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8" r:id="rId3"/>
  </p:sldMasterIdLst>
  <p:notesMasterIdLst>
    <p:notesMasterId r:id="rId7"/>
  </p:notesMasterIdLst>
  <p:sldIdLst>
    <p:sldId id="572" r:id="rId4"/>
    <p:sldId id="320" r:id="rId5"/>
    <p:sldId id="263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02222-14C1-4F20-8393-EA88B9EFC88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CFA09-4E91-4F03-8798-678EF8D4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34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9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12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02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34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57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12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304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047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835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006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0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7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5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1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4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4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586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542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955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672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1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79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33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3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66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90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7" y="259507"/>
            <a:ext cx="10515600" cy="6281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5"/>
            <a:ext cx="1104843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8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54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2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91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5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48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04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85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56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62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2"/>
            <a:ext cx="70442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18" y="1600202"/>
            <a:ext cx="70463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40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16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56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00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4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66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9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67" y="274640"/>
            <a:ext cx="357293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1" y="274640"/>
            <a:ext cx="10517716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64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64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8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43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7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AD73456-47B1-1D50-1209-4A3CA37146E0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3110" y="0"/>
            <a:ext cx="1870412" cy="187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7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28BE1BB-06C3-8E80-6D9F-714C19F359B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3110" y="0"/>
            <a:ext cx="1870412" cy="187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8D4CE0D-2AC7-4937-BCA3-F910E5651D22}"/>
              </a:ext>
            </a:extLst>
          </p:cNvPr>
          <p:cNvSpPr txBox="1"/>
          <p:nvPr userDrawn="1"/>
        </p:nvSpPr>
        <p:spPr>
          <a:xfrm>
            <a:off x="1" y="-1596201"/>
            <a:ext cx="12192000" cy="4532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B83-F68B-4011-B04D-379142B4D16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DEA52C6-CC42-03B0-8EBD-870C11C1E63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3110" y="0"/>
            <a:ext cx="1870412" cy="187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4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r="2762"/>
          <a:stretch>
            <a:fillRect/>
          </a:stretch>
        </p:blipFill>
        <p:spPr>
          <a:xfrm>
            <a:off x="-212" y="-457200"/>
            <a:ext cx="12192212" cy="74238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2354893" y="751913"/>
            <a:ext cx="810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Trường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Phúc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Sitka Display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1005" y="3651325"/>
            <a:ext cx="810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Giáo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Nguyễn Hồng Nhung</a:t>
            </a:r>
          </a:p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871801" y="1757445"/>
            <a:ext cx="10896959" cy="1965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thầy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Việt –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3A2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云形 12">
            <a:extLst>
              <a:ext uri="{FF2B5EF4-FFF2-40B4-BE49-F238E27FC236}">
                <a16:creationId xmlns:a16="http://schemas.microsoft.com/office/drawing/2014/main" id="{0F14F46C-7801-4F20-9F04-77A0DFD59D13}"/>
              </a:ext>
            </a:extLst>
          </p:cNvPr>
          <p:cNvSpPr/>
          <p:nvPr/>
        </p:nvSpPr>
        <p:spPr>
          <a:xfrm rot="150597">
            <a:off x="120923" y="215310"/>
            <a:ext cx="12079311" cy="5787077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3600" b="1" dirty="0">
              <a:solidFill>
                <a:srgbClr val="95AD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: 圆角 19">
            <a:extLst>
              <a:ext uri="{FF2B5EF4-FFF2-40B4-BE49-F238E27FC236}">
                <a16:creationId xmlns:a16="http://schemas.microsoft.com/office/drawing/2014/main" id="{63D619E8-64A3-4C5F-B451-0EECCB7BC579}"/>
              </a:ext>
            </a:extLst>
          </p:cNvPr>
          <p:cNvSpPr/>
          <p:nvPr/>
        </p:nvSpPr>
        <p:spPr>
          <a:xfrm>
            <a:off x="3132083" y="181917"/>
            <a:ext cx="6936827" cy="912775"/>
          </a:xfrm>
          <a:prstGeom prst="roundRect">
            <a:avLst/>
          </a:prstGeom>
          <a:solidFill>
            <a:schemeClr val="bg1"/>
          </a:solidFill>
          <a:ln>
            <a:solidFill>
              <a:srgbClr val="75CAE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3" y="499704"/>
            <a:ext cx="1947095" cy="182956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352659BF-F5BE-4073-B3E1-1782E14250C3}"/>
              </a:ext>
            </a:extLst>
          </p:cNvPr>
          <p:cNvGrpSpPr/>
          <p:nvPr/>
        </p:nvGrpSpPr>
        <p:grpSpPr>
          <a:xfrm>
            <a:off x="3525452" y="488108"/>
            <a:ext cx="5457755" cy="319801"/>
            <a:chOff x="5565767" y="2684875"/>
            <a:chExt cx="5457753" cy="319800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0273FFE-5722-46C0-A22F-AA29F109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668044">
              <a:off x="5563032" y="2707009"/>
              <a:ext cx="300401" cy="29493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190B518-670D-4450-BD56-200519699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668044">
              <a:off x="10725855" y="2687609"/>
              <a:ext cx="300400" cy="29493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2677EAB-953A-4366-A01D-FC156E6D4E93}"/>
              </a:ext>
            </a:extLst>
          </p:cNvPr>
          <p:cNvSpPr txBox="1"/>
          <p:nvPr/>
        </p:nvSpPr>
        <p:spPr>
          <a:xfrm>
            <a:off x="3132083" y="397065"/>
            <a:ext cx="7083972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733" dirty="0">
                <a:solidFill>
                  <a:srgbClr val="2AADDA">
                    <a:lumMod val="50000"/>
                  </a:srgbClr>
                </a:solidFill>
                <a:latin typeface="Nunito Black" pitchFamily="2" charset="0"/>
                <a:ea typeface="微软雅黑"/>
              </a:rPr>
              <a:t>Chia </a:t>
            </a:r>
            <a:r>
              <a:rPr lang="en-US" sz="3733" dirty="0" err="1">
                <a:solidFill>
                  <a:srgbClr val="2AADDA">
                    <a:lumMod val="50000"/>
                  </a:srgbClr>
                </a:solidFill>
                <a:latin typeface="Nunito Black" pitchFamily="2" charset="0"/>
                <a:ea typeface="微软雅黑"/>
              </a:rPr>
              <a:t>sẻ</a:t>
            </a:r>
            <a:r>
              <a:rPr lang="en-US" sz="3733" dirty="0">
                <a:solidFill>
                  <a:srgbClr val="2AADDA">
                    <a:lumMod val="50000"/>
                  </a:srgbClr>
                </a:solidFill>
                <a:latin typeface="Nunito Black" pitchFamily="2" charset="0"/>
                <a:ea typeface="微软雅黑"/>
              </a:rPr>
              <a:t> </a:t>
            </a:r>
            <a:r>
              <a:rPr lang="en-US" sz="3733" dirty="0" err="1">
                <a:solidFill>
                  <a:srgbClr val="2AADDA">
                    <a:lumMod val="50000"/>
                  </a:srgbClr>
                </a:solidFill>
                <a:latin typeface="Nunito Black" pitchFamily="2" charset="0"/>
                <a:ea typeface="微软雅黑"/>
              </a:rPr>
              <a:t>về</a:t>
            </a:r>
            <a:r>
              <a:rPr lang="en-US" sz="3733" dirty="0">
                <a:solidFill>
                  <a:srgbClr val="2AADDA">
                    <a:lumMod val="50000"/>
                  </a:srgbClr>
                </a:solidFill>
                <a:latin typeface="Nunito Black" pitchFamily="2" charset="0"/>
                <a:ea typeface="微软雅黑"/>
              </a:rPr>
              <a:t> </a:t>
            </a:r>
            <a:r>
              <a:rPr lang="en-US" sz="3733" dirty="0" err="1">
                <a:solidFill>
                  <a:srgbClr val="2AADDA">
                    <a:lumMod val="50000"/>
                  </a:srgbClr>
                </a:solidFill>
                <a:latin typeface="Nunito Black" pitchFamily="2" charset="0"/>
                <a:ea typeface="微软雅黑"/>
              </a:rPr>
              <a:t>câu</a:t>
            </a:r>
            <a:r>
              <a:rPr lang="en-US" sz="3733" dirty="0">
                <a:solidFill>
                  <a:srgbClr val="2AADDA">
                    <a:lumMod val="50000"/>
                  </a:srgbClr>
                </a:solidFill>
                <a:latin typeface="Nunito Black" pitchFamily="2" charset="0"/>
                <a:ea typeface="微软雅黑"/>
              </a:rPr>
              <a:t> </a:t>
            </a:r>
            <a:r>
              <a:rPr lang="en-US" sz="3733" dirty="0" err="1">
                <a:solidFill>
                  <a:srgbClr val="2AADDA">
                    <a:lumMod val="50000"/>
                  </a:srgbClr>
                </a:solidFill>
                <a:latin typeface="Nunito Black" pitchFamily="2" charset="0"/>
                <a:ea typeface="微软雅黑"/>
              </a:rPr>
              <a:t>chuyện</a:t>
            </a:r>
            <a:r>
              <a:rPr lang="en-US" sz="3733" dirty="0">
                <a:solidFill>
                  <a:srgbClr val="2AADDA">
                    <a:lumMod val="50000"/>
                  </a:srgbClr>
                </a:solidFill>
                <a:latin typeface="Nunito Black" pitchFamily="2" charset="0"/>
                <a:ea typeface="微软雅黑"/>
              </a:rPr>
              <a:t> </a:t>
            </a:r>
            <a:r>
              <a:rPr lang="en-US" sz="3733" dirty="0" err="1">
                <a:solidFill>
                  <a:srgbClr val="2AADDA">
                    <a:lumMod val="50000"/>
                  </a:srgbClr>
                </a:solidFill>
                <a:latin typeface="Nunito Black" pitchFamily="2" charset="0"/>
                <a:ea typeface="微软雅黑"/>
              </a:rPr>
              <a:t>đã</a:t>
            </a:r>
            <a:r>
              <a:rPr lang="en-US" sz="3733" dirty="0">
                <a:solidFill>
                  <a:srgbClr val="2AADDA">
                    <a:lumMod val="50000"/>
                  </a:srgbClr>
                </a:solidFill>
                <a:latin typeface="Nunito Black" pitchFamily="2" charset="0"/>
                <a:ea typeface="微软雅黑"/>
              </a:rPr>
              <a:t> </a:t>
            </a:r>
            <a:r>
              <a:rPr lang="en-US" sz="3733" dirty="0" err="1">
                <a:solidFill>
                  <a:srgbClr val="2AADDA">
                    <a:lumMod val="50000"/>
                  </a:srgbClr>
                </a:solidFill>
                <a:latin typeface="Nunito Black" pitchFamily="2" charset="0"/>
                <a:ea typeface="微软雅黑"/>
              </a:rPr>
              <a:t>đọc</a:t>
            </a:r>
            <a:r>
              <a:rPr lang="en-US" sz="3733" dirty="0">
                <a:solidFill>
                  <a:srgbClr val="2AADDA">
                    <a:lumMod val="50000"/>
                  </a:srgbClr>
                </a:solidFill>
                <a:latin typeface="Nunito Black" pitchFamily="2" charset="0"/>
                <a:ea typeface="微软雅黑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FF2E7C-96D5-4B66-A834-16028B0F1D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804" y="2000469"/>
            <a:ext cx="9322077" cy="332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4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云形 12">
            <a:extLst>
              <a:ext uri="{FF2B5EF4-FFF2-40B4-BE49-F238E27FC236}">
                <a16:creationId xmlns:a16="http://schemas.microsoft.com/office/drawing/2014/main" id="{89721C0D-2BF3-4574-9000-DCFD07419F87}"/>
              </a:ext>
            </a:extLst>
          </p:cNvPr>
          <p:cNvSpPr/>
          <p:nvPr/>
        </p:nvSpPr>
        <p:spPr>
          <a:xfrm rot="150597">
            <a:off x="-8233" y="69007"/>
            <a:ext cx="12079311" cy="5787077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6725D16-6C51-4CB6-A3DF-7BBCE1789137}"/>
              </a:ext>
            </a:extLst>
          </p:cNvPr>
          <p:cNvGrpSpPr/>
          <p:nvPr/>
        </p:nvGrpSpPr>
        <p:grpSpPr>
          <a:xfrm>
            <a:off x="2878510" y="1573683"/>
            <a:ext cx="7978676" cy="2337917"/>
            <a:chOff x="76504" y="514663"/>
            <a:chExt cx="7485060" cy="5687287"/>
          </a:xfrm>
          <a:solidFill>
            <a:schemeClr val="bg1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7D395F6-ACE8-47B5-84AE-FD3E4A01B400}"/>
                </a:ext>
              </a:extLst>
            </p:cNvPr>
            <p:cNvSpPr/>
            <p:nvPr/>
          </p:nvSpPr>
          <p:spPr>
            <a:xfrm>
              <a:off x="139597" y="564703"/>
              <a:ext cx="7364501" cy="5587207"/>
            </a:xfrm>
            <a:custGeom>
              <a:avLst/>
              <a:gdLst>
                <a:gd name="csX0" fmla="*/ 0 w 7364501"/>
                <a:gd name="csY0" fmla="*/ 726505 h 5587207"/>
                <a:gd name="csX1" fmla="*/ 726505 w 7364501"/>
                <a:gd name="csY1" fmla="*/ 0 h 5587207"/>
                <a:gd name="csX2" fmla="*/ 1376769 w 7364501"/>
                <a:gd name="csY2" fmla="*/ 0 h 5587207"/>
                <a:gd name="csX3" fmla="*/ 1849688 w 7364501"/>
                <a:gd name="csY3" fmla="*/ 0 h 5587207"/>
                <a:gd name="csX4" fmla="*/ 2322608 w 7364501"/>
                <a:gd name="csY4" fmla="*/ 0 h 5587207"/>
                <a:gd name="csX5" fmla="*/ 2972872 w 7364501"/>
                <a:gd name="csY5" fmla="*/ 0 h 5587207"/>
                <a:gd name="csX6" fmla="*/ 3623136 w 7364501"/>
                <a:gd name="csY6" fmla="*/ 0 h 5587207"/>
                <a:gd name="csX7" fmla="*/ 4096055 w 7364501"/>
                <a:gd name="csY7" fmla="*/ 0 h 5587207"/>
                <a:gd name="csX8" fmla="*/ 4568974 w 7364501"/>
                <a:gd name="csY8" fmla="*/ 0 h 5587207"/>
                <a:gd name="csX9" fmla="*/ 5278353 w 7364501"/>
                <a:gd name="csY9" fmla="*/ 0 h 5587207"/>
                <a:gd name="csX10" fmla="*/ 5869502 w 7364501"/>
                <a:gd name="csY10" fmla="*/ 0 h 5587207"/>
                <a:gd name="csX11" fmla="*/ 6637996 w 7364501"/>
                <a:gd name="csY11" fmla="*/ 0 h 5587207"/>
                <a:gd name="csX12" fmla="*/ 7364501 w 7364501"/>
                <a:gd name="csY12" fmla="*/ 726505 h 5587207"/>
                <a:gd name="csX13" fmla="*/ 7364501 w 7364501"/>
                <a:gd name="csY13" fmla="*/ 1317105 h 5587207"/>
                <a:gd name="csX14" fmla="*/ 7364501 w 7364501"/>
                <a:gd name="csY14" fmla="*/ 1949046 h 5587207"/>
                <a:gd name="csX15" fmla="*/ 7364501 w 7364501"/>
                <a:gd name="csY15" fmla="*/ 2456962 h 5587207"/>
                <a:gd name="csX16" fmla="*/ 7364501 w 7364501"/>
                <a:gd name="csY16" fmla="*/ 3047561 h 5587207"/>
                <a:gd name="csX17" fmla="*/ 7364501 w 7364501"/>
                <a:gd name="csY17" fmla="*/ 3638161 h 5587207"/>
                <a:gd name="csX18" fmla="*/ 7364501 w 7364501"/>
                <a:gd name="csY18" fmla="*/ 4146077 h 5587207"/>
                <a:gd name="csX19" fmla="*/ 7364501 w 7364501"/>
                <a:gd name="csY19" fmla="*/ 4860702 h 5587207"/>
                <a:gd name="csX20" fmla="*/ 6637996 w 7364501"/>
                <a:gd name="csY20" fmla="*/ 5587207 h 5587207"/>
                <a:gd name="csX21" fmla="*/ 5928617 w 7364501"/>
                <a:gd name="csY21" fmla="*/ 5587207 h 5587207"/>
                <a:gd name="csX22" fmla="*/ 5396583 w 7364501"/>
                <a:gd name="csY22" fmla="*/ 5587207 h 5587207"/>
                <a:gd name="csX23" fmla="*/ 4923664 w 7364501"/>
                <a:gd name="csY23" fmla="*/ 5587207 h 5587207"/>
                <a:gd name="csX24" fmla="*/ 4214285 w 7364501"/>
                <a:gd name="csY24" fmla="*/ 5587207 h 5587207"/>
                <a:gd name="csX25" fmla="*/ 3800480 w 7364501"/>
                <a:gd name="csY25" fmla="*/ 5587207 h 5587207"/>
                <a:gd name="csX26" fmla="*/ 3091101 w 7364501"/>
                <a:gd name="csY26" fmla="*/ 5587207 h 5587207"/>
                <a:gd name="csX27" fmla="*/ 2381722 w 7364501"/>
                <a:gd name="csY27" fmla="*/ 5587207 h 5587207"/>
                <a:gd name="csX28" fmla="*/ 1908803 w 7364501"/>
                <a:gd name="csY28" fmla="*/ 5587207 h 5587207"/>
                <a:gd name="csX29" fmla="*/ 1494999 w 7364501"/>
                <a:gd name="csY29" fmla="*/ 5587207 h 5587207"/>
                <a:gd name="csX30" fmla="*/ 726505 w 7364501"/>
                <a:gd name="csY30" fmla="*/ 5587207 h 5587207"/>
                <a:gd name="csX31" fmla="*/ 0 w 7364501"/>
                <a:gd name="csY31" fmla="*/ 4860702 h 5587207"/>
                <a:gd name="csX32" fmla="*/ 0 w 7364501"/>
                <a:gd name="csY32" fmla="*/ 4228760 h 5587207"/>
                <a:gd name="csX33" fmla="*/ 0 w 7364501"/>
                <a:gd name="csY33" fmla="*/ 3638161 h 5587207"/>
                <a:gd name="csX34" fmla="*/ 0 w 7364501"/>
                <a:gd name="csY34" fmla="*/ 3088903 h 5587207"/>
                <a:gd name="csX35" fmla="*/ 0 w 7364501"/>
                <a:gd name="csY35" fmla="*/ 2456962 h 5587207"/>
                <a:gd name="csX36" fmla="*/ 0 w 7364501"/>
                <a:gd name="csY36" fmla="*/ 1783678 h 5587207"/>
                <a:gd name="csX37" fmla="*/ 0 w 7364501"/>
                <a:gd name="csY37" fmla="*/ 1317105 h 5587207"/>
                <a:gd name="csX38" fmla="*/ 0 w 7364501"/>
                <a:gd name="csY38" fmla="*/ 726505 h 55872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CE48478-646E-4643-9EE7-3FFE1F73CD8F}"/>
                </a:ext>
              </a:extLst>
            </p:cNvPr>
            <p:cNvSpPr/>
            <p:nvPr/>
          </p:nvSpPr>
          <p:spPr>
            <a:xfrm>
              <a:off x="112903" y="514663"/>
              <a:ext cx="7364501" cy="5587207"/>
            </a:xfrm>
            <a:custGeom>
              <a:avLst/>
              <a:gdLst>
                <a:gd name="csX0" fmla="*/ 0 w 7364501"/>
                <a:gd name="csY0" fmla="*/ 726505 h 5587207"/>
                <a:gd name="csX1" fmla="*/ 726505 w 7364501"/>
                <a:gd name="csY1" fmla="*/ 0 h 5587207"/>
                <a:gd name="csX2" fmla="*/ 1376769 w 7364501"/>
                <a:gd name="csY2" fmla="*/ 0 h 5587207"/>
                <a:gd name="csX3" fmla="*/ 1849688 w 7364501"/>
                <a:gd name="csY3" fmla="*/ 0 h 5587207"/>
                <a:gd name="csX4" fmla="*/ 2322608 w 7364501"/>
                <a:gd name="csY4" fmla="*/ 0 h 5587207"/>
                <a:gd name="csX5" fmla="*/ 2972872 w 7364501"/>
                <a:gd name="csY5" fmla="*/ 0 h 5587207"/>
                <a:gd name="csX6" fmla="*/ 3623136 w 7364501"/>
                <a:gd name="csY6" fmla="*/ 0 h 5587207"/>
                <a:gd name="csX7" fmla="*/ 4096055 w 7364501"/>
                <a:gd name="csY7" fmla="*/ 0 h 5587207"/>
                <a:gd name="csX8" fmla="*/ 4568974 w 7364501"/>
                <a:gd name="csY8" fmla="*/ 0 h 5587207"/>
                <a:gd name="csX9" fmla="*/ 5278353 w 7364501"/>
                <a:gd name="csY9" fmla="*/ 0 h 5587207"/>
                <a:gd name="csX10" fmla="*/ 5869502 w 7364501"/>
                <a:gd name="csY10" fmla="*/ 0 h 5587207"/>
                <a:gd name="csX11" fmla="*/ 6637996 w 7364501"/>
                <a:gd name="csY11" fmla="*/ 0 h 5587207"/>
                <a:gd name="csX12" fmla="*/ 7364501 w 7364501"/>
                <a:gd name="csY12" fmla="*/ 726505 h 5587207"/>
                <a:gd name="csX13" fmla="*/ 7364501 w 7364501"/>
                <a:gd name="csY13" fmla="*/ 1317105 h 5587207"/>
                <a:gd name="csX14" fmla="*/ 7364501 w 7364501"/>
                <a:gd name="csY14" fmla="*/ 1949046 h 5587207"/>
                <a:gd name="csX15" fmla="*/ 7364501 w 7364501"/>
                <a:gd name="csY15" fmla="*/ 2456962 h 5587207"/>
                <a:gd name="csX16" fmla="*/ 7364501 w 7364501"/>
                <a:gd name="csY16" fmla="*/ 3047561 h 5587207"/>
                <a:gd name="csX17" fmla="*/ 7364501 w 7364501"/>
                <a:gd name="csY17" fmla="*/ 3638161 h 5587207"/>
                <a:gd name="csX18" fmla="*/ 7364501 w 7364501"/>
                <a:gd name="csY18" fmla="*/ 4146077 h 5587207"/>
                <a:gd name="csX19" fmla="*/ 7364501 w 7364501"/>
                <a:gd name="csY19" fmla="*/ 4860702 h 5587207"/>
                <a:gd name="csX20" fmla="*/ 6637996 w 7364501"/>
                <a:gd name="csY20" fmla="*/ 5587207 h 5587207"/>
                <a:gd name="csX21" fmla="*/ 5928617 w 7364501"/>
                <a:gd name="csY21" fmla="*/ 5587207 h 5587207"/>
                <a:gd name="csX22" fmla="*/ 5396583 w 7364501"/>
                <a:gd name="csY22" fmla="*/ 5587207 h 5587207"/>
                <a:gd name="csX23" fmla="*/ 4923664 w 7364501"/>
                <a:gd name="csY23" fmla="*/ 5587207 h 5587207"/>
                <a:gd name="csX24" fmla="*/ 4214285 w 7364501"/>
                <a:gd name="csY24" fmla="*/ 5587207 h 5587207"/>
                <a:gd name="csX25" fmla="*/ 3800480 w 7364501"/>
                <a:gd name="csY25" fmla="*/ 5587207 h 5587207"/>
                <a:gd name="csX26" fmla="*/ 3091101 w 7364501"/>
                <a:gd name="csY26" fmla="*/ 5587207 h 5587207"/>
                <a:gd name="csX27" fmla="*/ 2381722 w 7364501"/>
                <a:gd name="csY27" fmla="*/ 5587207 h 5587207"/>
                <a:gd name="csX28" fmla="*/ 1908803 w 7364501"/>
                <a:gd name="csY28" fmla="*/ 5587207 h 5587207"/>
                <a:gd name="csX29" fmla="*/ 1494999 w 7364501"/>
                <a:gd name="csY29" fmla="*/ 5587207 h 5587207"/>
                <a:gd name="csX30" fmla="*/ 726505 w 7364501"/>
                <a:gd name="csY30" fmla="*/ 5587207 h 5587207"/>
                <a:gd name="csX31" fmla="*/ 0 w 7364501"/>
                <a:gd name="csY31" fmla="*/ 4860702 h 5587207"/>
                <a:gd name="csX32" fmla="*/ 0 w 7364501"/>
                <a:gd name="csY32" fmla="*/ 4228760 h 5587207"/>
                <a:gd name="csX33" fmla="*/ 0 w 7364501"/>
                <a:gd name="csY33" fmla="*/ 3638161 h 5587207"/>
                <a:gd name="csX34" fmla="*/ 0 w 7364501"/>
                <a:gd name="csY34" fmla="*/ 3088903 h 5587207"/>
                <a:gd name="csX35" fmla="*/ 0 w 7364501"/>
                <a:gd name="csY35" fmla="*/ 2456962 h 5587207"/>
                <a:gd name="csX36" fmla="*/ 0 w 7364501"/>
                <a:gd name="csY36" fmla="*/ 1783678 h 5587207"/>
                <a:gd name="csX37" fmla="*/ 0 w 7364501"/>
                <a:gd name="csY37" fmla="*/ 1317105 h 5587207"/>
                <a:gd name="csX38" fmla="*/ 0 w 7364501"/>
                <a:gd name="csY38" fmla="*/ 726505 h 55872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4E513D1-5159-4D5D-8721-7A97C57F6A71}"/>
                </a:ext>
              </a:extLst>
            </p:cNvPr>
            <p:cNvSpPr/>
            <p:nvPr/>
          </p:nvSpPr>
          <p:spPr>
            <a:xfrm>
              <a:off x="197063" y="557879"/>
              <a:ext cx="7364501" cy="5587207"/>
            </a:xfrm>
            <a:custGeom>
              <a:avLst/>
              <a:gdLst>
                <a:gd name="csX0" fmla="*/ 0 w 7364501"/>
                <a:gd name="csY0" fmla="*/ 726505 h 5587207"/>
                <a:gd name="csX1" fmla="*/ 726505 w 7364501"/>
                <a:gd name="csY1" fmla="*/ 0 h 5587207"/>
                <a:gd name="csX2" fmla="*/ 1376769 w 7364501"/>
                <a:gd name="csY2" fmla="*/ 0 h 5587207"/>
                <a:gd name="csX3" fmla="*/ 1849688 w 7364501"/>
                <a:gd name="csY3" fmla="*/ 0 h 5587207"/>
                <a:gd name="csX4" fmla="*/ 2322608 w 7364501"/>
                <a:gd name="csY4" fmla="*/ 0 h 5587207"/>
                <a:gd name="csX5" fmla="*/ 2972872 w 7364501"/>
                <a:gd name="csY5" fmla="*/ 0 h 5587207"/>
                <a:gd name="csX6" fmla="*/ 3623136 w 7364501"/>
                <a:gd name="csY6" fmla="*/ 0 h 5587207"/>
                <a:gd name="csX7" fmla="*/ 4096055 w 7364501"/>
                <a:gd name="csY7" fmla="*/ 0 h 5587207"/>
                <a:gd name="csX8" fmla="*/ 4568974 w 7364501"/>
                <a:gd name="csY8" fmla="*/ 0 h 5587207"/>
                <a:gd name="csX9" fmla="*/ 5278353 w 7364501"/>
                <a:gd name="csY9" fmla="*/ 0 h 5587207"/>
                <a:gd name="csX10" fmla="*/ 5869502 w 7364501"/>
                <a:gd name="csY10" fmla="*/ 0 h 5587207"/>
                <a:gd name="csX11" fmla="*/ 6637996 w 7364501"/>
                <a:gd name="csY11" fmla="*/ 0 h 5587207"/>
                <a:gd name="csX12" fmla="*/ 7364501 w 7364501"/>
                <a:gd name="csY12" fmla="*/ 726505 h 5587207"/>
                <a:gd name="csX13" fmla="*/ 7364501 w 7364501"/>
                <a:gd name="csY13" fmla="*/ 1317105 h 5587207"/>
                <a:gd name="csX14" fmla="*/ 7364501 w 7364501"/>
                <a:gd name="csY14" fmla="*/ 1949046 h 5587207"/>
                <a:gd name="csX15" fmla="*/ 7364501 w 7364501"/>
                <a:gd name="csY15" fmla="*/ 2456962 h 5587207"/>
                <a:gd name="csX16" fmla="*/ 7364501 w 7364501"/>
                <a:gd name="csY16" fmla="*/ 3047561 h 5587207"/>
                <a:gd name="csX17" fmla="*/ 7364501 w 7364501"/>
                <a:gd name="csY17" fmla="*/ 3638161 h 5587207"/>
                <a:gd name="csX18" fmla="*/ 7364501 w 7364501"/>
                <a:gd name="csY18" fmla="*/ 4146077 h 5587207"/>
                <a:gd name="csX19" fmla="*/ 7364501 w 7364501"/>
                <a:gd name="csY19" fmla="*/ 4860702 h 5587207"/>
                <a:gd name="csX20" fmla="*/ 6637996 w 7364501"/>
                <a:gd name="csY20" fmla="*/ 5587207 h 5587207"/>
                <a:gd name="csX21" fmla="*/ 5928617 w 7364501"/>
                <a:gd name="csY21" fmla="*/ 5587207 h 5587207"/>
                <a:gd name="csX22" fmla="*/ 5396583 w 7364501"/>
                <a:gd name="csY22" fmla="*/ 5587207 h 5587207"/>
                <a:gd name="csX23" fmla="*/ 4923664 w 7364501"/>
                <a:gd name="csY23" fmla="*/ 5587207 h 5587207"/>
                <a:gd name="csX24" fmla="*/ 4214285 w 7364501"/>
                <a:gd name="csY24" fmla="*/ 5587207 h 5587207"/>
                <a:gd name="csX25" fmla="*/ 3800480 w 7364501"/>
                <a:gd name="csY25" fmla="*/ 5587207 h 5587207"/>
                <a:gd name="csX26" fmla="*/ 3091101 w 7364501"/>
                <a:gd name="csY26" fmla="*/ 5587207 h 5587207"/>
                <a:gd name="csX27" fmla="*/ 2381722 w 7364501"/>
                <a:gd name="csY27" fmla="*/ 5587207 h 5587207"/>
                <a:gd name="csX28" fmla="*/ 1908803 w 7364501"/>
                <a:gd name="csY28" fmla="*/ 5587207 h 5587207"/>
                <a:gd name="csX29" fmla="*/ 1494999 w 7364501"/>
                <a:gd name="csY29" fmla="*/ 5587207 h 5587207"/>
                <a:gd name="csX30" fmla="*/ 726505 w 7364501"/>
                <a:gd name="csY30" fmla="*/ 5587207 h 5587207"/>
                <a:gd name="csX31" fmla="*/ 0 w 7364501"/>
                <a:gd name="csY31" fmla="*/ 4860702 h 5587207"/>
                <a:gd name="csX32" fmla="*/ 0 w 7364501"/>
                <a:gd name="csY32" fmla="*/ 4228760 h 5587207"/>
                <a:gd name="csX33" fmla="*/ 0 w 7364501"/>
                <a:gd name="csY33" fmla="*/ 3638161 h 5587207"/>
                <a:gd name="csX34" fmla="*/ 0 w 7364501"/>
                <a:gd name="csY34" fmla="*/ 3088903 h 5587207"/>
                <a:gd name="csX35" fmla="*/ 0 w 7364501"/>
                <a:gd name="csY35" fmla="*/ 2456962 h 5587207"/>
                <a:gd name="csX36" fmla="*/ 0 w 7364501"/>
                <a:gd name="csY36" fmla="*/ 1783678 h 5587207"/>
                <a:gd name="csX37" fmla="*/ 0 w 7364501"/>
                <a:gd name="csY37" fmla="*/ 1317105 h 5587207"/>
                <a:gd name="csX38" fmla="*/ 0 w 7364501"/>
                <a:gd name="csY38" fmla="*/ 726505 h 55872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C718C2F-EE0A-4B52-837D-5D008F6AB76E}"/>
                </a:ext>
              </a:extLst>
            </p:cNvPr>
            <p:cNvSpPr/>
            <p:nvPr/>
          </p:nvSpPr>
          <p:spPr>
            <a:xfrm>
              <a:off x="76504" y="614743"/>
              <a:ext cx="7364501" cy="5587207"/>
            </a:xfrm>
            <a:custGeom>
              <a:avLst/>
              <a:gdLst>
                <a:gd name="csX0" fmla="*/ 0 w 7364501"/>
                <a:gd name="csY0" fmla="*/ 726505 h 5587207"/>
                <a:gd name="csX1" fmla="*/ 726505 w 7364501"/>
                <a:gd name="csY1" fmla="*/ 0 h 5587207"/>
                <a:gd name="csX2" fmla="*/ 1435884 w 7364501"/>
                <a:gd name="csY2" fmla="*/ 0 h 5587207"/>
                <a:gd name="csX3" fmla="*/ 2027033 w 7364501"/>
                <a:gd name="csY3" fmla="*/ 0 h 5587207"/>
                <a:gd name="csX4" fmla="*/ 2499952 w 7364501"/>
                <a:gd name="csY4" fmla="*/ 0 h 5587207"/>
                <a:gd name="csX5" fmla="*/ 3091101 w 7364501"/>
                <a:gd name="csY5" fmla="*/ 0 h 5587207"/>
                <a:gd name="csX6" fmla="*/ 3504906 w 7364501"/>
                <a:gd name="csY6" fmla="*/ 0 h 5587207"/>
                <a:gd name="csX7" fmla="*/ 4036940 w 7364501"/>
                <a:gd name="csY7" fmla="*/ 0 h 5587207"/>
                <a:gd name="csX8" fmla="*/ 4628089 w 7364501"/>
                <a:gd name="csY8" fmla="*/ 0 h 5587207"/>
                <a:gd name="csX9" fmla="*/ 5219238 w 7364501"/>
                <a:gd name="csY9" fmla="*/ 0 h 5587207"/>
                <a:gd name="csX10" fmla="*/ 5869502 w 7364501"/>
                <a:gd name="csY10" fmla="*/ 0 h 5587207"/>
                <a:gd name="csX11" fmla="*/ 6637996 w 7364501"/>
                <a:gd name="csY11" fmla="*/ 0 h 5587207"/>
                <a:gd name="csX12" fmla="*/ 7364501 w 7364501"/>
                <a:gd name="csY12" fmla="*/ 726505 h 5587207"/>
                <a:gd name="csX13" fmla="*/ 7364501 w 7364501"/>
                <a:gd name="csY13" fmla="*/ 1358447 h 5587207"/>
                <a:gd name="csX14" fmla="*/ 7364501 w 7364501"/>
                <a:gd name="csY14" fmla="*/ 1907704 h 5587207"/>
                <a:gd name="csX15" fmla="*/ 7364501 w 7364501"/>
                <a:gd name="csY15" fmla="*/ 2580988 h 5587207"/>
                <a:gd name="csX16" fmla="*/ 7364501 w 7364501"/>
                <a:gd name="csY16" fmla="*/ 3254271 h 5587207"/>
                <a:gd name="csX17" fmla="*/ 7364501 w 7364501"/>
                <a:gd name="csY17" fmla="*/ 3927555 h 5587207"/>
                <a:gd name="csX18" fmla="*/ 7364501 w 7364501"/>
                <a:gd name="csY18" fmla="*/ 4860702 h 5587207"/>
                <a:gd name="csX19" fmla="*/ 6637996 w 7364501"/>
                <a:gd name="csY19" fmla="*/ 5587207 h 5587207"/>
                <a:gd name="csX20" fmla="*/ 6046847 w 7364501"/>
                <a:gd name="csY20" fmla="*/ 5587207 h 5587207"/>
                <a:gd name="csX21" fmla="*/ 5455698 w 7364501"/>
                <a:gd name="csY21" fmla="*/ 5587207 h 5587207"/>
                <a:gd name="csX22" fmla="*/ 4805434 w 7364501"/>
                <a:gd name="csY22" fmla="*/ 5587207 h 5587207"/>
                <a:gd name="csX23" fmla="*/ 4155170 w 7364501"/>
                <a:gd name="csY23" fmla="*/ 5587207 h 5587207"/>
                <a:gd name="csX24" fmla="*/ 3623136 w 7364501"/>
                <a:gd name="csY24" fmla="*/ 5587207 h 5587207"/>
                <a:gd name="csX25" fmla="*/ 3209331 w 7364501"/>
                <a:gd name="csY25" fmla="*/ 5587207 h 5587207"/>
                <a:gd name="csX26" fmla="*/ 2795527 w 7364501"/>
                <a:gd name="csY26" fmla="*/ 5587207 h 5587207"/>
                <a:gd name="csX27" fmla="*/ 2322608 w 7364501"/>
                <a:gd name="csY27" fmla="*/ 5587207 h 5587207"/>
                <a:gd name="csX28" fmla="*/ 1908803 w 7364501"/>
                <a:gd name="csY28" fmla="*/ 5587207 h 5587207"/>
                <a:gd name="csX29" fmla="*/ 726505 w 7364501"/>
                <a:gd name="csY29" fmla="*/ 5587207 h 5587207"/>
                <a:gd name="csX30" fmla="*/ 0 w 7364501"/>
                <a:gd name="csY30" fmla="*/ 4860702 h 5587207"/>
                <a:gd name="csX31" fmla="*/ 0 w 7364501"/>
                <a:gd name="csY31" fmla="*/ 4228760 h 5587207"/>
                <a:gd name="csX32" fmla="*/ 0 w 7364501"/>
                <a:gd name="csY32" fmla="*/ 3638161 h 5587207"/>
                <a:gd name="csX33" fmla="*/ 0 w 7364501"/>
                <a:gd name="csY33" fmla="*/ 3006219 h 5587207"/>
                <a:gd name="csX34" fmla="*/ 0 w 7364501"/>
                <a:gd name="csY34" fmla="*/ 2415620 h 5587207"/>
                <a:gd name="csX35" fmla="*/ 0 w 7364501"/>
                <a:gd name="csY35" fmla="*/ 1825020 h 5587207"/>
                <a:gd name="csX36" fmla="*/ 0 w 7364501"/>
                <a:gd name="csY36" fmla="*/ 726505 h 55872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7364501" h="5587207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no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4" name="图片 1">
            <a:extLst>
              <a:ext uri="{FF2B5EF4-FFF2-40B4-BE49-F238E27FC236}">
                <a16:creationId xmlns:a16="http://schemas.microsoft.com/office/drawing/2014/main" id="{C082B2EC-8FD3-4D0B-8781-EE86D65CA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4384" flipH="1">
            <a:off x="-89166" y="3431099"/>
            <a:ext cx="4239807" cy="32451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B02EDD-F2BE-412B-AE50-377DAB222D67}"/>
              </a:ext>
            </a:extLst>
          </p:cNvPr>
          <p:cNvSpPr txBox="1"/>
          <p:nvPr/>
        </p:nvSpPr>
        <p:spPr>
          <a:xfrm>
            <a:off x="738112" y="4440462"/>
            <a:ext cx="2954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vi-VN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TRÌNH BÀY </a:t>
            </a:r>
          </a:p>
          <a:p>
            <a:pPr algn="ctr" defTabSz="914377"/>
            <a:r>
              <a:rPr lang="vi-VN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TRƯỚC LỚP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CA842E-50B4-49C2-8ECD-DD913E6B8392}"/>
              </a:ext>
            </a:extLst>
          </p:cNvPr>
          <p:cNvSpPr txBox="1"/>
          <p:nvPr/>
        </p:nvSpPr>
        <p:spPr>
          <a:xfrm>
            <a:off x="3314438" y="1826435"/>
            <a:ext cx="71155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Kể với bạn về công lao của vị thần (hoặc người có công với đất nước) trong bài đã đọc. </a:t>
            </a:r>
          </a:p>
        </p:txBody>
      </p:sp>
    </p:spTree>
    <p:extLst>
      <p:ext uri="{BB962C8B-B14F-4D97-AF65-F5344CB8AC3E}">
        <p14:creationId xmlns:p14="http://schemas.microsoft.com/office/powerpoint/2010/main" val="46801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399">
      <a:dk1>
        <a:sysClr val="windowText" lastClr="000000"/>
      </a:dk1>
      <a:lt1>
        <a:sysClr val="window" lastClr="FFFFFF"/>
      </a:lt1>
      <a:dk2>
        <a:srgbClr val="FFC000"/>
      </a:dk2>
      <a:lt2>
        <a:srgbClr val="2AADDA"/>
      </a:lt2>
      <a:accent1>
        <a:srgbClr val="2AADDA"/>
      </a:accent1>
      <a:accent2>
        <a:srgbClr val="F3706D"/>
      </a:accent2>
      <a:accent3>
        <a:srgbClr val="2AADDA"/>
      </a:accent3>
      <a:accent4>
        <a:srgbClr val="FFC000"/>
      </a:accent4>
      <a:accent5>
        <a:srgbClr val="2AADDA"/>
      </a:accent5>
      <a:accent6>
        <a:srgbClr val="F3706D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67</Words>
  <Application>Microsoft Office PowerPoint</Application>
  <PresentationFormat>Widescreen</PresentationFormat>
  <Paragraphs>11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微软雅黑</vt:lpstr>
      <vt:lpstr>Arial</vt:lpstr>
      <vt:lpstr>Calibri</vt:lpstr>
      <vt:lpstr>Cambria</vt:lpstr>
      <vt:lpstr>HP001 4 hàng</vt:lpstr>
      <vt:lpstr>Lobster</vt:lpstr>
      <vt:lpstr>Nunito Black</vt:lpstr>
      <vt:lpstr>Sitka Display</vt:lpstr>
      <vt:lpstr>Office 主题​​</vt:lpstr>
      <vt:lpstr>Office 主题</vt:lpstr>
      <vt:lpstr>www.33ppt.com ​​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MAY TINH VINH KHANG</cp:lastModifiedBy>
  <cp:revision>31</cp:revision>
  <dcterms:created xsi:type="dcterms:W3CDTF">2022-08-29T02:40:54Z</dcterms:created>
  <dcterms:modified xsi:type="dcterms:W3CDTF">2026-04-10T07:59:03Z</dcterms:modified>
</cp:coreProperties>
</file>