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4" r:id="rId3"/>
  </p:sldMasterIdLst>
  <p:notesMasterIdLst>
    <p:notesMasterId r:id="rId14"/>
  </p:notesMasterIdLst>
  <p:sldIdLst>
    <p:sldId id="572" r:id="rId4"/>
    <p:sldId id="257" r:id="rId5"/>
    <p:sldId id="300" r:id="rId6"/>
    <p:sldId id="323" r:id="rId7"/>
    <p:sldId id="325" r:id="rId8"/>
    <p:sldId id="294" r:id="rId9"/>
    <p:sldId id="318" r:id="rId10"/>
    <p:sldId id="270" r:id="rId11"/>
    <p:sldId id="301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D1A-AC65-498A-A19C-780DF5E628F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2D70-22AD-4E64-8721-344FA7A8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20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9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2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8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8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3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86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4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6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1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8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6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8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3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8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24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3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10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8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7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1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237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0DC1D6E-5DF4-97A6-81D7-3A87E6D224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721" y="-94953"/>
            <a:ext cx="1763733" cy="17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E321FCB-5782-AD66-B889-44FFB2F6BD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721" y="-94953"/>
            <a:ext cx="1763733" cy="17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2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90133955-04BF-431C-8FF6-0B91B8CDE44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5b704932184e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35" y="-36830"/>
            <a:ext cx="12204700" cy="692912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489585" y="334645"/>
            <a:ext cx="11212830" cy="6299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54D621-0C20-11FB-A63F-CAB4BEA680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721" y="-94953"/>
            <a:ext cx="1763733" cy="17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6585DDDA-59B8-8195-BB5E-F2034DBB1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0" y="2459493"/>
            <a:ext cx="7262979" cy="2510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722803" y="1754914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Việt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9DCD1-1CBF-4B2D-BD52-33834E0FF375}"/>
              </a:ext>
            </a:extLst>
          </p:cNvPr>
          <p:cNvSpPr txBox="1"/>
          <p:nvPr/>
        </p:nvSpPr>
        <p:spPr>
          <a:xfrm>
            <a:off x="3344273" y="1115454"/>
            <a:ext cx="550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Thứ</a:t>
            </a:r>
            <a:r>
              <a:rPr lang="en-US" sz="2800" dirty="0">
                <a:solidFill>
                  <a:srgbClr val="002060"/>
                </a:solidFill>
              </a:rPr>
              <a:t>…..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…..</a:t>
            </a:r>
            <a:r>
              <a:rPr lang="en-US" sz="2800" dirty="0" err="1">
                <a:solidFill>
                  <a:srgbClr val="002060"/>
                </a:solidFill>
              </a:rPr>
              <a:t>tháng</a:t>
            </a:r>
            <a:r>
              <a:rPr lang="en-US" sz="2800" dirty="0">
                <a:solidFill>
                  <a:srgbClr val="002060"/>
                </a:solidFill>
              </a:rPr>
              <a:t>……</a:t>
            </a:r>
            <a:r>
              <a:rPr lang="en-US" sz="2800" dirty="0" err="1">
                <a:solidFill>
                  <a:srgbClr val="002060"/>
                </a:solidFill>
              </a:rPr>
              <a:t>năm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3A6FA-961F-2825-CA68-24E5C6260EC8}"/>
              </a:ext>
            </a:extLst>
          </p:cNvPr>
          <p:cNvSpPr txBox="1"/>
          <p:nvPr/>
        </p:nvSpPr>
        <p:spPr>
          <a:xfrm>
            <a:off x="1521267" y="1956270"/>
            <a:ext cx="8266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4800" b="0" i="0" dirty="0">
              <a:ln w="317500">
                <a:solidFill>
                  <a:schemeClr val="bg1"/>
                </a:solidFill>
              </a:ln>
              <a:solidFill>
                <a:srgbClr val="222222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#9Slide07 IcielKoni" pitchFamily="2" charset="-9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E029B-CC6C-FAFC-3506-EA25C7FC2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441" y="2616616"/>
            <a:ext cx="8961897" cy="21276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5A610-DE32-4785-8F6A-730F5A6942FA}"/>
              </a:ext>
            </a:extLst>
          </p:cNvPr>
          <p:cNvGrpSpPr/>
          <p:nvPr/>
        </p:nvGrpSpPr>
        <p:grpSpPr>
          <a:xfrm>
            <a:off x="597714" y="3734825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1703AAF9-7E5E-46A7-8465-B567DED2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9CDFD6A-5829-4F7B-B6E6-3EF3B027E1F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2F98DD57-429E-45BB-A54E-002C1E1F9FD9}"/>
              </a:ext>
            </a:extLst>
          </p:cNvPr>
          <p:cNvSpPr/>
          <p:nvPr/>
        </p:nvSpPr>
        <p:spPr>
          <a:xfrm flipH="1">
            <a:off x="3475762" y="1560135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 /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1897381" y="487680"/>
            <a:ext cx="898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9" name="Speech Bubble: Rectangle with Corners Rounded 4">
            <a:extLst>
              <a:ext uri="{FF2B5EF4-FFF2-40B4-BE49-F238E27FC236}">
                <a16:creationId xmlns:a16="http://schemas.microsoft.com/office/drawing/2014/main" id="{3CBC26A3-55A5-48F6-A3E6-CE2A26D5AF2B}"/>
              </a:ext>
            </a:extLst>
          </p:cNvPr>
          <p:cNvSpPr/>
          <p:nvPr/>
        </p:nvSpPr>
        <p:spPr>
          <a:xfrm flipH="1">
            <a:off x="4573042" y="3206816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 điều em yêu thích ở nhân vật?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Speech Bubble: Rectangle with Corners Rounded 4">
            <a:extLst>
              <a:ext uri="{FF2B5EF4-FFF2-40B4-BE49-F238E27FC236}">
                <a16:creationId xmlns:a16="http://schemas.microsoft.com/office/drawing/2014/main" id="{102649D7-AB61-4CED-8E03-A20CBB585FCA}"/>
              </a:ext>
            </a:extLst>
          </p:cNvPr>
          <p:cNvSpPr/>
          <p:nvPr/>
        </p:nvSpPr>
        <p:spPr>
          <a:xfrm flipH="1">
            <a:off x="5700802" y="4917155"/>
            <a:ext cx="607463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Lý do em yêu thích nhân vật?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EA21C-ECAD-487A-BD0E-E650713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071" y="1829031"/>
            <a:ext cx="4159297" cy="26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F112A-D447-476F-A768-5D50D0153440}"/>
              </a:ext>
            </a:extLst>
          </p:cNvPr>
          <p:cNvSpPr txBox="1"/>
          <p:nvPr/>
        </p:nvSpPr>
        <p:spPr>
          <a:xfrm>
            <a:off x="3692737" y="2596861"/>
            <a:ext cx="3321267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lvl="0" algn="ctr" defTabSz="821531" hangingPunct="0">
              <a:defRPr/>
            </a:pP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thích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912BC-988D-42BE-84AD-792E4F87A423}"/>
              </a:ext>
            </a:extLst>
          </p:cNvPr>
          <p:cNvGrpSpPr/>
          <p:nvPr/>
        </p:nvGrpSpPr>
        <p:grpSpPr>
          <a:xfrm>
            <a:off x="2729543" y="312104"/>
            <a:ext cx="2798841" cy="1015663"/>
            <a:chOff x="6961239" y="589254"/>
            <a:chExt cx="2477729" cy="10156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E11842-92CF-4B7D-8407-C5AC8100A4CD}"/>
                </a:ext>
              </a:extLst>
            </p:cNvPr>
            <p:cNvSpPr/>
            <p:nvPr/>
          </p:nvSpPr>
          <p:spPr>
            <a:xfrm>
              <a:off x="6961239" y="635145"/>
              <a:ext cx="2477729" cy="958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BC63CD-EFD4-4DAA-87AD-F67A15992848}"/>
                </a:ext>
              </a:extLst>
            </p:cNvPr>
            <p:cNvSpPr txBox="1"/>
            <p:nvPr/>
          </p:nvSpPr>
          <p:spPr>
            <a:xfrm>
              <a:off x="7052197" y="589254"/>
              <a:ext cx="237025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Nhớ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lại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chuyện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102FA-CCDB-4A8A-B907-8192E1B66411}"/>
              </a:ext>
            </a:extLst>
          </p:cNvPr>
          <p:cNvCxnSpPr>
            <a:cxnSpLocks/>
          </p:cNvCxnSpPr>
          <p:nvPr/>
        </p:nvCxnSpPr>
        <p:spPr>
          <a:xfrm flipH="1" flipV="1">
            <a:off x="5232127" y="1350093"/>
            <a:ext cx="555190" cy="85537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388B0-2AC0-48D7-8450-AC255167FF31}"/>
              </a:ext>
            </a:extLst>
          </p:cNvPr>
          <p:cNvGrpSpPr/>
          <p:nvPr/>
        </p:nvGrpSpPr>
        <p:grpSpPr>
          <a:xfrm>
            <a:off x="27222" y="1232465"/>
            <a:ext cx="2270326" cy="1230979"/>
            <a:chOff x="9751144" y="980765"/>
            <a:chExt cx="2270326" cy="5539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78C56F-238F-4298-936F-CE94545F2B73}"/>
                </a:ext>
              </a:extLst>
            </p:cNvPr>
            <p:cNvSpPr/>
            <p:nvPr/>
          </p:nvSpPr>
          <p:spPr>
            <a:xfrm>
              <a:off x="9751144" y="980765"/>
              <a:ext cx="2259457" cy="553999"/>
            </a:xfrm>
            <a:custGeom>
              <a:avLst/>
              <a:gdLst>
                <a:gd name="csX0" fmla="*/ 0 w 2259457"/>
                <a:gd name="csY0" fmla="*/ 92335 h 553999"/>
                <a:gd name="csX1" fmla="*/ 92335 w 2259457"/>
                <a:gd name="csY1" fmla="*/ 0 h 553999"/>
                <a:gd name="csX2" fmla="*/ 783931 w 2259457"/>
                <a:gd name="csY2" fmla="*/ 0 h 553999"/>
                <a:gd name="csX3" fmla="*/ 1475526 w 2259457"/>
                <a:gd name="csY3" fmla="*/ 0 h 553999"/>
                <a:gd name="csX4" fmla="*/ 2167122 w 2259457"/>
                <a:gd name="csY4" fmla="*/ 0 h 553999"/>
                <a:gd name="csX5" fmla="*/ 2259457 w 2259457"/>
                <a:gd name="csY5" fmla="*/ 92335 h 553999"/>
                <a:gd name="csX6" fmla="*/ 2259457 w 2259457"/>
                <a:gd name="csY6" fmla="*/ 461664 h 553999"/>
                <a:gd name="csX7" fmla="*/ 2167122 w 2259457"/>
                <a:gd name="csY7" fmla="*/ 553999 h 553999"/>
                <a:gd name="csX8" fmla="*/ 1434031 w 2259457"/>
                <a:gd name="csY8" fmla="*/ 553999 h 553999"/>
                <a:gd name="csX9" fmla="*/ 742435 w 2259457"/>
                <a:gd name="csY9" fmla="*/ 553999 h 553999"/>
                <a:gd name="csX10" fmla="*/ 92335 w 2259457"/>
                <a:gd name="csY10" fmla="*/ 553999 h 553999"/>
                <a:gd name="csX11" fmla="*/ 0 w 2259457"/>
                <a:gd name="csY11" fmla="*/ 461664 h 553999"/>
                <a:gd name="csX12" fmla="*/ 0 w 2259457"/>
                <a:gd name="csY12" fmla="*/ 92335 h 553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59457" h="553999" fill="none" extrusionOk="0">
                  <a:moveTo>
                    <a:pt x="0" y="92335"/>
                  </a:moveTo>
                  <a:cubicBezTo>
                    <a:pt x="-2904" y="38863"/>
                    <a:pt x="45435" y="-8667"/>
                    <a:pt x="92335" y="0"/>
                  </a:cubicBezTo>
                  <a:cubicBezTo>
                    <a:pt x="249034" y="18187"/>
                    <a:pt x="621846" y="-1838"/>
                    <a:pt x="783931" y="0"/>
                  </a:cubicBezTo>
                  <a:cubicBezTo>
                    <a:pt x="946016" y="1838"/>
                    <a:pt x="1307159" y="10476"/>
                    <a:pt x="1475526" y="0"/>
                  </a:cubicBezTo>
                  <a:cubicBezTo>
                    <a:pt x="1643894" y="-10476"/>
                    <a:pt x="1941189" y="-28697"/>
                    <a:pt x="2167122" y="0"/>
                  </a:cubicBezTo>
                  <a:cubicBezTo>
                    <a:pt x="2214800" y="1264"/>
                    <a:pt x="2261128" y="41122"/>
                    <a:pt x="2259457" y="92335"/>
                  </a:cubicBezTo>
                  <a:cubicBezTo>
                    <a:pt x="2275894" y="267634"/>
                    <a:pt x="2249987" y="311990"/>
                    <a:pt x="2259457" y="461664"/>
                  </a:cubicBezTo>
                  <a:cubicBezTo>
                    <a:pt x="2266978" y="519667"/>
                    <a:pt x="2215923" y="553348"/>
                    <a:pt x="2167122" y="553999"/>
                  </a:cubicBezTo>
                  <a:cubicBezTo>
                    <a:pt x="2018244" y="529986"/>
                    <a:pt x="1795687" y="579928"/>
                    <a:pt x="1434031" y="553999"/>
                  </a:cubicBezTo>
                  <a:cubicBezTo>
                    <a:pt x="1072375" y="528070"/>
                    <a:pt x="1052193" y="551242"/>
                    <a:pt x="742435" y="553999"/>
                  </a:cubicBezTo>
                  <a:cubicBezTo>
                    <a:pt x="432677" y="556756"/>
                    <a:pt x="357906" y="585407"/>
                    <a:pt x="92335" y="553999"/>
                  </a:cubicBezTo>
                  <a:cubicBezTo>
                    <a:pt x="43423" y="555610"/>
                    <a:pt x="8973" y="504606"/>
                    <a:pt x="0" y="461664"/>
                  </a:cubicBezTo>
                  <a:cubicBezTo>
                    <a:pt x="8749" y="305186"/>
                    <a:pt x="4696" y="224396"/>
                    <a:pt x="0" y="92335"/>
                  </a:cubicBezTo>
                  <a:close/>
                </a:path>
                <a:path w="2259457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421414" y="-22404"/>
                    <a:pt x="576204" y="15272"/>
                    <a:pt x="825426" y="0"/>
                  </a:cubicBezTo>
                  <a:cubicBezTo>
                    <a:pt x="1074648" y="-15272"/>
                    <a:pt x="1357029" y="-4838"/>
                    <a:pt x="1496274" y="0"/>
                  </a:cubicBezTo>
                  <a:cubicBezTo>
                    <a:pt x="1635519" y="4838"/>
                    <a:pt x="1906678" y="-24742"/>
                    <a:pt x="2167122" y="0"/>
                  </a:cubicBezTo>
                  <a:cubicBezTo>
                    <a:pt x="2216568" y="-3180"/>
                    <a:pt x="2263107" y="38469"/>
                    <a:pt x="2259457" y="92335"/>
                  </a:cubicBezTo>
                  <a:cubicBezTo>
                    <a:pt x="2261568" y="215593"/>
                    <a:pt x="2246375" y="311564"/>
                    <a:pt x="2259457" y="461664"/>
                  </a:cubicBezTo>
                  <a:cubicBezTo>
                    <a:pt x="2252152" y="514336"/>
                    <a:pt x="2225773" y="562145"/>
                    <a:pt x="2167122" y="553999"/>
                  </a:cubicBezTo>
                  <a:cubicBezTo>
                    <a:pt x="1971562" y="584177"/>
                    <a:pt x="1732635" y="535970"/>
                    <a:pt x="1434031" y="553999"/>
                  </a:cubicBezTo>
                  <a:cubicBezTo>
                    <a:pt x="1135427" y="572028"/>
                    <a:pt x="1014147" y="563978"/>
                    <a:pt x="763183" y="553999"/>
                  </a:cubicBezTo>
                  <a:cubicBezTo>
                    <a:pt x="512219" y="544020"/>
                    <a:pt x="353527" y="557312"/>
                    <a:pt x="92335" y="553999"/>
                  </a:cubicBezTo>
                  <a:cubicBezTo>
                    <a:pt x="38099" y="557310"/>
                    <a:pt x="2768" y="516909"/>
                    <a:pt x="0" y="461664"/>
                  </a:cubicBezTo>
                  <a:cubicBezTo>
                    <a:pt x="-6577" y="295696"/>
                    <a:pt x="-5265" y="256655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14729E-DA13-470C-8346-BEDB065F751F}"/>
                </a:ext>
              </a:extLst>
            </p:cNvPr>
            <p:cNvSpPr txBox="1"/>
            <p:nvPr/>
          </p:nvSpPr>
          <p:spPr>
            <a:xfrm>
              <a:off x="9762013" y="1053905"/>
              <a:ext cx="2259457" cy="373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Tên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nhân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vật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truyện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44A20D-6E7E-477F-B4E7-7420FF1FB04F}"/>
              </a:ext>
            </a:extLst>
          </p:cNvPr>
          <p:cNvCxnSpPr>
            <a:cxnSpLocks/>
            <a:stCxn id="6" idx="1"/>
            <a:endCxn id="14" idx="3"/>
          </p:cNvCxnSpPr>
          <p:nvPr/>
        </p:nvCxnSpPr>
        <p:spPr>
          <a:xfrm flipH="1" flipV="1">
            <a:off x="2275808" y="581621"/>
            <a:ext cx="453735" cy="25569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D29789-BE89-4881-B6F1-994173DBD97E}"/>
              </a:ext>
            </a:extLst>
          </p:cNvPr>
          <p:cNvGrpSpPr/>
          <p:nvPr/>
        </p:nvGrpSpPr>
        <p:grpSpPr>
          <a:xfrm>
            <a:off x="45843" y="298370"/>
            <a:ext cx="2240834" cy="560250"/>
            <a:chOff x="8521449" y="2053113"/>
            <a:chExt cx="1470341" cy="5602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E939DC5-2CEF-4F1F-8698-EE41DE36B9E0}"/>
                </a:ext>
              </a:extLst>
            </p:cNvPr>
            <p:cNvSpPr/>
            <p:nvPr/>
          </p:nvSpPr>
          <p:spPr>
            <a:xfrm>
              <a:off x="8521449" y="2059364"/>
              <a:ext cx="1463209" cy="553999"/>
            </a:xfrm>
            <a:custGeom>
              <a:avLst/>
              <a:gdLst>
                <a:gd name="csX0" fmla="*/ 0 w 1463209"/>
                <a:gd name="csY0" fmla="*/ 92335 h 553999"/>
                <a:gd name="csX1" fmla="*/ 92335 w 1463209"/>
                <a:gd name="csY1" fmla="*/ 0 h 553999"/>
                <a:gd name="csX2" fmla="*/ 757175 w 1463209"/>
                <a:gd name="csY2" fmla="*/ 0 h 553999"/>
                <a:gd name="csX3" fmla="*/ 1370874 w 1463209"/>
                <a:gd name="csY3" fmla="*/ 0 h 553999"/>
                <a:gd name="csX4" fmla="*/ 1463209 w 1463209"/>
                <a:gd name="csY4" fmla="*/ 92335 h 553999"/>
                <a:gd name="csX5" fmla="*/ 1463209 w 1463209"/>
                <a:gd name="csY5" fmla="*/ 461664 h 553999"/>
                <a:gd name="csX6" fmla="*/ 1370874 w 1463209"/>
                <a:gd name="csY6" fmla="*/ 553999 h 553999"/>
                <a:gd name="csX7" fmla="*/ 706034 w 1463209"/>
                <a:gd name="csY7" fmla="*/ 553999 h 553999"/>
                <a:gd name="csX8" fmla="*/ 92335 w 1463209"/>
                <a:gd name="csY8" fmla="*/ 553999 h 553999"/>
                <a:gd name="csX9" fmla="*/ 0 w 1463209"/>
                <a:gd name="csY9" fmla="*/ 461664 h 553999"/>
                <a:gd name="csX10" fmla="*/ 0 w 1463209"/>
                <a:gd name="csY10" fmla="*/ 92335 h 553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63209" h="553999" fill="none" extrusionOk="0">
                  <a:moveTo>
                    <a:pt x="0" y="92335"/>
                  </a:moveTo>
                  <a:cubicBezTo>
                    <a:pt x="-4735" y="30303"/>
                    <a:pt x="40932" y="1325"/>
                    <a:pt x="92335" y="0"/>
                  </a:cubicBezTo>
                  <a:cubicBezTo>
                    <a:pt x="334317" y="5430"/>
                    <a:pt x="586541" y="5841"/>
                    <a:pt x="757175" y="0"/>
                  </a:cubicBezTo>
                  <a:cubicBezTo>
                    <a:pt x="927809" y="-5841"/>
                    <a:pt x="1143398" y="22009"/>
                    <a:pt x="1370874" y="0"/>
                  </a:cubicBezTo>
                  <a:cubicBezTo>
                    <a:pt x="1423193" y="5472"/>
                    <a:pt x="1467855" y="51703"/>
                    <a:pt x="1463209" y="92335"/>
                  </a:cubicBezTo>
                  <a:cubicBezTo>
                    <a:pt x="1463936" y="229516"/>
                    <a:pt x="1472296" y="382842"/>
                    <a:pt x="1463209" y="461664"/>
                  </a:cubicBezTo>
                  <a:cubicBezTo>
                    <a:pt x="1459892" y="513923"/>
                    <a:pt x="1423540" y="553781"/>
                    <a:pt x="1370874" y="553999"/>
                  </a:cubicBezTo>
                  <a:cubicBezTo>
                    <a:pt x="1155395" y="545402"/>
                    <a:pt x="944717" y="585574"/>
                    <a:pt x="706034" y="553999"/>
                  </a:cubicBezTo>
                  <a:cubicBezTo>
                    <a:pt x="467351" y="522424"/>
                    <a:pt x="313380" y="533442"/>
                    <a:pt x="92335" y="553999"/>
                  </a:cubicBezTo>
                  <a:cubicBezTo>
                    <a:pt x="39671" y="554922"/>
                    <a:pt x="12062" y="508778"/>
                    <a:pt x="0" y="461664"/>
                  </a:cubicBezTo>
                  <a:cubicBezTo>
                    <a:pt x="1166" y="375469"/>
                    <a:pt x="11684" y="242124"/>
                    <a:pt x="0" y="92335"/>
                  </a:cubicBezTo>
                  <a:close/>
                </a:path>
                <a:path w="1463209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276282" y="-12505"/>
                    <a:pt x="443739" y="-9991"/>
                    <a:pt x="757175" y="0"/>
                  </a:cubicBezTo>
                  <a:cubicBezTo>
                    <a:pt x="1070611" y="9991"/>
                    <a:pt x="1232536" y="25019"/>
                    <a:pt x="1370874" y="0"/>
                  </a:cubicBezTo>
                  <a:cubicBezTo>
                    <a:pt x="1430060" y="8261"/>
                    <a:pt x="1464452" y="39079"/>
                    <a:pt x="1463209" y="92335"/>
                  </a:cubicBezTo>
                  <a:cubicBezTo>
                    <a:pt x="1453936" y="243284"/>
                    <a:pt x="1461623" y="339794"/>
                    <a:pt x="1463209" y="461664"/>
                  </a:cubicBezTo>
                  <a:cubicBezTo>
                    <a:pt x="1462617" y="506379"/>
                    <a:pt x="1422541" y="558217"/>
                    <a:pt x="1370874" y="553999"/>
                  </a:cubicBezTo>
                  <a:cubicBezTo>
                    <a:pt x="1133643" y="535727"/>
                    <a:pt x="878992" y="573116"/>
                    <a:pt x="744390" y="553999"/>
                  </a:cubicBezTo>
                  <a:cubicBezTo>
                    <a:pt x="609788" y="534882"/>
                    <a:pt x="400582" y="553348"/>
                    <a:pt x="92335" y="553999"/>
                  </a:cubicBezTo>
                  <a:cubicBezTo>
                    <a:pt x="51204" y="559747"/>
                    <a:pt x="6605" y="510449"/>
                    <a:pt x="0" y="461664"/>
                  </a:cubicBezTo>
                  <a:cubicBezTo>
                    <a:pt x="13712" y="316695"/>
                    <a:pt x="-14002" y="197762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D625D1-549C-48AF-85C2-3D63418E48F7}"/>
                </a:ext>
              </a:extLst>
            </p:cNvPr>
            <p:cNvSpPr txBox="1"/>
            <p:nvPr/>
          </p:nvSpPr>
          <p:spPr>
            <a:xfrm>
              <a:off x="8528581" y="2053113"/>
              <a:ext cx="14632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42C272-FCC6-4A8D-9443-15D1B002B62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286677" y="837318"/>
            <a:ext cx="442866" cy="86414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B1B17-11D9-412F-90E3-E47E083F92FE}"/>
              </a:ext>
            </a:extLst>
          </p:cNvPr>
          <p:cNvGrpSpPr/>
          <p:nvPr/>
        </p:nvGrpSpPr>
        <p:grpSpPr>
          <a:xfrm>
            <a:off x="7826026" y="2301997"/>
            <a:ext cx="2107306" cy="1725948"/>
            <a:chOff x="8001419" y="2301997"/>
            <a:chExt cx="2107306" cy="17259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17603B-420C-497D-BCD9-17FF22D70A22}"/>
                </a:ext>
              </a:extLst>
            </p:cNvPr>
            <p:cNvSpPr/>
            <p:nvPr/>
          </p:nvSpPr>
          <p:spPr>
            <a:xfrm>
              <a:off x="8020716" y="2301997"/>
              <a:ext cx="2061677" cy="1725948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98802-7B3F-4E82-AADD-F24401AC7955}"/>
                </a:ext>
              </a:extLst>
            </p:cNvPr>
            <p:cNvSpPr txBox="1"/>
            <p:nvPr/>
          </p:nvSpPr>
          <p:spPr>
            <a:xfrm>
              <a:off x="8001419" y="2495354"/>
              <a:ext cx="210730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do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nhân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440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0D188A-F3F3-4962-9948-D7EC965DCDBE}"/>
              </a:ext>
            </a:extLst>
          </p:cNvPr>
          <p:cNvCxnSpPr>
            <a:cxnSpLocks/>
          </p:cNvCxnSpPr>
          <p:nvPr/>
        </p:nvCxnSpPr>
        <p:spPr>
          <a:xfrm>
            <a:off x="7002261" y="3037137"/>
            <a:ext cx="823765" cy="0"/>
          </a:xfrm>
          <a:prstGeom prst="straightConnector1">
            <a:avLst/>
          </a:prstGeom>
          <a:ln w="28575">
            <a:solidFill>
              <a:srgbClr val="FF44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3F76E-DC6C-45F4-9C80-F71D0F1B01DD}"/>
              </a:ext>
            </a:extLst>
          </p:cNvPr>
          <p:cNvGrpSpPr/>
          <p:nvPr/>
        </p:nvGrpSpPr>
        <p:grpSpPr>
          <a:xfrm>
            <a:off x="10162914" y="2529305"/>
            <a:ext cx="2107306" cy="1090032"/>
            <a:chOff x="8189429" y="3216688"/>
            <a:chExt cx="1950550" cy="109003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7BC5295-F5A9-4CCB-95D2-6A0FD67E5F52}"/>
                </a:ext>
              </a:extLst>
            </p:cNvPr>
            <p:cNvSpPr/>
            <p:nvPr/>
          </p:nvSpPr>
          <p:spPr>
            <a:xfrm>
              <a:off x="8189429" y="3216688"/>
              <a:ext cx="1923737" cy="1015663"/>
            </a:xfrm>
            <a:custGeom>
              <a:avLst/>
              <a:gdLst>
                <a:gd name="csX0" fmla="*/ 0 w 1923737"/>
                <a:gd name="csY0" fmla="*/ 169281 h 1015663"/>
                <a:gd name="csX1" fmla="*/ 169281 w 1923737"/>
                <a:gd name="csY1" fmla="*/ 0 h 1015663"/>
                <a:gd name="csX2" fmla="*/ 697673 w 1923737"/>
                <a:gd name="csY2" fmla="*/ 0 h 1015663"/>
                <a:gd name="csX3" fmla="*/ 1226064 w 1923737"/>
                <a:gd name="csY3" fmla="*/ 0 h 1015663"/>
                <a:gd name="csX4" fmla="*/ 1754456 w 1923737"/>
                <a:gd name="csY4" fmla="*/ 0 h 1015663"/>
                <a:gd name="csX5" fmla="*/ 1923737 w 1923737"/>
                <a:gd name="csY5" fmla="*/ 169281 h 1015663"/>
                <a:gd name="csX6" fmla="*/ 1923737 w 1923737"/>
                <a:gd name="csY6" fmla="*/ 846382 h 1015663"/>
                <a:gd name="csX7" fmla="*/ 1754456 w 1923737"/>
                <a:gd name="csY7" fmla="*/ 1015663 h 1015663"/>
                <a:gd name="csX8" fmla="*/ 1194361 w 1923737"/>
                <a:gd name="csY8" fmla="*/ 1015663 h 1015663"/>
                <a:gd name="csX9" fmla="*/ 665969 w 1923737"/>
                <a:gd name="csY9" fmla="*/ 1015663 h 1015663"/>
                <a:gd name="csX10" fmla="*/ 169281 w 1923737"/>
                <a:gd name="csY10" fmla="*/ 1015663 h 1015663"/>
                <a:gd name="csX11" fmla="*/ 0 w 1923737"/>
                <a:gd name="csY11" fmla="*/ 846382 h 1015663"/>
                <a:gd name="csX12" fmla="*/ 0 w 1923737"/>
                <a:gd name="csY12" fmla="*/ 169281 h 10156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923737" h="1015663" fill="none" extrusionOk="0">
                  <a:moveTo>
                    <a:pt x="0" y="169281"/>
                  </a:moveTo>
                  <a:cubicBezTo>
                    <a:pt x="-5152" y="71395"/>
                    <a:pt x="85245" y="-20012"/>
                    <a:pt x="169281" y="0"/>
                  </a:cubicBezTo>
                  <a:cubicBezTo>
                    <a:pt x="304299" y="15541"/>
                    <a:pt x="476495" y="-10496"/>
                    <a:pt x="697673" y="0"/>
                  </a:cubicBezTo>
                  <a:cubicBezTo>
                    <a:pt x="918851" y="10496"/>
                    <a:pt x="1057457" y="7481"/>
                    <a:pt x="1226064" y="0"/>
                  </a:cubicBezTo>
                  <a:cubicBezTo>
                    <a:pt x="1394671" y="-7481"/>
                    <a:pt x="1535378" y="15698"/>
                    <a:pt x="1754456" y="0"/>
                  </a:cubicBezTo>
                  <a:cubicBezTo>
                    <a:pt x="1844852" y="1179"/>
                    <a:pt x="1942877" y="73297"/>
                    <a:pt x="1923737" y="169281"/>
                  </a:cubicBezTo>
                  <a:cubicBezTo>
                    <a:pt x="1900201" y="417704"/>
                    <a:pt x="1922002" y="550805"/>
                    <a:pt x="1923737" y="846382"/>
                  </a:cubicBezTo>
                  <a:cubicBezTo>
                    <a:pt x="1926990" y="942904"/>
                    <a:pt x="1839211" y="1013072"/>
                    <a:pt x="1754456" y="1015663"/>
                  </a:cubicBezTo>
                  <a:cubicBezTo>
                    <a:pt x="1571676" y="1004992"/>
                    <a:pt x="1375519" y="993987"/>
                    <a:pt x="1194361" y="1015663"/>
                  </a:cubicBezTo>
                  <a:cubicBezTo>
                    <a:pt x="1013204" y="1037339"/>
                    <a:pt x="892035" y="1031905"/>
                    <a:pt x="665969" y="1015663"/>
                  </a:cubicBezTo>
                  <a:cubicBezTo>
                    <a:pt x="439903" y="999421"/>
                    <a:pt x="336397" y="992330"/>
                    <a:pt x="169281" y="1015663"/>
                  </a:cubicBezTo>
                  <a:cubicBezTo>
                    <a:pt x="79945" y="1018877"/>
                    <a:pt x="5640" y="934811"/>
                    <a:pt x="0" y="846382"/>
                  </a:cubicBezTo>
                  <a:cubicBezTo>
                    <a:pt x="23327" y="548470"/>
                    <a:pt x="-33561" y="391662"/>
                    <a:pt x="0" y="169281"/>
                  </a:cubicBezTo>
                  <a:close/>
                </a:path>
                <a:path w="1923737" h="1015663" stroke="0" extrusionOk="0">
                  <a:moveTo>
                    <a:pt x="0" y="169281"/>
                  </a:moveTo>
                  <a:cubicBezTo>
                    <a:pt x="3135" y="72803"/>
                    <a:pt x="78541" y="126"/>
                    <a:pt x="169281" y="0"/>
                  </a:cubicBezTo>
                  <a:cubicBezTo>
                    <a:pt x="289938" y="-4377"/>
                    <a:pt x="564909" y="-4940"/>
                    <a:pt x="729376" y="0"/>
                  </a:cubicBezTo>
                  <a:cubicBezTo>
                    <a:pt x="893844" y="4940"/>
                    <a:pt x="1017298" y="-24393"/>
                    <a:pt x="1241916" y="0"/>
                  </a:cubicBezTo>
                  <a:cubicBezTo>
                    <a:pt x="1466534" y="24393"/>
                    <a:pt x="1540146" y="-2774"/>
                    <a:pt x="1754456" y="0"/>
                  </a:cubicBezTo>
                  <a:cubicBezTo>
                    <a:pt x="1843717" y="-8685"/>
                    <a:pt x="1931996" y="69293"/>
                    <a:pt x="1923737" y="169281"/>
                  </a:cubicBezTo>
                  <a:cubicBezTo>
                    <a:pt x="1890328" y="489502"/>
                    <a:pt x="1938915" y="613010"/>
                    <a:pt x="1923737" y="846382"/>
                  </a:cubicBezTo>
                  <a:cubicBezTo>
                    <a:pt x="1902238" y="944808"/>
                    <a:pt x="1861044" y="1029598"/>
                    <a:pt x="1754456" y="1015663"/>
                  </a:cubicBezTo>
                  <a:cubicBezTo>
                    <a:pt x="1626593" y="1029957"/>
                    <a:pt x="1335480" y="1029606"/>
                    <a:pt x="1194361" y="1015663"/>
                  </a:cubicBezTo>
                  <a:cubicBezTo>
                    <a:pt x="1053243" y="1001720"/>
                    <a:pt x="799077" y="1004390"/>
                    <a:pt x="681821" y="1015663"/>
                  </a:cubicBezTo>
                  <a:cubicBezTo>
                    <a:pt x="564565" y="1026936"/>
                    <a:pt x="338332" y="1037341"/>
                    <a:pt x="169281" y="1015663"/>
                  </a:cubicBezTo>
                  <a:cubicBezTo>
                    <a:pt x="68946" y="1022657"/>
                    <a:pt x="7745" y="951762"/>
                    <a:pt x="0" y="846382"/>
                  </a:cubicBezTo>
                  <a:cubicBezTo>
                    <a:pt x="-1747" y="685559"/>
                    <a:pt x="30443" y="352274"/>
                    <a:pt x="0" y="169281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FF6600"/>
              </a:solidFill>
              <a:extLst>
                <a:ext uri="{C807C97D-BFC1-408E-A445-0C87EB9F89A2}">
                  <ask:lineSketchStyleProps xmlns:ask="http://schemas.microsoft.com/office/drawing/2018/sketchyshapes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A26BC6-324C-4933-89E0-53435BCF6E3E}"/>
                </a:ext>
              </a:extLst>
            </p:cNvPr>
            <p:cNvSpPr txBox="1"/>
            <p:nvPr/>
          </p:nvSpPr>
          <p:spPr>
            <a:xfrm>
              <a:off x="8216242" y="3291057"/>
              <a:ext cx="192373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Bài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học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rút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ra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CCF0B8-FD44-468B-88AA-BEBC9FA229D7}"/>
              </a:ext>
            </a:extLst>
          </p:cNvPr>
          <p:cNvCxnSpPr>
            <a:cxnSpLocks/>
          </p:cNvCxnSpPr>
          <p:nvPr/>
        </p:nvCxnSpPr>
        <p:spPr>
          <a:xfrm>
            <a:off x="9897840" y="2928519"/>
            <a:ext cx="231680" cy="0"/>
          </a:xfrm>
          <a:prstGeom prst="straightConnector1">
            <a:avLst/>
          </a:prstGeom>
          <a:ln w="28575">
            <a:solidFill>
              <a:srgbClr val="FF44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9DF3D4-7704-4053-88B4-C0A69B415D47}"/>
              </a:ext>
            </a:extLst>
          </p:cNvPr>
          <p:cNvCxnSpPr>
            <a:cxnSpLocks/>
          </p:cNvCxnSpPr>
          <p:nvPr/>
        </p:nvCxnSpPr>
        <p:spPr>
          <a:xfrm flipH="1">
            <a:off x="5353371" y="4296518"/>
            <a:ext cx="274883" cy="1060314"/>
          </a:xfrm>
          <a:prstGeom prst="straightConnector1">
            <a:avLst/>
          </a:prstGeom>
          <a:ln w="28575">
            <a:solidFill>
              <a:srgbClr val="BE0F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E5B3FB-5782-42CB-9E46-535B0769A9B5}"/>
              </a:ext>
            </a:extLst>
          </p:cNvPr>
          <p:cNvGrpSpPr/>
          <p:nvPr/>
        </p:nvGrpSpPr>
        <p:grpSpPr>
          <a:xfrm>
            <a:off x="3948440" y="5131801"/>
            <a:ext cx="3223074" cy="1023442"/>
            <a:chOff x="1362828" y="4771339"/>
            <a:chExt cx="3229622" cy="102344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699A5CC-3210-405A-B461-D28E2777B31E}"/>
                </a:ext>
              </a:extLst>
            </p:cNvPr>
            <p:cNvSpPr/>
            <p:nvPr/>
          </p:nvSpPr>
          <p:spPr>
            <a:xfrm>
              <a:off x="1451771" y="4771339"/>
              <a:ext cx="2971082" cy="958645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BE0FAA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CB1FC0-CEF7-437B-9E20-36BDE2454092}"/>
                </a:ext>
              </a:extLst>
            </p:cNvPr>
            <p:cNvSpPr txBox="1"/>
            <p:nvPr/>
          </p:nvSpPr>
          <p:spPr>
            <a:xfrm>
              <a:off x="1362828" y="4779118"/>
              <a:ext cx="322962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906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C1659A-86CF-481B-ABAB-3F4F313C0D81}"/>
              </a:ext>
            </a:extLst>
          </p:cNvPr>
          <p:cNvGrpSpPr/>
          <p:nvPr/>
        </p:nvGrpSpPr>
        <p:grpSpPr>
          <a:xfrm>
            <a:off x="7866" y="5686037"/>
            <a:ext cx="3546012" cy="1174992"/>
            <a:chOff x="9743774" y="980765"/>
            <a:chExt cx="2266827" cy="57350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6A41FC6-AF52-4584-9EF7-AC62F16D83F6}"/>
                </a:ext>
              </a:extLst>
            </p:cNvPr>
            <p:cNvSpPr/>
            <p:nvPr/>
          </p:nvSpPr>
          <p:spPr>
            <a:xfrm>
              <a:off x="9751144" y="980765"/>
              <a:ext cx="2259457" cy="553999"/>
            </a:xfrm>
            <a:custGeom>
              <a:avLst/>
              <a:gdLst>
                <a:gd name="csX0" fmla="*/ 0 w 2259457"/>
                <a:gd name="csY0" fmla="*/ 92335 h 553999"/>
                <a:gd name="csX1" fmla="*/ 92335 w 2259457"/>
                <a:gd name="csY1" fmla="*/ 0 h 553999"/>
                <a:gd name="csX2" fmla="*/ 783931 w 2259457"/>
                <a:gd name="csY2" fmla="*/ 0 h 553999"/>
                <a:gd name="csX3" fmla="*/ 1475526 w 2259457"/>
                <a:gd name="csY3" fmla="*/ 0 h 553999"/>
                <a:gd name="csX4" fmla="*/ 2167122 w 2259457"/>
                <a:gd name="csY4" fmla="*/ 0 h 553999"/>
                <a:gd name="csX5" fmla="*/ 2259457 w 2259457"/>
                <a:gd name="csY5" fmla="*/ 92335 h 553999"/>
                <a:gd name="csX6" fmla="*/ 2259457 w 2259457"/>
                <a:gd name="csY6" fmla="*/ 461664 h 553999"/>
                <a:gd name="csX7" fmla="*/ 2167122 w 2259457"/>
                <a:gd name="csY7" fmla="*/ 553999 h 553999"/>
                <a:gd name="csX8" fmla="*/ 1434031 w 2259457"/>
                <a:gd name="csY8" fmla="*/ 553999 h 553999"/>
                <a:gd name="csX9" fmla="*/ 742435 w 2259457"/>
                <a:gd name="csY9" fmla="*/ 553999 h 553999"/>
                <a:gd name="csX10" fmla="*/ 92335 w 2259457"/>
                <a:gd name="csY10" fmla="*/ 553999 h 553999"/>
                <a:gd name="csX11" fmla="*/ 0 w 2259457"/>
                <a:gd name="csY11" fmla="*/ 461664 h 553999"/>
                <a:gd name="csX12" fmla="*/ 0 w 2259457"/>
                <a:gd name="csY12" fmla="*/ 92335 h 553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259457" h="553999" fill="none" extrusionOk="0">
                  <a:moveTo>
                    <a:pt x="0" y="92335"/>
                  </a:moveTo>
                  <a:cubicBezTo>
                    <a:pt x="-2904" y="38863"/>
                    <a:pt x="45435" y="-8667"/>
                    <a:pt x="92335" y="0"/>
                  </a:cubicBezTo>
                  <a:cubicBezTo>
                    <a:pt x="249034" y="18187"/>
                    <a:pt x="621846" y="-1838"/>
                    <a:pt x="783931" y="0"/>
                  </a:cubicBezTo>
                  <a:cubicBezTo>
                    <a:pt x="946016" y="1838"/>
                    <a:pt x="1307159" y="10476"/>
                    <a:pt x="1475526" y="0"/>
                  </a:cubicBezTo>
                  <a:cubicBezTo>
                    <a:pt x="1643894" y="-10476"/>
                    <a:pt x="1941189" y="-28697"/>
                    <a:pt x="2167122" y="0"/>
                  </a:cubicBezTo>
                  <a:cubicBezTo>
                    <a:pt x="2214800" y="1264"/>
                    <a:pt x="2261128" y="41122"/>
                    <a:pt x="2259457" y="92335"/>
                  </a:cubicBezTo>
                  <a:cubicBezTo>
                    <a:pt x="2275894" y="267634"/>
                    <a:pt x="2249987" y="311990"/>
                    <a:pt x="2259457" y="461664"/>
                  </a:cubicBezTo>
                  <a:cubicBezTo>
                    <a:pt x="2266978" y="519667"/>
                    <a:pt x="2215923" y="553348"/>
                    <a:pt x="2167122" y="553999"/>
                  </a:cubicBezTo>
                  <a:cubicBezTo>
                    <a:pt x="2018244" y="529986"/>
                    <a:pt x="1795687" y="579928"/>
                    <a:pt x="1434031" y="553999"/>
                  </a:cubicBezTo>
                  <a:cubicBezTo>
                    <a:pt x="1072375" y="528070"/>
                    <a:pt x="1052193" y="551242"/>
                    <a:pt x="742435" y="553999"/>
                  </a:cubicBezTo>
                  <a:cubicBezTo>
                    <a:pt x="432677" y="556756"/>
                    <a:pt x="357906" y="585407"/>
                    <a:pt x="92335" y="553999"/>
                  </a:cubicBezTo>
                  <a:cubicBezTo>
                    <a:pt x="43423" y="555610"/>
                    <a:pt x="8973" y="504606"/>
                    <a:pt x="0" y="461664"/>
                  </a:cubicBezTo>
                  <a:cubicBezTo>
                    <a:pt x="8749" y="305186"/>
                    <a:pt x="4696" y="224396"/>
                    <a:pt x="0" y="92335"/>
                  </a:cubicBezTo>
                  <a:close/>
                </a:path>
                <a:path w="2259457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421414" y="-22404"/>
                    <a:pt x="576204" y="15272"/>
                    <a:pt x="825426" y="0"/>
                  </a:cubicBezTo>
                  <a:cubicBezTo>
                    <a:pt x="1074648" y="-15272"/>
                    <a:pt x="1357029" y="-4838"/>
                    <a:pt x="1496274" y="0"/>
                  </a:cubicBezTo>
                  <a:cubicBezTo>
                    <a:pt x="1635519" y="4838"/>
                    <a:pt x="1906678" y="-24742"/>
                    <a:pt x="2167122" y="0"/>
                  </a:cubicBezTo>
                  <a:cubicBezTo>
                    <a:pt x="2216568" y="-3180"/>
                    <a:pt x="2263107" y="38469"/>
                    <a:pt x="2259457" y="92335"/>
                  </a:cubicBezTo>
                  <a:cubicBezTo>
                    <a:pt x="2261568" y="215593"/>
                    <a:pt x="2246375" y="311564"/>
                    <a:pt x="2259457" y="461664"/>
                  </a:cubicBezTo>
                  <a:cubicBezTo>
                    <a:pt x="2252152" y="514336"/>
                    <a:pt x="2225773" y="562145"/>
                    <a:pt x="2167122" y="553999"/>
                  </a:cubicBezTo>
                  <a:cubicBezTo>
                    <a:pt x="1971562" y="584177"/>
                    <a:pt x="1732635" y="535970"/>
                    <a:pt x="1434031" y="553999"/>
                  </a:cubicBezTo>
                  <a:cubicBezTo>
                    <a:pt x="1135427" y="572028"/>
                    <a:pt x="1014147" y="563978"/>
                    <a:pt x="763183" y="553999"/>
                  </a:cubicBezTo>
                  <a:cubicBezTo>
                    <a:pt x="512219" y="544020"/>
                    <a:pt x="353527" y="557312"/>
                    <a:pt x="92335" y="553999"/>
                  </a:cubicBezTo>
                  <a:cubicBezTo>
                    <a:pt x="38099" y="557310"/>
                    <a:pt x="2768" y="516909"/>
                    <a:pt x="0" y="461664"/>
                  </a:cubicBezTo>
                  <a:cubicBezTo>
                    <a:pt x="-6577" y="295696"/>
                    <a:pt x="-5265" y="256655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B4954E-144E-4A8B-9E26-E2A5F4F9448A}"/>
                </a:ext>
              </a:extLst>
            </p:cNvPr>
            <p:cNvSpPr txBox="1"/>
            <p:nvPr/>
          </p:nvSpPr>
          <p:spPr>
            <a:xfrm>
              <a:off x="9743774" y="1028488"/>
              <a:ext cx="2259457" cy="525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Vì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sao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em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thích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chi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tiết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đó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4DB6E9-6258-4EF3-BBF5-0AA0489DB291}"/>
              </a:ext>
            </a:extLst>
          </p:cNvPr>
          <p:cNvCxnSpPr>
            <a:cxnSpLocks/>
          </p:cNvCxnSpPr>
          <p:nvPr/>
        </p:nvCxnSpPr>
        <p:spPr>
          <a:xfrm flipH="1" flipV="1">
            <a:off x="3066872" y="4937522"/>
            <a:ext cx="933814" cy="70533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17E79B-AA95-44BF-9CB8-17A895F56380}"/>
              </a:ext>
            </a:extLst>
          </p:cNvPr>
          <p:cNvGrpSpPr/>
          <p:nvPr/>
        </p:nvGrpSpPr>
        <p:grpSpPr>
          <a:xfrm>
            <a:off x="-145157" y="4019787"/>
            <a:ext cx="4159298" cy="1077124"/>
            <a:chOff x="8500877" y="2059364"/>
            <a:chExt cx="1569690" cy="55399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88C0777-65BC-4B11-B0B2-6CA1B82CFCFE}"/>
                </a:ext>
              </a:extLst>
            </p:cNvPr>
            <p:cNvSpPr/>
            <p:nvPr/>
          </p:nvSpPr>
          <p:spPr>
            <a:xfrm>
              <a:off x="8521449" y="2059364"/>
              <a:ext cx="1463209" cy="553999"/>
            </a:xfrm>
            <a:custGeom>
              <a:avLst/>
              <a:gdLst>
                <a:gd name="csX0" fmla="*/ 0 w 1463209"/>
                <a:gd name="csY0" fmla="*/ 92335 h 553999"/>
                <a:gd name="csX1" fmla="*/ 92335 w 1463209"/>
                <a:gd name="csY1" fmla="*/ 0 h 553999"/>
                <a:gd name="csX2" fmla="*/ 757175 w 1463209"/>
                <a:gd name="csY2" fmla="*/ 0 h 553999"/>
                <a:gd name="csX3" fmla="*/ 1370874 w 1463209"/>
                <a:gd name="csY3" fmla="*/ 0 h 553999"/>
                <a:gd name="csX4" fmla="*/ 1463209 w 1463209"/>
                <a:gd name="csY4" fmla="*/ 92335 h 553999"/>
                <a:gd name="csX5" fmla="*/ 1463209 w 1463209"/>
                <a:gd name="csY5" fmla="*/ 461664 h 553999"/>
                <a:gd name="csX6" fmla="*/ 1370874 w 1463209"/>
                <a:gd name="csY6" fmla="*/ 553999 h 553999"/>
                <a:gd name="csX7" fmla="*/ 706034 w 1463209"/>
                <a:gd name="csY7" fmla="*/ 553999 h 553999"/>
                <a:gd name="csX8" fmla="*/ 92335 w 1463209"/>
                <a:gd name="csY8" fmla="*/ 553999 h 553999"/>
                <a:gd name="csX9" fmla="*/ 0 w 1463209"/>
                <a:gd name="csY9" fmla="*/ 461664 h 553999"/>
                <a:gd name="csX10" fmla="*/ 0 w 1463209"/>
                <a:gd name="csY10" fmla="*/ 92335 h 553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63209" h="553999" fill="none" extrusionOk="0">
                  <a:moveTo>
                    <a:pt x="0" y="92335"/>
                  </a:moveTo>
                  <a:cubicBezTo>
                    <a:pt x="-4735" y="30303"/>
                    <a:pt x="40932" y="1325"/>
                    <a:pt x="92335" y="0"/>
                  </a:cubicBezTo>
                  <a:cubicBezTo>
                    <a:pt x="334317" y="5430"/>
                    <a:pt x="586541" y="5841"/>
                    <a:pt x="757175" y="0"/>
                  </a:cubicBezTo>
                  <a:cubicBezTo>
                    <a:pt x="927809" y="-5841"/>
                    <a:pt x="1143398" y="22009"/>
                    <a:pt x="1370874" y="0"/>
                  </a:cubicBezTo>
                  <a:cubicBezTo>
                    <a:pt x="1423193" y="5472"/>
                    <a:pt x="1467855" y="51703"/>
                    <a:pt x="1463209" y="92335"/>
                  </a:cubicBezTo>
                  <a:cubicBezTo>
                    <a:pt x="1463936" y="229516"/>
                    <a:pt x="1472296" y="382842"/>
                    <a:pt x="1463209" y="461664"/>
                  </a:cubicBezTo>
                  <a:cubicBezTo>
                    <a:pt x="1459892" y="513923"/>
                    <a:pt x="1423540" y="553781"/>
                    <a:pt x="1370874" y="553999"/>
                  </a:cubicBezTo>
                  <a:cubicBezTo>
                    <a:pt x="1155395" y="545402"/>
                    <a:pt x="944717" y="585574"/>
                    <a:pt x="706034" y="553999"/>
                  </a:cubicBezTo>
                  <a:cubicBezTo>
                    <a:pt x="467351" y="522424"/>
                    <a:pt x="313380" y="533442"/>
                    <a:pt x="92335" y="553999"/>
                  </a:cubicBezTo>
                  <a:cubicBezTo>
                    <a:pt x="39671" y="554922"/>
                    <a:pt x="12062" y="508778"/>
                    <a:pt x="0" y="461664"/>
                  </a:cubicBezTo>
                  <a:cubicBezTo>
                    <a:pt x="1166" y="375469"/>
                    <a:pt x="11684" y="242124"/>
                    <a:pt x="0" y="92335"/>
                  </a:cubicBezTo>
                  <a:close/>
                </a:path>
                <a:path w="1463209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276282" y="-12505"/>
                    <a:pt x="443739" y="-9991"/>
                    <a:pt x="757175" y="0"/>
                  </a:cubicBezTo>
                  <a:cubicBezTo>
                    <a:pt x="1070611" y="9991"/>
                    <a:pt x="1232536" y="25019"/>
                    <a:pt x="1370874" y="0"/>
                  </a:cubicBezTo>
                  <a:cubicBezTo>
                    <a:pt x="1430060" y="8261"/>
                    <a:pt x="1464452" y="39079"/>
                    <a:pt x="1463209" y="92335"/>
                  </a:cubicBezTo>
                  <a:cubicBezTo>
                    <a:pt x="1453936" y="243284"/>
                    <a:pt x="1461623" y="339794"/>
                    <a:pt x="1463209" y="461664"/>
                  </a:cubicBezTo>
                  <a:cubicBezTo>
                    <a:pt x="1462617" y="506379"/>
                    <a:pt x="1422541" y="558217"/>
                    <a:pt x="1370874" y="553999"/>
                  </a:cubicBezTo>
                  <a:cubicBezTo>
                    <a:pt x="1133643" y="535727"/>
                    <a:pt x="878992" y="573116"/>
                    <a:pt x="744390" y="553999"/>
                  </a:cubicBezTo>
                  <a:cubicBezTo>
                    <a:pt x="609788" y="534882"/>
                    <a:pt x="400582" y="553348"/>
                    <a:pt x="92335" y="553999"/>
                  </a:cubicBezTo>
                  <a:cubicBezTo>
                    <a:pt x="51204" y="559747"/>
                    <a:pt x="6605" y="510449"/>
                    <a:pt x="0" y="461664"/>
                  </a:cubicBezTo>
                  <a:cubicBezTo>
                    <a:pt x="13712" y="316695"/>
                    <a:pt x="-14002" y="197762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770D05-E51C-4752-86D8-BD3D732B374E}"/>
                </a:ext>
              </a:extLst>
            </p:cNvPr>
            <p:cNvSpPr txBox="1"/>
            <p:nvPr/>
          </p:nvSpPr>
          <p:spPr>
            <a:xfrm>
              <a:off x="8500877" y="2158116"/>
              <a:ext cx="1569690" cy="300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Chi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tiết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em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thích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DE956C-7BDC-4291-B3F1-4B6E3DE68B2C}"/>
              </a:ext>
            </a:extLst>
          </p:cNvPr>
          <p:cNvCxnSpPr>
            <a:cxnSpLocks/>
          </p:cNvCxnSpPr>
          <p:nvPr/>
        </p:nvCxnSpPr>
        <p:spPr>
          <a:xfrm flipH="1">
            <a:off x="3553882" y="5651971"/>
            <a:ext cx="460259" cy="41299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655DD-76C7-CF26-43F9-31FB265B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404812"/>
            <a:ext cx="54578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400" y="2020620"/>
            <a:ext cx="5814793" cy="81946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60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Trao</a:t>
            </a: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đổi</a:t>
            </a: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nhóm</a:t>
            </a:r>
            <a:r>
              <a:rPr lang="en-US" sz="6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sz="60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584639" y="818349"/>
            <a:ext cx="4577715" cy="1384995"/>
            <a:chOff x="3314700" y="5609052"/>
            <a:chExt cx="5377706" cy="741149"/>
          </a:xfrm>
        </p:grpSpPr>
        <p:sp>
          <p:nvSpPr>
            <p:cNvPr id="26" name="圆角矩形 25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54" y="551074"/>
            <a:ext cx="1022985" cy="10979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9820" y="2589038"/>
            <a:ext cx="4577715" cy="1504413"/>
            <a:chOff x="3314700" y="5609052"/>
            <a:chExt cx="5377706" cy="741149"/>
          </a:xfrm>
        </p:grpSpPr>
        <p:sp>
          <p:nvSpPr>
            <p:cNvPr id="8" name="圆角矩形 7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" name="图片 9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91" y="2182111"/>
            <a:ext cx="1022985" cy="10979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54489" y="4598564"/>
            <a:ext cx="4577715" cy="1546204"/>
            <a:chOff x="3314700" y="5609052"/>
            <a:chExt cx="5377706" cy="741149"/>
          </a:xfrm>
        </p:grpSpPr>
        <p:sp>
          <p:nvSpPr>
            <p:cNvPr id="12" name="圆角矩形 11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4" name="图片 13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04" y="4202959"/>
            <a:ext cx="1022985" cy="1097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4BE0AB-E229-4E3C-93F7-39585AE2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7" y="1721663"/>
            <a:ext cx="5167464" cy="3712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48CA51-2246-43FA-8883-AFA43E097228}"/>
              </a:ext>
            </a:extLst>
          </p:cNvPr>
          <p:cNvSpPr txBox="1"/>
          <p:nvPr/>
        </p:nvSpPr>
        <p:spPr>
          <a:xfrm>
            <a:off x="6806503" y="911634"/>
            <a:ext cx="3803904" cy="109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0193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5F70DA-7DE9-4F9A-9AAC-D2DBCC7B1135}"/>
              </a:ext>
            </a:extLst>
          </p:cNvPr>
          <p:cNvSpPr txBox="1"/>
          <p:nvPr/>
        </p:nvSpPr>
        <p:spPr>
          <a:xfrm>
            <a:off x="6802526" y="2931730"/>
            <a:ext cx="4255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C7529-54E3-46A5-91AF-1695B5E82901}"/>
              </a:ext>
            </a:extLst>
          </p:cNvPr>
          <p:cNvSpPr txBox="1"/>
          <p:nvPr/>
        </p:nvSpPr>
        <p:spPr>
          <a:xfrm>
            <a:off x="6832747" y="4976367"/>
            <a:ext cx="429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</a:rPr>
              <a:t>.</a:t>
            </a:r>
            <a:endParaRPr kumimoji="0" lang="en-US" sz="28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5102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204</Words>
  <Application>Microsoft Office PowerPoint</Application>
  <PresentationFormat>Widescreen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宋体</vt:lpstr>
      <vt:lpstr>#9Slide07 IcielKoni</vt:lpstr>
      <vt:lpstr>Arial</vt:lpstr>
      <vt:lpstr>Calibri</vt:lpstr>
      <vt:lpstr>Calibri Light</vt:lpstr>
      <vt:lpstr>Cambria</vt:lpstr>
      <vt:lpstr>Georgia</vt:lpstr>
      <vt:lpstr>HP001 4 hàng</vt:lpstr>
      <vt:lpstr>Ikaros-Regular</vt:lpstr>
      <vt:lpstr>Lobster</vt:lpstr>
      <vt:lpstr>OpenSans</vt:lpstr>
      <vt:lpstr>Sitka Display</vt:lpstr>
      <vt:lpstr>Times New Roman</vt:lpstr>
      <vt:lpstr>Office 主题</vt:lpstr>
      <vt:lpstr>1_Simple Light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30</cp:revision>
  <dcterms:created xsi:type="dcterms:W3CDTF">2022-08-29T03:05:19Z</dcterms:created>
  <dcterms:modified xsi:type="dcterms:W3CDTF">2026-04-10T07:59:41Z</dcterms:modified>
</cp:coreProperties>
</file>