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5" r:id="rId2"/>
    <p:sldMasterId id="2147483749" r:id="rId3"/>
    <p:sldMasterId id="2147483761" r:id="rId4"/>
  </p:sldMasterIdLst>
  <p:notesMasterIdLst>
    <p:notesMasterId r:id="rId21"/>
  </p:notesMasterIdLst>
  <p:sldIdLst>
    <p:sldId id="572" r:id="rId5"/>
    <p:sldId id="280" r:id="rId6"/>
    <p:sldId id="11657" r:id="rId7"/>
    <p:sldId id="11661" r:id="rId8"/>
    <p:sldId id="293" r:id="rId9"/>
    <p:sldId id="7188" r:id="rId10"/>
    <p:sldId id="7189" r:id="rId11"/>
    <p:sldId id="11675" r:id="rId12"/>
    <p:sldId id="11676" r:id="rId13"/>
    <p:sldId id="11678" r:id="rId14"/>
    <p:sldId id="11679" r:id="rId15"/>
    <p:sldId id="11680" r:id="rId16"/>
    <p:sldId id="11681" r:id="rId17"/>
    <p:sldId id="7195" r:id="rId18"/>
    <p:sldId id="7202" r:id="rId19"/>
    <p:sldId id="71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433D1-A9AF-48C6-B997-D48BA592806C}"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C02BC-5FEB-447E-95C2-349D876163C7}" type="slidenum">
              <a:rPr lang="en-US" smtClean="0"/>
              <a:t>‹#›</a:t>
            </a:fld>
            <a:endParaRPr lang="en-US"/>
          </a:p>
        </p:txBody>
      </p:sp>
    </p:spTree>
    <p:extLst>
      <p:ext uri="{BB962C8B-B14F-4D97-AF65-F5344CB8AC3E}">
        <p14:creationId xmlns:p14="http://schemas.microsoft.com/office/powerpoint/2010/main" val="239681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1878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1593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950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576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705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513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4341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3744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91886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964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4033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8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620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760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256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080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1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461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7694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02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97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410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9084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74387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99641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115139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3789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84114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89826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83040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31420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2031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043183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066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66576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红动网www.redocn.com1">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思源宋体 CN Light" panose="02020300000000000000" charset="-122"/>
                <a:ea typeface="思源宋体 CN Light" panose="02020300000000000000"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592517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3468948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思源宋体 CN Light" panose="02020300000000000000" charset="-122"/>
                <a:ea typeface="思源宋体 CN Light" panose="02020300000000000000"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41987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560514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atin typeface="思源宋体 CN Light" panose="02020300000000000000" charset="-122"/>
                <a:ea typeface="思源宋体 CN Light" panose="020203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atin typeface="思源宋体 CN Light" panose="02020300000000000000" charset="-122"/>
                <a:ea typeface="思源宋体 CN Light" panose="020203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852589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794244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315934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atin typeface="思源宋体 CN Light" panose="02020300000000000000" charset="-122"/>
                <a:ea typeface="思源宋体 CN Light" panose="02020300000000000000" charset="-122"/>
              </a:defRPr>
            </a:lvl1pPr>
            <a:lvl2pPr>
              <a:defRPr sz="2800">
                <a:latin typeface="思源宋体 CN Light" panose="02020300000000000000" charset="-122"/>
                <a:ea typeface="思源宋体 CN Light" panose="02020300000000000000" charset="-122"/>
              </a:defRPr>
            </a:lvl2pPr>
            <a:lvl3pPr>
              <a:defRPr sz="2400">
                <a:latin typeface="思源宋体 CN Light" panose="02020300000000000000" charset="-122"/>
                <a:ea typeface="思源宋体 CN Light" panose="02020300000000000000" charset="-122"/>
              </a:defRPr>
            </a:lvl3pPr>
            <a:lvl4pPr>
              <a:defRPr sz="2000">
                <a:latin typeface="思源宋体 CN Light" panose="02020300000000000000" charset="-122"/>
                <a:ea typeface="思源宋体 CN Light" panose="02020300000000000000" charset="-122"/>
              </a:defRPr>
            </a:lvl4pPr>
            <a:lvl5pPr>
              <a:defRPr sz="2000">
                <a:latin typeface="思源宋体 CN Light" panose="02020300000000000000" charset="-122"/>
                <a:ea typeface="思源宋体 CN Light" panose="02020300000000000000"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思源宋体 CN Light" panose="02020300000000000000" charset="-122"/>
                <a:ea typeface="思源宋体 CN Light" panose="02020300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816974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思源宋体 CN Light" panose="02020300000000000000" charset="-122"/>
                <a:ea typeface="思源宋体 CN Light" panose="02020300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18930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31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红动网www.redocn.com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488481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3红动网www.redocn.com">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3739146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红动网www.redocn.com1">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思源宋体 CN Light" panose="02020300000000000000" charset="-122"/>
                <a:ea typeface="思源宋体 CN Light" panose="02020300000000000000"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36021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417515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思源宋体 CN Light" panose="02020300000000000000" charset="-122"/>
                <a:ea typeface="思源宋体 CN Light" panose="02020300000000000000"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285031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10512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atin typeface="思源宋体 CN Light" panose="02020300000000000000" charset="-122"/>
                <a:ea typeface="思源宋体 CN Light" panose="020203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atin typeface="思源宋体 CN Light" panose="02020300000000000000" charset="-122"/>
                <a:ea typeface="思源宋体 CN Light" panose="020203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85458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1619839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764634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atin typeface="思源宋体 CN Light" panose="02020300000000000000" charset="-122"/>
                <a:ea typeface="思源宋体 CN Light" panose="02020300000000000000" charset="-122"/>
              </a:defRPr>
            </a:lvl1pPr>
            <a:lvl2pPr>
              <a:defRPr sz="2800">
                <a:latin typeface="思源宋体 CN Light" panose="02020300000000000000" charset="-122"/>
                <a:ea typeface="思源宋体 CN Light" panose="02020300000000000000" charset="-122"/>
              </a:defRPr>
            </a:lvl2pPr>
            <a:lvl3pPr>
              <a:defRPr sz="2400">
                <a:latin typeface="思源宋体 CN Light" panose="02020300000000000000" charset="-122"/>
                <a:ea typeface="思源宋体 CN Light" panose="02020300000000000000" charset="-122"/>
              </a:defRPr>
            </a:lvl3pPr>
            <a:lvl4pPr>
              <a:defRPr sz="2000">
                <a:latin typeface="思源宋体 CN Light" panose="02020300000000000000" charset="-122"/>
                <a:ea typeface="思源宋体 CN Light" panose="02020300000000000000" charset="-122"/>
              </a:defRPr>
            </a:lvl4pPr>
            <a:lvl5pPr>
              <a:defRPr sz="2000">
                <a:latin typeface="思源宋体 CN Light" panose="02020300000000000000" charset="-122"/>
                <a:ea typeface="思源宋体 CN Light" panose="02020300000000000000"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思源宋体 CN Light" panose="02020300000000000000" charset="-122"/>
                <a:ea typeface="思源宋体 CN Light" panose="02020300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51183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417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红动网www.redocn.com">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atin typeface="思源宋体 CN Light" panose="02020300000000000000" charset="-122"/>
                <a:ea typeface="思源宋体 CN Light" panose="02020300000000000000"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3578867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红动网www.redocn.com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95046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3红动网www.redocn.com">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思源宋体 CN Light" panose="02020300000000000000" charset="-122"/>
                <a:ea typeface="思源宋体 CN Light" panose="02020300000000000000"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atin typeface="思源宋体 CN Light" panose="02020300000000000000" charset="-122"/>
                <a:ea typeface="思源宋体 CN Light" panose="02020300000000000000" charset="-122"/>
              </a:defRPr>
            </a:lvl1pPr>
            <a:lvl2pPr>
              <a:defRPr>
                <a:latin typeface="思源宋体 CN Light" panose="02020300000000000000" charset="-122"/>
                <a:ea typeface="思源宋体 CN Light" panose="02020300000000000000" charset="-122"/>
              </a:defRPr>
            </a:lvl2pPr>
            <a:lvl3pPr>
              <a:defRPr>
                <a:latin typeface="思源宋体 CN Light" panose="02020300000000000000" charset="-122"/>
                <a:ea typeface="思源宋体 CN Light" panose="02020300000000000000" charset="-122"/>
              </a:defRPr>
            </a:lvl3pPr>
            <a:lvl4pPr>
              <a:defRPr>
                <a:latin typeface="思源宋体 CN Light" panose="02020300000000000000" charset="-122"/>
                <a:ea typeface="思源宋体 CN Light" panose="02020300000000000000" charset="-122"/>
              </a:defRPr>
            </a:lvl4pPr>
            <a:lvl5pPr>
              <a:defRPr>
                <a:latin typeface="思源宋体 CN Light" panose="02020300000000000000" charset="-122"/>
                <a:ea typeface="思源宋体 CN Light" panose="02020300000000000000"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1099ACF1-E86B-46C6-A130-7FEEC7006B2C}" type="datetimeFigureOut">
              <a:rPr lang="zh-CN" altLang="en-US" smtClean="0"/>
              <a:t>2026/4/10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43E78E0-65A9-43E1-9E7B-0BEB7ABF3E4D}" type="slidenum">
              <a:rPr lang="zh-CN" altLang="en-US" smtClean="0"/>
              <a:t>‹#›</a:t>
            </a:fld>
            <a:endParaRPr lang="zh-CN" altLang="en-US"/>
          </a:p>
        </p:txBody>
      </p:sp>
    </p:spTree>
    <p:extLst>
      <p:ext uri="{BB962C8B-B14F-4D97-AF65-F5344CB8AC3E}">
        <p14:creationId xmlns:p14="http://schemas.microsoft.com/office/powerpoint/2010/main" val="2283355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305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452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2026/4/10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0565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ags" Target="../tags/tag1.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ags" Target="../tags/tag3.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ags" Target="../tags/tag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image" Target="../media/image3.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ags" Target="../tags/tag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1BA8B457-81AC-5892-62C7-CB139F9945C9}"/>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931670" y="87928"/>
            <a:ext cx="1813262" cy="1813262"/>
          </a:xfrm>
          <a:prstGeom prst="rect">
            <a:avLst/>
          </a:prstGeom>
        </p:spPr>
      </p:pic>
    </p:spTree>
    <p:extLst>
      <p:ext uri="{BB962C8B-B14F-4D97-AF65-F5344CB8AC3E}">
        <p14:creationId xmlns:p14="http://schemas.microsoft.com/office/powerpoint/2010/main" val="253265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127294329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descr="E:\PPT\包图网\审核中\组 2.png组 2"/>
          <p:cNvPicPr>
            <a:picLocks noChangeAspect="1"/>
          </p:cNvPicPr>
          <p:nvPr userDrawn="1">
            <p:custDataLst>
              <p:tags r:id="rId13"/>
            </p:custDataLst>
          </p:nvPr>
        </p:nvPicPr>
        <p:blipFill>
          <a:blip r:embed="rId16"/>
          <a:srcRect/>
          <a:stretch>
            <a:fillRect/>
          </a:stretch>
        </p:blipFill>
        <p:spPr>
          <a:xfrm>
            <a:off x="0" y="0"/>
            <a:ext cx="12192000" cy="6858000"/>
          </a:xfrm>
          <a:prstGeom prst="rect">
            <a:avLst/>
          </a:prstGeom>
        </p:spPr>
      </p:pic>
      <p:grpSp>
        <p:nvGrpSpPr>
          <p:cNvPr id="23" name="组合 22"/>
          <p:cNvGrpSpPr/>
          <p:nvPr userDrawn="1"/>
        </p:nvGrpSpPr>
        <p:grpSpPr>
          <a:xfrm>
            <a:off x="304056" y="335260"/>
            <a:ext cx="11583889" cy="6187481"/>
            <a:chOff x="1719516" y="1365880"/>
            <a:chExt cx="8717331" cy="3809932"/>
          </a:xfrm>
        </p:grpSpPr>
        <p:sp>
          <p:nvSpPr>
            <p:cNvPr id="24" name="矩形 23"/>
            <p:cNvSpPr/>
            <p:nvPr>
              <p:custDataLst>
                <p:tags r:id="rId14"/>
              </p:custDataLst>
            </p:nvPr>
          </p:nvSpPr>
          <p:spPr>
            <a:xfrm>
              <a:off x="1719516" y="1365880"/>
              <a:ext cx="8717331" cy="3809932"/>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charset="-122"/>
                <a:ea typeface="思源宋体 CN Light" panose="02020300000000000000" charset="-122"/>
              </a:endParaRPr>
            </a:p>
          </p:txBody>
        </p:sp>
        <p:sp>
          <p:nvSpPr>
            <p:cNvPr id="25" name="矩形 24"/>
            <p:cNvSpPr/>
            <p:nvPr>
              <p:custDataLst>
                <p:tags r:id="rId15"/>
              </p:custDataLst>
            </p:nvPr>
          </p:nvSpPr>
          <p:spPr>
            <a:xfrm>
              <a:off x="1844554" y="1468382"/>
              <a:ext cx="8467255" cy="3604927"/>
            </a:xfrm>
            <a:prstGeom prst="rect">
              <a:avLst/>
            </a:prstGeom>
            <a:solidFill>
              <a:schemeClr val="bg1"/>
            </a:solidFill>
            <a:ln w="22225">
              <a:solidFill>
                <a:srgbClr val="0A8E7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charset="-122"/>
                <a:ea typeface="思源宋体 CN Light" panose="02020300000000000000" charset="-122"/>
              </a:endParaRPr>
            </a:p>
          </p:txBody>
        </p:sp>
      </p:grpSp>
    </p:spTree>
    <p:extLst>
      <p:ext uri="{BB962C8B-B14F-4D97-AF65-F5344CB8AC3E}">
        <p14:creationId xmlns:p14="http://schemas.microsoft.com/office/powerpoint/2010/main" val="261479247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descr="E:\PPT\包图网\审核中\组 2.png组 2"/>
          <p:cNvPicPr>
            <a:picLocks noChangeAspect="1"/>
          </p:cNvPicPr>
          <p:nvPr userDrawn="1">
            <p:custDataLst>
              <p:tags r:id="rId13"/>
            </p:custDataLst>
          </p:nvPr>
        </p:nvPicPr>
        <p:blipFill>
          <a:blip r:embed="rId16"/>
          <a:srcRect/>
          <a:stretch>
            <a:fillRect/>
          </a:stretch>
        </p:blipFill>
        <p:spPr>
          <a:xfrm>
            <a:off x="0" y="0"/>
            <a:ext cx="12192000" cy="6858000"/>
          </a:xfrm>
          <a:prstGeom prst="rect">
            <a:avLst/>
          </a:prstGeom>
        </p:spPr>
      </p:pic>
      <p:grpSp>
        <p:nvGrpSpPr>
          <p:cNvPr id="23" name="组合 22"/>
          <p:cNvGrpSpPr/>
          <p:nvPr userDrawn="1"/>
        </p:nvGrpSpPr>
        <p:grpSpPr>
          <a:xfrm>
            <a:off x="304056" y="335260"/>
            <a:ext cx="11583889" cy="6187481"/>
            <a:chOff x="1719516" y="1365880"/>
            <a:chExt cx="8717331" cy="3809932"/>
          </a:xfrm>
        </p:grpSpPr>
        <p:sp>
          <p:nvSpPr>
            <p:cNvPr id="24" name="矩形 23"/>
            <p:cNvSpPr/>
            <p:nvPr>
              <p:custDataLst>
                <p:tags r:id="rId14"/>
              </p:custDataLst>
            </p:nvPr>
          </p:nvSpPr>
          <p:spPr>
            <a:xfrm>
              <a:off x="1719516" y="1365880"/>
              <a:ext cx="8717331" cy="3809932"/>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charset="-122"/>
                <a:ea typeface="思源宋体 CN Light" panose="02020300000000000000" charset="-122"/>
              </a:endParaRPr>
            </a:p>
          </p:txBody>
        </p:sp>
        <p:sp>
          <p:nvSpPr>
            <p:cNvPr id="25" name="矩形 24"/>
            <p:cNvSpPr/>
            <p:nvPr>
              <p:custDataLst>
                <p:tags r:id="rId15"/>
              </p:custDataLst>
            </p:nvPr>
          </p:nvSpPr>
          <p:spPr>
            <a:xfrm>
              <a:off x="1844554" y="1468382"/>
              <a:ext cx="8467255" cy="3604927"/>
            </a:xfrm>
            <a:prstGeom prst="rect">
              <a:avLst/>
            </a:prstGeom>
            <a:solidFill>
              <a:schemeClr val="bg1"/>
            </a:solidFill>
            <a:ln w="22225">
              <a:solidFill>
                <a:srgbClr val="0A8E7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charset="-122"/>
                <a:ea typeface="思源宋体 CN Light" panose="02020300000000000000" charset="-122"/>
              </a:endParaRPr>
            </a:p>
          </p:txBody>
        </p:sp>
      </p:grpSp>
    </p:spTree>
    <p:extLst>
      <p:ext uri="{BB962C8B-B14F-4D97-AF65-F5344CB8AC3E}">
        <p14:creationId xmlns:p14="http://schemas.microsoft.com/office/powerpoint/2010/main" val="144150968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jpeg"/><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6.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slideLayout" Target="../slideLayouts/slideLayout42.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jpeg"/><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2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559102" y="533400"/>
            <a:ext cx="9280348" cy="1295400"/>
          </a:xfrm>
          <a:prstGeom prst="roundRect">
            <a:avLst>
              <a:gd name="adj" fmla="val 5000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đều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trực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tiếp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nvGrpSpPr>
          <p:cNvPr id="6" name="Group 5">
            <a:extLst>
              <a:ext uri="{FF2B5EF4-FFF2-40B4-BE49-F238E27FC236}">
                <a16:creationId xmlns:a16="http://schemas.microsoft.com/office/drawing/2014/main" id="{0427ACBA-C5BE-42D8-A999-231E75A0C66E}"/>
              </a:ext>
            </a:extLst>
          </p:cNvPr>
          <p:cNvGrpSpPr/>
          <p:nvPr/>
        </p:nvGrpSpPr>
        <p:grpSpPr>
          <a:xfrm>
            <a:off x="295274" y="2362200"/>
            <a:ext cx="5381625" cy="1362075"/>
            <a:chOff x="4144021" y="1484380"/>
            <a:chExt cx="7574794" cy="4840220"/>
          </a:xfrm>
        </p:grpSpPr>
        <p:grpSp>
          <p:nvGrpSpPr>
            <p:cNvPr id="7" name="Group 6">
              <a:extLst>
                <a:ext uri="{FF2B5EF4-FFF2-40B4-BE49-F238E27FC236}">
                  <a16:creationId xmlns:a16="http://schemas.microsoft.com/office/drawing/2014/main" id="{D45BDFA8-C604-4BA2-A4F3-C6AF1C65FC59}"/>
                </a:ext>
              </a:extLst>
            </p:cNvPr>
            <p:cNvGrpSpPr/>
            <p:nvPr/>
          </p:nvGrpSpPr>
          <p:grpSpPr>
            <a:xfrm>
              <a:off x="4144021" y="1484380"/>
              <a:ext cx="7574794" cy="4840220"/>
              <a:chOff x="4436414" y="1551563"/>
              <a:chExt cx="7327378" cy="4327762"/>
            </a:xfrm>
          </p:grpSpPr>
          <p:sp>
            <p:nvSpPr>
              <p:cNvPr id="11" name="Rectangle: Diagonal Corners Rounded 4">
                <a:extLst>
                  <a:ext uri="{FF2B5EF4-FFF2-40B4-BE49-F238E27FC236}">
                    <a16:creationId xmlns:a16="http://schemas.microsoft.com/office/drawing/2014/main" id="{0695A122-376D-4AB6-A6C6-22F324C05B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Diagonal Corners Rounded 30">
                <a:extLst>
                  <a:ext uri="{FF2B5EF4-FFF2-40B4-BE49-F238E27FC236}">
                    <a16:creationId xmlns:a16="http://schemas.microsoft.com/office/drawing/2014/main" id="{F94DAD6C-2A36-49AE-B671-023CCE879E0E}"/>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EAC801B1-40EB-402C-BA5A-881357675AA5}"/>
                </a:ext>
              </a:extLst>
            </p:cNvPr>
            <p:cNvSpPr txBox="1"/>
            <p:nvPr/>
          </p:nvSpPr>
          <p:spPr>
            <a:xfrm>
              <a:off x="4162186" y="1883207"/>
              <a:ext cx="7247096" cy="3834117"/>
            </a:xfrm>
            <a:prstGeom prst="rect">
              <a:avLst/>
            </a:prstGeom>
            <a:noFill/>
          </p:spPr>
          <p:txBody>
            <a:bodyPr wrap="square" rtlCol="0">
              <a:spAutoFit/>
            </a:bodyPr>
            <a:lstStyle/>
            <a:p>
              <a:pPr marR="0" lvl="0" algn="just" defTabSz="914400" rtl="0" eaLnBrk="1" fontAlgn="auto" latinLnBrk="0" hangingPunct="1">
                <a:lnSpc>
                  <a:spcPct val="120000"/>
                </a:lnSpc>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ngoặc kép dùng để đánh dấu lời nói của cô giáo</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27C3A4D0-FD15-4FF3-B6B8-22F51F7B8D3C}"/>
              </a:ext>
            </a:extLst>
          </p:cNvPr>
          <p:cNvPicPr>
            <a:picLocks noChangeAspect="1"/>
          </p:cNvPicPr>
          <p:nvPr/>
        </p:nvPicPr>
        <p:blipFill>
          <a:blip r:embed="rId4"/>
          <a:stretch>
            <a:fillRect/>
          </a:stretch>
        </p:blipFill>
        <p:spPr>
          <a:xfrm>
            <a:off x="5543550" y="2106591"/>
            <a:ext cx="6038850" cy="2383535"/>
          </a:xfrm>
          <a:prstGeom prst="rect">
            <a:avLst/>
          </a:prstGeom>
        </p:spPr>
      </p:pic>
      <p:cxnSp>
        <p:nvCxnSpPr>
          <p:cNvPr id="3" name="Straight Connector 2">
            <a:extLst>
              <a:ext uri="{FF2B5EF4-FFF2-40B4-BE49-F238E27FC236}">
                <a16:creationId xmlns:a16="http://schemas.microsoft.com/office/drawing/2014/main" id="{2408BD9B-B7D8-48BF-A771-79218F7CD480}"/>
              </a:ext>
            </a:extLst>
          </p:cNvPr>
          <p:cNvCxnSpPr/>
          <p:nvPr/>
        </p:nvCxnSpPr>
        <p:spPr>
          <a:xfrm>
            <a:off x="8362950" y="2933700"/>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AAFB62-E9FC-4CD1-BB25-B03BBED3DEC4}"/>
              </a:ext>
            </a:extLst>
          </p:cNvPr>
          <p:cNvCxnSpPr>
            <a:cxnSpLocks/>
          </p:cNvCxnSpPr>
          <p:nvPr/>
        </p:nvCxnSpPr>
        <p:spPr>
          <a:xfrm>
            <a:off x="5876925" y="3190875"/>
            <a:ext cx="2647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8D9BB67-9596-4CC5-B0C8-43214576E88D}"/>
              </a:ext>
            </a:extLst>
          </p:cNvPr>
          <p:cNvGrpSpPr/>
          <p:nvPr/>
        </p:nvGrpSpPr>
        <p:grpSpPr>
          <a:xfrm>
            <a:off x="238124" y="4029075"/>
            <a:ext cx="5381625" cy="1943100"/>
            <a:chOff x="4144021" y="1484380"/>
            <a:chExt cx="7574794" cy="5320495"/>
          </a:xfrm>
        </p:grpSpPr>
        <p:grpSp>
          <p:nvGrpSpPr>
            <p:cNvPr id="18" name="Group 17">
              <a:extLst>
                <a:ext uri="{FF2B5EF4-FFF2-40B4-BE49-F238E27FC236}">
                  <a16:creationId xmlns:a16="http://schemas.microsoft.com/office/drawing/2014/main" id="{CF0CA0F3-1AED-4884-86D1-FEB645C1E279}"/>
                </a:ext>
              </a:extLst>
            </p:cNvPr>
            <p:cNvGrpSpPr/>
            <p:nvPr/>
          </p:nvGrpSpPr>
          <p:grpSpPr>
            <a:xfrm>
              <a:off x="4144021" y="1484380"/>
              <a:ext cx="7574794" cy="4840220"/>
              <a:chOff x="4436414" y="1551563"/>
              <a:chExt cx="7327378" cy="4327762"/>
            </a:xfrm>
          </p:grpSpPr>
          <p:sp>
            <p:nvSpPr>
              <p:cNvPr id="20" name="Rectangle: Diagonal Corners Rounded 4">
                <a:extLst>
                  <a:ext uri="{FF2B5EF4-FFF2-40B4-BE49-F238E27FC236}">
                    <a16:creationId xmlns:a16="http://schemas.microsoft.com/office/drawing/2014/main" id="{392DE953-7047-41F0-8AA1-7F2515086C4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Diagonal Corners Rounded 30">
                <a:extLst>
                  <a:ext uri="{FF2B5EF4-FFF2-40B4-BE49-F238E27FC236}">
                    <a16:creationId xmlns:a16="http://schemas.microsoft.com/office/drawing/2014/main" id="{37A951D8-575C-4839-BC79-9357EF528ED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9C1FBD7B-4C68-4FBB-A18A-0CA35623DFDB}"/>
                </a:ext>
              </a:extLst>
            </p:cNvPr>
            <p:cNvSpPr txBox="1"/>
            <p:nvPr/>
          </p:nvSpPr>
          <p:spPr>
            <a:xfrm>
              <a:off x="4162187" y="1883207"/>
              <a:ext cx="7247096" cy="4921668"/>
            </a:xfrm>
            <a:prstGeom prst="rect">
              <a:avLst/>
            </a:prstGeom>
            <a:noFill/>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gạch ngang dùng để đánh dấu lời nói của em gái bạn Quốc Anh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cxnSp>
        <p:nvCxnSpPr>
          <p:cNvPr id="22" name="Straight Connector 21">
            <a:extLst>
              <a:ext uri="{FF2B5EF4-FFF2-40B4-BE49-F238E27FC236}">
                <a16:creationId xmlns:a16="http://schemas.microsoft.com/office/drawing/2014/main" id="{B614CB35-DA8F-4F39-A8AD-09930E671500}"/>
              </a:ext>
            </a:extLst>
          </p:cNvPr>
          <p:cNvCxnSpPr>
            <a:cxnSpLocks/>
          </p:cNvCxnSpPr>
          <p:nvPr/>
        </p:nvCxnSpPr>
        <p:spPr>
          <a:xfrm>
            <a:off x="6134100" y="3933825"/>
            <a:ext cx="26479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38AAC0-B45D-4941-9DA8-56B1545942CD}"/>
              </a:ext>
            </a:extLst>
          </p:cNvPr>
          <p:cNvCxnSpPr>
            <a:cxnSpLocks/>
          </p:cNvCxnSpPr>
          <p:nvPr/>
        </p:nvCxnSpPr>
        <p:spPr>
          <a:xfrm>
            <a:off x="5876925" y="4171950"/>
            <a:ext cx="60007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8193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66675" y="343125"/>
            <a:ext cx="11925299" cy="9903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4.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Chọn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thích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hợp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sp>
        <p:nvSpPr>
          <p:cNvPr id="2" name="TextBox 1">
            <a:extLst>
              <a:ext uri="{FF2B5EF4-FFF2-40B4-BE49-F238E27FC236}">
                <a16:creationId xmlns:a16="http://schemas.microsoft.com/office/drawing/2014/main" id="{8216519A-1588-4E3F-AEEA-7941525BDCE9}"/>
              </a:ext>
            </a:extLst>
          </p:cNvPr>
          <p:cNvSpPr txBox="1"/>
          <p:nvPr/>
        </p:nvSpPr>
        <p:spPr>
          <a:xfrm>
            <a:off x="1371599" y="1828800"/>
            <a:ext cx="10020301" cy="3108543"/>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Hồi ấy, giặc cho hàng trăm tàu lớn tiến vào cửa biển nước ta. Vua Trần Nhân Tông mong tìm được người tài giỏi giúp đánh lui giặc dữ. Yết Kiêu đến gặp vua và nói: Tôi tuy tài hèn sức yếu nhưng cũng quyết cho lũ chúng nó vào bụng cá. Vua hỏi: Nhà ngươi cần bao nhiêu người, bao nhiêu thuyền? Yết Kiêu đáp: Một mình tôi cũng có thể đương đầu với chúng.</a:t>
            </a:r>
          </a:p>
          <a:p>
            <a:pPr algn="r"/>
            <a:r>
              <a:rPr lang="vi-VN" sz="2800" b="1" dirty="0">
                <a:latin typeface="Cambria" panose="02040503050406030204" pitchFamily="18" charset="0"/>
                <a:ea typeface="Cambria" panose="02040503050406030204" pitchFamily="18" charset="0"/>
              </a:rPr>
              <a:t> (Theo Truyện cố dân gian Việt Nam).</a:t>
            </a:r>
          </a:p>
        </p:txBody>
      </p:sp>
      <p:cxnSp>
        <p:nvCxnSpPr>
          <p:cNvPr id="11" name="Straight Connector 10">
            <a:extLst>
              <a:ext uri="{FF2B5EF4-FFF2-40B4-BE49-F238E27FC236}">
                <a16:creationId xmlns:a16="http://schemas.microsoft.com/office/drawing/2014/main" id="{9DDBEC34-53C0-46B6-A5F1-E3E8128CD99A}"/>
              </a:ext>
            </a:extLst>
          </p:cNvPr>
          <p:cNvCxnSpPr>
            <a:cxnSpLocks/>
          </p:cNvCxnSpPr>
          <p:nvPr/>
        </p:nvCxnSpPr>
        <p:spPr>
          <a:xfrm>
            <a:off x="933450" y="866775"/>
            <a:ext cx="2314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FC4C97-C99E-419D-AB18-BB002885025B}"/>
              </a:ext>
            </a:extLst>
          </p:cNvPr>
          <p:cNvCxnSpPr>
            <a:cxnSpLocks/>
          </p:cNvCxnSpPr>
          <p:nvPr/>
        </p:nvCxnSpPr>
        <p:spPr>
          <a:xfrm>
            <a:off x="5610225" y="819150"/>
            <a:ext cx="4981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7560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64850FD-A75C-4DB2-8CE6-341D71A1EF3C}"/>
              </a:ext>
            </a:extLst>
          </p:cNvPr>
          <p:cNvPicPr>
            <a:picLocks noChangeAspect="1"/>
          </p:cNvPicPr>
          <p:nvPr/>
        </p:nvPicPr>
        <p:blipFill>
          <a:blip r:embed="rId4"/>
          <a:stretch>
            <a:fillRect/>
          </a:stretch>
        </p:blipFill>
        <p:spPr>
          <a:xfrm>
            <a:off x="574337" y="2352676"/>
            <a:ext cx="4541954" cy="3200400"/>
          </a:xfrm>
          <a:prstGeom prst="rect">
            <a:avLst/>
          </a:prstGeom>
        </p:spPr>
      </p:pic>
      <p:sp>
        <p:nvSpPr>
          <p:cNvPr id="13" name="Rectangle: Rounded Corners 12">
            <a:extLst>
              <a:ext uri="{FF2B5EF4-FFF2-40B4-BE49-F238E27FC236}">
                <a16:creationId xmlns:a16="http://schemas.microsoft.com/office/drawing/2014/main" id="{F1C1225F-289F-48E7-8AA5-53108858216C}"/>
              </a:ext>
            </a:extLst>
          </p:cNvPr>
          <p:cNvSpPr/>
          <p:nvPr/>
        </p:nvSpPr>
        <p:spPr>
          <a:xfrm>
            <a:off x="5019675" y="485775"/>
            <a:ext cx="6553200" cy="1206047"/>
          </a:xfrm>
          <a:custGeom>
            <a:avLst/>
            <a:gdLst>
              <a:gd name="csX0" fmla="*/ 0 w 6553200"/>
              <a:gd name="csY0" fmla="*/ 603024 h 1206047"/>
              <a:gd name="csX1" fmla="*/ 603024 w 6553200"/>
              <a:gd name="csY1" fmla="*/ 0 h 1206047"/>
              <a:gd name="csX2" fmla="*/ 1378361 w 6553200"/>
              <a:gd name="csY2" fmla="*/ 0 h 1206047"/>
              <a:gd name="csX3" fmla="*/ 1939812 w 6553200"/>
              <a:gd name="csY3" fmla="*/ 0 h 1206047"/>
              <a:gd name="csX4" fmla="*/ 2501263 w 6553200"/>
              <a:gd name="csY4" fmla="*/ 0 h 1206047"/>
              <a:gd name="csX5" fmla="*/ 3169657 w 6553200"/>
              <a:gd name="csY5" fmla="*/ 0 h 1206047"/>
              <a:gd name="csX6" fmla="*/ 3944995 w 6553200"/>
              <a:gd name="csY6" fmla="*/ 0 h 1206047"/>
              <a:gd name="csX7" fmla="*/ 4720332 w 6553200"/>
              <a:gd name="csY7" fmla="*/ 0 h 1206047"/>
              <a:gd name="csX8" fmla="*/ 5950177 w 6553200"/>
              <a:gd name="csY8" fmla="*/ 0 h 1206047"/>
              <a:gd name="csX9" fmla="*/ 6553201 w 6553200"/>
              <a:gd name="csY9" fmla="*/ 603024 h 1206047"/>
              <a:gd name="csX10" fmla="*/ 6553200 w 6553200"/>
              <a:gd name="csY10" fmla="*/ 603024 h 1206047"/>
              <a:gd name="csX11" fmla="*/ 5950176 w 6553200"/>
              <a:gd name="csY11" fmla="*/ 1206048 h 1206047"/>
              <a:gd name="csX12" fmla="*/ 5174839 w 6553200"/>
              <a:gd name="csY12" fmla="*/ 1206048 h 1206047"/>
              <a:gd name="csX13" fmla="*/ 4559916 w 6553200"/>
              <a:gd name="csY13" fmla="*/ 1206048 h 1206047"/>
              <a:gd name="csX14" fmla="*/ 3944994 w 6553200"/>
              <a:gd name="csY14" fmla="*/ 1206048 h 1206047"/>
              <a:gd name="csX15" fmla="*/ 3330072 w 6553200"/>
              <a:gd name="csY15" fmla="*/ 1206048 h 1206047"/>
              <a:gd name="csX16" fmla="*/ 2661678 w 6553200"/>
              <a:gd name="csY16" fmla="*/ 1206047 h 1206047"/>
              <a:gd name="csX17" fmla="*/ 1886340 w 6553200"/>
              <a:gd name="csY17" fmla="*/ 1206047 h 1206047"/>
              <a:gd name="csX18" fmla="*/ 1324890 w 6553200"/>
              <a:gd name="csY18" fmla="*/ 1206047 h 1206047"/>
              <a:gd name="csX19" fmla="*/ 603024 w 6553200"/>
              <a:gd name="csY19" fmla="*/ 1206047 h 1206047"/>
              <a:gd name="csX20" fmla="*/ 0 w 6553200"/>
              <a:gd name="csY20" fmla="*/ 603023 h 1206047"/>
              <a:gd name="csX21" fmla="*/ 0 w 6553200"/>
              <a:gd name="csY21" fmla="*/ 603024 h 1206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a:solidFill>
                  <a:srgbClr val="000000"/>
                </a:solidFill>
                <a:latin typeface="Calibri" panose="020F0502020204030204" pitchFamily="34" charset="0"/>
                <a:cs typeface="Calibri" panose="020F0502020204030204" pitchFamily="34" charset="0"/>
                <a:sym typeface="Arial"/>
              </a:rPr>
              <a:t>Dấu ngoặc kép và dấu gạch ngang cùng có công dụng gì?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4" name="Rectangle: Rounded Corners 13">
            <a:extLst>
              <a:ext uri="{FF2B5EF4-FFF2-40B4-BE49-F238E27FC236}">
                <a16:creationId xmlns:a16="http://schemas.microsoft.com/office/drawing/2014/main" id="{1B3B665A-E15E-4139-A330-55306D24ECFC}"/>
              </a:ext>
            </a:extLst>
          </p:cNvPr>
          <p:cNvSpPr/>
          <p:nvPr/>
        </p:nvSpPr>
        <p:spPr>
          <a:xfrm>
            <a:off x="5105400" y="2028825"/>
            <a:ext cx="6553200" cy="1206047"/>
          </a:xfrm>
          <a:custGeom>
            <a:avLst/>
            <a:gdLst>
              <a:gd name="csX0" fmla="*/ 0 w 6553200"/>
              <a:gd name="csY0" fmla="*/ 603024 h 1206047"/>
              <a:gd name="csX1" fmla="*/ 603024 w 6553200"/>
              <a:gd name="csY1" fmla="*/ 0 h 1206047"/>
              <a:gd name="csX2" fmla="*/ 1378361 w 6553200"/>
              <a:gd name="csY2" fmla="*/ 0 h 1206047"/>
              <a:gd name="csX3" fmla="*/ 1939812 w 6553200"/>
              <a:gd name="csY3" fmla="*/ 0 h 1206047"/>
              <a:gd name="csX4" fmla="*/ 2501263 w 6553200"/>
              <a:gd name="csY4" fmla="*/ 0 h 1206047"/>
              <a:gd name="csX5" fmla="*/ 3169657 w 6553200"/>
              <a:gd name="csY5" fmla="*/ 0 h 1206047"/>
              <a:gd name="csX6" fmla="*/ 3944995 w 6553200"/>
              <a:gd name="csY6" fmla="*/ 0 h 1206047"/>
              <a:gd name="csX7" fmla="*/ 4720332 w 6553200"/>
              <a:gd name="csY7" fmla="*/ 0 h 1206047"/>
              <a:gd name="csX8" fmla="*/ 5950177 w 6553200"/>
              <a:gd name="csY8" fmla="*/ 0 h 1206047"/>
              <a:gd name="csX9" fmla="*/ 6553201 w 6553200"/>
              <a:gd name="csY9" fmla="*/ 603024 h 1206047"/>
              <a:gd name="csX10" fmla="*/ 6553200 w 6553200"/>
              <a:gd name="csY10" fmla="*/ 603024 h 1206047"/>
              <a:gd name="csX11" fmla="*/ 5950176 w 6553200"/>
              <a:gd name="csY11" fmla="*/ 1206048 h 1206047"/>
              <a:gd name="csX12" fmla="*/ 5174839 w 6553200"/>
              <a:gd name="csY12" fmla="*/ 1206048 h 1206047"/>
              <a:gd name="csX13" fmla="*/ 4559916 w 6553200"/>
              <a:gd name="csY13" fmla="*/ 1206048 h 1206047"/>
              <a:gd name="csX14" fmla="*/ 3944994 w 6553200"/>
              <a:gd name="csY14" fmla="*/ 1206048 h 1206047"/>
              <a:gd name="csX15" fmla="*/ 3330072 w 6553200"/>
              <a:gd name="csY15" fmla="*/ 1206048 h 1206047"/>
              <a:gd name="csX16" fmla="*/ 2661678 w 6553200"/>
              <a:gd name="csY16" fmla="*/ 1206047 h 1206047"/>
              <a:gd name="csX17" fmla="*/ 1886340 w 6553200"/>
              <a:gd name="csY17" fmla="*/ 1206047 h 1206047"/>
              <a:gd name="csX18" fmla="*/ 1324890 w 6553200"/>
              <a:gd name="csY18" fmla="*/ 1206047 h 1206047"/>
              <a:gd name="csX19" fmla="*/ 603024 w 6553200"/>
              <a:gd name="csY19" fmla="*/ 1206047 h 1206047"/>
              <a:gd name="csX20" fmla="*/ 0 w 6553200"/>
              <a:gd name="csY20" fmla="*/ 603023 h 1206047"/>
              <a:gd name="csX21" fmla="*/ 0 w 6553200"/>
              <a:gd name="csY21" fmla="*/ 603024 h 1206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a:solidFill>
                  <a:srgbClr val="000000"/>
                </a:solidFill>
                <a:latin typeface="Calibri" panose="020F0502020204030204" pitchFamily="34" charset="0"/>
                <a:cs typeface="Calibri" panose="020F0502020204030204" pitchFamily="34" charset="0"/>
                <a:sym typeface="Arial"/>
              </a:rPr>
              <a:t>Vị trí của hai dấu này khác nhau như nào?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5" name="Rectangle: Rounded Corners 14">
            <a:extLst>
              <a:ext uri="{FF2B5EF4-FFF2-40B4-BE49-F238E27FC236}">
                <a16:creationId xmlns:a16="http://schemas.microsoft.com/office/drawing/2014/main" id="{FEA2EAD8-6AC1-4636-9EFB-3CC5B21870B3}"/>
              </a:ext>
            </a:extLst>
          </p:cNvPr>
          <p:cNvSpPr/>
          <p:nvPr/>
        </p:nvSpPr>
        <p:spPr>
          <a:xfrm>
            <a:off x="5133975" y="3705225"/>
            <a:ext cx="6553200" cy="1206047"/>
          </a:xfrm>
          <a:custGeom>
            <a:avLst/>
            <a:gdLst>
              <a:gd name="csX0" fmla="*/ 0 w 6553200"/>
              <a:gd name="csY0" fmla="*/ 603024 h 1206047"/>
              <a:gd name="csX1" fmla="*/ 603024 w 6553200"/>
              <a:gd name="csY1" fmla="*/ 0 h 1206047"/>
              <a:gd name="csX2" fmla="*/ 1378361 w 6553200"/>
              <a:gd name="csY2" fmla="*/ 0 h 1206047"/>
              <a:gd name="csX3" fmla="*/ 1939812 w 6553200"/>
              <a:gd name="csY3" fmla="*/ 0 h 1206047"/>
              <a:gd name="csX4" fmla="*/ 2501263 w 6553200"/>
              <a:gd name="csY4" fmla="*/ 0 h 1206047"/>
              <a:gd name="csX5" fmla="*/ 3169657 w 6553200"/>
              <a:gd name="csY5" fmla="*/ 0 h 1206047"/>
              <a:gd name="csX6" fmla="*/ 3944995 w 6553200"/>
              <a:gd name="csY6" fmla="*/ 0 h 1206047"/>
              <a:gd name="csX7" fmla="*/ 4720332 w 6553200"/>
              <a:gd name="csY7" fmla="*/ 0 h 1206047"/>
              <a:gd name="csX8" fmla="*/ 5950177 w 6553200"/>
              <a:gd name="csY8" fmla="*/ 0 h 1206047"/>
              <a:gd name="csX9" fmla="*/ 6553201 w 6553200"/>
              <a:gd name="csY9" fmla="*/ 603024 h 1206047"/>
              <a:gd name="csX10" fmla="*/ 6553200 w 6553200"/>
              <a:gd name="csY10" fmla="*/ 603024 h 1206047"/>
              <a:gd name="csX11" fmla="*/ 5950176 w 6553200"/>
              <a:gd name="csY11" fmla="*/ 1206048 h 1206047"/>
              <a:gd name="csX12" fmla="*/ 5174839 w 6553200"/>
              <a:gd name="csY12" fmla="*/ 1206048 h 1206047"/>
              <a:gd name="csX13" fmla="*/ 4559916 w 6553200"/>
              <a:gd name="csY13" fmla="*/ 1206048 h 1206047"/>
              <a:gd name="csX14" fmla="*/ 3944994 w 6553200"/>
              <a:gd name="csY14" fmla="*/ 1206048 h 1206047"/>
              <a:gd name="csX15" fmla="*/ 3330072 w 6553200"/>
              <a:gd name="csY15" fmla="*/ 1206048 h 1206047"/>
              <a:gd name="csX16" fmla="*/ 2661678 w 6553200"/>
              <a:gd name="csY16" fmla="*/ 1206047 h 1206047"/>
              <a:gd name="csX17" fmla="*/ 1886340 w 6553200"/>
              <a:gd name="csY17" fmla="*/ 1206047 h 1206047"/>
              <a:gd name="csX18" fmla="*/ 1324890 w 6553200"/>
              <a:gd name="csY18" fmla="*/ 1206047 h 1206047"/>
              <a:gd name="csX19" fmla="*/ 603024 w 6553200"/>
              <a:gd name="csY19" fmla="*/ 1206047 h 1206047"/>
              <a:gd name="csX20" fmla="*/ 0 w 6553200"/>
              <a:gd name="csY20" fmla="*/ 603023 h 1206047"/>
              <a:gd name="csX21" fmla="*/ 0 w 6553200"/>
              <a:gd name="csY21" fmla="*/ 603024 h 1206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dirty="0">
                <a:solidFill>
                  <a:srgbClr val="000000"/>
                </a:solidFill>
                <a:latin typeface="Calibri" panose="020F0502020204030204" pitchFamily="34" charset="0"/>
                <a:cs typeface="Calibri" panose="020F0502020204030204" pitchFamily="34" charset="0"/>
                <a:sym typeface="Arial"/>
              </a:rPr>
              <a:t>Trong đoạn văn này, dùng dấu câu nào mới hợp lý?</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18963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1344632" y="588414"/>
            <a:ext cx="2928308" cy="1743970"/>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Tree>
    <p:extLst>
      <p:ext uri="{BB962C8B-B14F-4D97-AF65-F5344CB8AC3E}">
        <p14:creationId xmlns:p14="http://schemas.microsoft.com/office/powerpoint/2010/main" val="3909791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9">
            <a:extLst>
              <a:ext uri="{FF2B5EF4-FFF2-40B4-BE49-F238E27FC236}">
                <a16:creationId xmlns:a16="http://schemas.microsoft.com/office/drawing/2014/main" id="{9BE97143-88DC-D2E9-0E0E-CD5B600EF2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1" name="TextBox 10">
            <a:extLst>
              <a:ext uri="{FF2B5EF4-FFF2-40B4-BE49-F238E27FC236}">
                <a16:creationId xmlns:a16="http://schemas.microsoft.com/office/drawing/2014/main" id="{B56D0BC8-4D2C-4BAD-4B55-7602F7575A63}"/>
              </a:ext>
            </a:extLst>
          </p:cNvPr>
          <p:cNvSpPr txBox="1"/>
          <p:nvPr/>
        </p:nvSpPr>
        <p:spPr>
          <a:xfrm>
            <a:off x="956931" y="1329069"/>
            <a:ext cx="10424337"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Hồi ấy, giặc cho hàng trăm tàu lớn tiến vào cửa biển nước ta. Vua Trần Nhân Tông mong tìm được người tài giỏi giúp đánh lui giặc dữ. Yết Kiêu đến gặp vua và nói: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Tôi tuy tài hèn sức yếu nhưng cũng quyết cho lũ chúng nó vào bụng cá.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Vua hỏi: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Nhà ngươi cần bao nhiêu người, bao nhiêu thuyền?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Yết Kiêu đáp: Một mình tôi cũng có thể đương đầu với chúng.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(Theo Truyện cố dân gian Việt Nam).</a:t>
            </a:r>
          </a:p>
        </p:txBody>
      </p:sp>
      <p:sp>
        <p:nvSpPr>
          <p:cNvPr id="20" name="Rectangle 19">
            <a:extLst>
              <a:ext uri="{FF2B5EF4-FFF2-40B4-BE49-F238E27FC236}">
                <a16:creationId xmlns:a16="http://schemas.microsoft.com/office/drawing/2014/main" id="{E00092CB-6E2A-FD87-40D3-AB6CC8A3A90C}"/>
              </a:ext>
            </a:extLst>
          </p:cNvPr>
          <p:cNvSpPr/>
          <p:nvPr/>
        </p:nvSpPr>
        <p:spPr>
          <a:xfrm>
            <a:off x="988828" y="4380613"/>
            <a:ext cx="1339703" cy="3721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宋体 CN Light"/>
              <a:ea typeface="+mn-ea"/>
              <a:cs typeface="+mn-cs"/>
            </a:endParaRPr>
          </a:p>
        </p:txBody>
      </p:sp>
      <p:sp>
        <p:nvSpPr>
          <p:cNvPr id="21" name="TextBox 20">
            <a:extLst>
              <a:ext uri="{FF2B5EF4-FFF2-40B4-BE49-F238E27FC236}">
                <a16:creationId xmlns:a16="http://schemas.microsoft.com/office/drawing/2014/main" id="{8B888892-45A2-78D1-9CC1-55593C749C71}"/>
              </a:ext>
            </a:extLst>
          </p:cNvPr>
          <p:cNvSpPr txBox="1"/>
          <p:nvPr/>
        </p:nvSpPr>
        <p:spPr>
          <a:xfrm>
            <a:off x="8580475" y="2243469"/>
            <a:ext cx="457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2" name="TextBox 21">
            <a:extLst>
              <a:ext uri="{FF2B5EF4-FFF2-40B4-BE49-F238E27FC236}">
                <a16:creationId xmlns:a16="http://schemas.microsoft.com/office/drawing/2014/main" id="{70980AE6-3A59-DFA7-6027-FC7AE7721928}"/>
              </a:ext>
            </a:extLst>
          </p:cNvPr>
          <p:cNvSpPr txBox="1"/>
          <p:nvPr/>
        </p:nvSpPr>
        <p:spPr>
          <a:xfrm rot="11040003">
            <a:off x="9856382" y="2541180"/>
            <a:ext cx="8506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3" name="TextBox 22">
            <a:extLst>
              <a:ext uri="{FF2B5EF4-FFF2-40B4-BE49-F238E27FC236}">
                <a16:creationId xmlns:a16="http://schemas.microsoft.com/office/drawing/2014/main" id="{98F531EE-B520-01EE-A247-AD75D9128164}"/>
              </a:ext>
            </a:extLst>
          </p:cNvPr>
          <p:cNvSpPr txBox="1"/>
          <p:nvPr/>
        </p:nvSpPr>
        <p:spPr>
          <a:xfrm>
            <a:off x="1637415" y="3200399"/>
            <a:ext cx="457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4" name="TextBox 23">
            <a:extLst>
              <a:ext uri="{FF2B5EF4-FFF2-40B4-BE49-F238E27FC236}">
                <a16:creationId xmlns:a16="http://schemas.microsoft.com/office/drawing/2014/main" id="{601EC020-8D86-9CEB-E5B6-43F7E2DF9DC9}"/>
              </a:ext>
            </a:extLst>
          </p:cNvPr>
          <p:cNvSpPr txBox="1"/>
          <p:nvPr/>
        </p:nvSpPr>
        <p:spPr>
          <a:xfrm rot="11040003">
            <a:off x="10717619" y="2987747"/>
            <a:ext cx="8506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5" name="TextBox 24">
            <a:extLst>
              <a:ext uri="{FF2B5EF4-FFF2-40B4-BE49-F238E27FC236}">
                <a16:creationId xmlns:a16="http://schemas.microsoft.com/office/drawing/2014/main" id="{9D5C3110-EBC0-EC8B-9753-BB265499C4C3}"/>
              </a:ext>
            </a:extLst>
          </p:cNvPr>
          <p:cNvSpPr txBox="1"/>
          <p:nvPr/>
        </p:nvSpPr>
        <p:spPr>
          <a:xfrm>
            <a:off x="3349257" y="3721395"/>
            <a:ext cx="457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26" name="TextBox 25">
            <a:extLst>
              <a:ext uri="{FF2B5EF4-FFF2-40B4-BE49-F238E27FC236}">
                <a16:creationId xmlns:a16="http://schemas.microsoft.com/office/drawing/2014/main" id="{D63B57DC-ACCD-0633-A3F9-F51C0FB3498D}"/>
              </a:ext>
            </a:extLst>
          </p:cNvPr>
          <p:cNvSpPr txBox="1"/>
          <p:nvPr/>
        </p:nvSpPr>
        <p:spPr>
          <a:xfrm rot="11040003">
            <a:off x="1616149" y="3976575"/>
            <a:ext cx="8506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86909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10" presetClass="exit" presetSubtype="0" fill="hold" grpId="1"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0" grpId="1" animBg="1"/>
      <p:bldP spid="21"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16C8251-ADB8-7036-B872-9B0AFA5B5DF2}"/>
              </a:ext>
            </a:extLst>
          </p:cNvPr>
          <p:cNvSpPr/>
          <p:nvPr/>
        </p:nvSpPr>
        <p:spPr>
          <a:xfrm>
            <a:off x="-171449" y="2571750"/>
            <a:ext cx="1962149" cy="4286250"/>
          </a:xfrm>
          <a:custGeom>
            <a:avLst/>
            <a:gdLst/>
            <a:ahLst/>
            <a:cxnLst/>
            <a:rect l="l" t="t" r="r" b="b"/>
            <a:pathLst>
              <a:path w="3025632" h="7290679">
                <a:moveTo>
                  <a:pt x="0" y="0"/>
                </a:moveTo>
                <a:lnTo>
                  <a:pt x="3025632" y="0"/>
                </a:lnTo>
                <a:lnTo>
                  <a:pt x="3025632" y="7290679"/>
                </a:lnTo>
                <a:lnTo>
                  <a:pt x="0" y="729067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思源宋体 CN Light"/>
              <a:ea typeface="+mn-ea"/>
              <a:cs typeface="+mn-cs"/>
            </a:endParaRPr>
          </a:p>
        </p:txBody>
      </p:sp>
      <p:sp>
        <p:nvSpPr>
          <p:cNvPr id="5" name="Rounded Rectangle 90">
            <a:extLst>
              <a:ext uri="{FF2B5EF4-FFF2-40B4-BE49-F238E27FC236}">
                <a16:creationId xmlns:a16="http://schemas.microsoft.com/office/drawing/2014/main" id="{75A129AD-263E-5ACC-FAAD-D8A994209860}"/>
              </a:ext>
            </a:extLst>
          </p:cNvPr>
          <p:cNvSpPr>
            <a:spLocks noChangeArrowheads="1"/>
          </p:cNvSpPr>
          <p:nvPr/>
        </p:nvSpPr>
        <p:spPr bwMode="auto">
          <a:xfrm>
            <a:off x="1679517" y="3101301"/>
            <a:ext cx="2552242" cy="2213650"/>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6" name="Rectangle 5">
            <a:extLst>
              <a:ext uri="{FF2B5EF4-FFF2-40B4-BE49-F238E27FC236}">
                <a16:creationId xmlns:a16="http://schemas.microsoft.com/office/drawing/2014/main" id="{952D43DE-B350-5C38-3DCE-5BA506ACB907}"/>
              </a:ext>
            </a:extLst>
          </p:cNvPr>
          <p:cNvSpPr>
            <a:spLocks noChangeArrowheads="1"/>
          </p:cNvSpPr>
          <p:nvPr/>
        </p:nvSpPr>
        <p:spPr bwMode="auto">
          <a:xfrm>
            <a:off x="1641422" y="3140208"/>
            <a:ext cx="2526541" cy="16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78305" marR="0" lvl="0" indent="0" algn="just" defTabSz="1219020" rtl="0" eaLnBrk="1" fontAlgn="auto" latinLnBrk="0" hangingPunct="1">
              <a:lnSpc>
                <a:spcPct val="125000"/>
              </a:lnSpc>
              <a:spcBef>
                <a:spcPts val="0"/>
              </a:spcBef>
              <a:spcAft>
                <a:spcPts val="0"/>
              </a:spcAft>
              <a:buClrTx/>
              <a:buSzTx/>
              <a:buFontTx/>
              <a:buNone/>
              <a:tabLst/>
              <a:defRPr/>
            </a:pPr>
            <a:r>
              <a:rPr kumimoji="0" lang="vi-VN"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Mở</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rộng</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vốn</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từ</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chỉ</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lễ</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hội</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hoặc</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2667" b="0" i="0" u="none" strike="noStrike" kern="1200" cap="none" spc="0" normalizeH="0" baseline="0" noProof="0" dirty="0" err="1">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hội</a:t>
            </a:r>
            <a:r>
              <a:rPr kumimoji="0" lang="en-US" sz="2667"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a:t>
            </a:r>
            <a:endParaRPr kumimoji="0" lang="vi-VN" sz="2667" b="1" i="0" u="none" strike="noStrike" kern="1200" cap="none" spc="0" normalizeH="0" baseline="0" noProof="0" dirty="0">
              <a:ln>
                <a:noFill/>
              </a:ln>
              <a:solidFill>
                <a:srgbClr val="C0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cxnSp>
        <p:nvCxnSpPr>
          <p:cNvPr id="7" name="Curved Connector 30">
            <a:extLst>
              <a:ext uri="{FF2B5EF4-FFF2-40B4-BE49-F238E27FC236}">
                <a16:creationId xmlns:a16="http://schemas.microsoft.com/office/drawing/2014/main" id="{8E7CFB87-7C6E-807C-BE03-1BB096552F72}"/>
              </a:ext>
            </a:extLst>
          </p:cNvPr>
          <p:cNvCxnSpPr>
            <a:cxnSpLocks noChangeShapeType="1"/>
            <a:stCxn id="9" idx="2"/>
            <a:endCxn id="5" idx="0"/>
          </p:cNvCxnSpPr>
          <p:nvPr/>
        </p:nvCxnSpPr>
        <p:spPr bwMode="auto">
          <a:xfrm flipH="1">
            <a:off x="2955638" y="1715082"/>
            <a:ext cx="4325591" cy="1386219"/>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ounded Rectangle 80">
            <a:extLst>
              <a:ext uri="{FF2B5EF4-FFF2-40B4-BE49-F238E27FC236}">
                <a16:creationId xmlns:a16="http://schemas.microsoft.com/office/drawing/2014/main" id="{CDCA4BA0-B0D8-43EA-AFAA-9F259CFEDB7E}"/>
              </a:ext>
            </a:extLst>
          </p:cNvPr>
          <p:cNvSpPr>
            <a:spLocks noChangeArrowheads="1"/>
          </p:cNvSpPr>
          <p:nvPr/>
        </p:nvSpPr>
        <p:spPr bwMode="auto">
          <a:xfrm>
            <a:off x="2885130" y="822337"/>
            <a:ext cx="8637441" cy="898143"/>
          </a:xfrm>
          <a:prstGeom prst="roundRect">
            <a:avLst>
              <a:gd name="adj" fmla="val 16667"/>
            </a:avLst>
          </a:prstGeom>
          <a:solidFill>
            <a:srgbClr val="660066"/>
          </a:solidFill>
          <a:ln>
            <a:headEnd/>
            <a:tailEnd/>
          </a:ln>
        </p:spPr>
        <p:style>
          <a:lnRef idx="2">
            <a:schemeClr val="accent2"/>
          </a:lnRef>
          <a:fillRef idx="1">
            <a:schemeClr val="lt1"/>
          </a:fillRef>
          <a:effectRef idx="0">
            <a:schemeClr val="accent2"/>
          </a:effectRef>
          <a:fontRef idx="minor">
            <a:schemeClr val="dk1"/>
          </a:fontRef>
        </p:style>
        <p:txBody>
          <a:bodyPr lIns="121907" tIns="60953" rIns="121907" bIns="60953"/>
          <a:lstStyle/>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9" name="Rectangle 8">
            <a:extLst>
              <a:ext uri="{FF2B5EF4-FFF2-40B4-BE49-F238E27FC236}">
                <a16:creationId xmlns:a16="http://schemas.microsoft.com/office/drawing/2014/main" id="{8E67D41B-2772-5EEC-778C-1E829FB89176}"/>
              </a:ext>
            </a:extLst>
          </p:cNvPr>
          <p:cNvSpPr>
            <a:spLocks noChangeArrowheads="1"/>
          </p:cNvSpPr>
          <p:nvPr/>
        </p:nvSpPr>
        <p:spPr bwMode="auto">
          <a:xfrm>
            <a:off x="3454578" y="764067"/>
            <a:ext cx="7653302" cy="95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0" marR="0" lvl="0" indent="0" algn="l" defTabSz="121902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Em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đã</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học</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được</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gì</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qua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bài</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học</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a:t>
            </a:r>
          </a:p>
        </p:txBody>
      </p:sp>
      <p:sp>
        <p:nvSpPr>
          <p:cNvPr id="10" name="Rounded Rectangle 82">
            <a:extLst>
              <a:ext uri="{FF2B5EF4-FFF2-40B4-BE49-F238E27FC236}">
                <a16:creationId xmlns:a16="http://schemas.microsoft.com/office/drawing/2014/main" id="{F064A230-3A41-BE3D-C7AB-07120F946EBD}"/>
              </a:ext>
            </a:extLst>
          </p:cNvPr>
          <p:cNvSpPr>
            <a:spLocks noChangeArrowheads="1"/>
          </p:cNvSpPr>
          <p:nvPr/>
        </p:nvSpPr>
        <p:spPr bwMode="auto">
          <a:xfrm>
            <a:off x="4614531" y="3060877"/>
            <a:ext cx="3183418" cy="2235024"/>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72D072B-CDFB-8B37-264A-19AD57B895F6}"/>
              </a:ext>
            </a:extLst>
          </p:cNvPr>
          <p:cNvSpPr>
            <a:spLocks noChangeArrowheads="1"/>
          </p:cNvSpPr>
          <p:nvPr/>
        </p:nvSpPr>
        <p:spPr bwMode="auto">
          <a:xfrm>
            <a:off x="4582633" y="3089590"/>
            <a:ext cx="3285017" cy="223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78305" marR="0" lvl="0" indent="0" algn="just" defTabSz="121902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Hiểu được công dụng và biết sử dụng dấu ngoặc kép và dấu gạch ngang.</a:t>
            </a:r>
          </a:p>
        </p:txBody>
      </p:sp>
      <p:cxnSp>
        <p:nvCxnSpPr>
          <p:cNvPr id="12" name="Curved Connector 30">
            <a:extLst>
              <a:ext uri="{FF2B5EF4-FFF2-40B4-BE49-F238E27FC236}">
                <a16:creationId xmlns:a16="http://schemas.microsoft.com/office/drawing/2014/main" id="{8A45BF4A-2EA3-EA82-F140-5A6E8C728073}"/>
              </a:ext>
            </a:extLst>
          </p:cNvPr>
          <p:cNvCxnSpPr>
            <a:cxnSpLocks noChangeShapeType="1"/>
            <a:stCxn id="9" idx="2"/>
            <a:endCxn id="10" idx="0"/>
          </p:cNvCxnSpPr>
          <p:nvPr/>
        </p:nvCxnSpPr>
        <p:spPr bwMode="auto">
          <a:xfrm flipH="1">
            <a:off x="6206240" y="1715082"/>
            <a:ext cx="1074989" cy="1345795"/>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ounded Rectangle 86">
            <a:extLst>
              <a:ext uri="{FF2B5EF4-FFF2-40B4-BE49-F238E27FC236}">
                <a16:creationId xmlns:a16="http://schemas.microsoft.com/office/drawing/2014/main" id="{941B6740-1737-B6F6-A95B-53703713E946}"/>
              </a:ext>
            </a:extLst>
          </p:cNvPr>
          <p:cNvSpPr>
            <a:spLocks noChangeArrowheads="1"/>
          </p:cNvSpPr>
          <p:nvPr/>
        </p:nvSpPr>
        <p:spPr bwMode="auto">
          <a:xfrm>
            <a:off x="8091377" y="3140053"/>
            <a:ext cx="3624374" cy="2308248"/>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94E8CCC3-6738-060D-D5D8-713558D55B26}"/>
              </a:ext>
            </a:extLst>
          </p:cNvPr>
          <p:cNvSpPr>
            <a:spLocks noChangeArrowheads="1"/>
          </p:cNvSpPr>
          <p:nvPr/>
        </p:nvSpPr>
        <p:spPr bwMode="auto">
          <a:xfrm>
            <a:off x="8197702" y="3175926"/>
            <a:ext cx="3561907" cy="223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78305" marR="0" lvl="0" indent="0" algn="just" defTabSz="121902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Biết thêm truyền thống lịch sử nước nhà, có tình yêu với quê hương, đất nước.</a:t>
            </a:r>
          </a:p>
        </p:txBody>
      </p:sp>
      <p:cxnSp>
        <p:nvCxnSpPr>
          <p:cNvPr id="15" name="Curved Connector 30">
            <a:extLst>
              <a:ext uri="{FF2B5EF4-FFF2-40B4-BE49-F238E27FC236}">
                <a16:creationId xmlns:a16="http://schemas.microsoft.com/office/drawing/2014/main" id="{6A597816-0AAF-EDA5-3D15-C103BD035C4A}"/>
              </a:ext>
            </a:extLst>
          </p:cNvPr>
          <p:cNvCxnSpPr>
            <a:cxnSpLocks noChangeShapeType="1"/>
            <a:stCxn id="9" idx="2"/>
            <a:endCxn id="13" idx="0"/>
          </p:cNvCxnSpPr>
          <p:nvPr/>
        </p:nvCxnSpPr>
        <p:spPr bwMode="auto">
          <a:xfrm>
            <a:off x="7281229" y="1715082"/>
            <a:ext cx="2622335" cy="1424971"/>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3886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1"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animBg="1"/>
      <p:bldP spid="11"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E:\PPT\包图网\审核中\5cf0cddb9bfe8.png5cf0cddb9bfe8"/>
          <p:cNvPicPr>
            <a:picLocks noChangeAspect="1"/>
          </p:cNvPicPr>
          <p:nvPr>
            <p:custDataLst>
              <p:tags r:id="rId1"/>
            </p:custDataLst>
          </p:nvPr>
        </p:nvPicPr>
        <p:blipFill>
          <a:blip r:embed="rId5"/>
          <a:srcRect/>
          <a:stretch>
            <a:fillRect/>
          </a:stretch>
        </p:blipFill>
        <p:spPr>
          <a:xfrm>
            <a:off x="0" y="0"/>
            <a:ext cx="12192000" cy="6858000"/>
          </a:xfrm>
          <a:prstGeom prst="rect">
            <a:avLst/>
          </a:prstGeom>
        </p:spPr>
      </p:pic>
      <p:pic>
        <p:nvPicPr>
          <p:cNvPr id="31" name="图片 30" descr="组 3"/>
          <p:cNvPicPr>
            <a:picLocks noChangeAspect="1"/>
          </p:cNvPicPr>
          <p:nvPr>
            <p:custDataLst>
              <p:tags r:id="rId2"/>
            </p:custDataLst>
          </p:nvPr>
        </p:nvPicPr>
        <p:blipFill>
          <a:blip r:embed="rId6"/>
          <a:srcRect r="67833" b="43315"/>
          <a:stretch>
            <a:fillRect/>
          </a:stretch>
        </p:blipFill>
        <p:spPr>
          <a:xfrm>
            <a:off x="60960" y="0"/>
            <a:ext cx="3921760" cy="3887470"/>
          </a:xfrm>
          <a:prstGeom prst="rect">
            <a:avLst/>
          </a:prstGeom>
        </p:spPr>
      </p:pic>
      <p:pic>
        <p:nvPicPr>
          <p:cNvPr id="5" name="图片 16" descr="组 3">
            <a:extLst>
              <a:ext uri="{FF2B5EF4-FFF2-40B4-BE49-F238E27FC236}">
                <a16:creationId xmlns:a16="http://schemas.microsoft.com/office/drawing/2014/main" id="{61954CA6-A5D9-7622-7EA8-3104009EE49F}"/>
              </a:ext>
            </a:extLst>
          </p:cNvPr>
          <p:cNvPicPr>
            <a:picLocks noChangeAspect="1"/>
          </p:cNvPicPr>
          <p:nvPr>
            <p:custDataLst>
              <p:tags r:id="rId3"/>
            </p:custDataLst>
          </p:nvPr>
        </p:nvPicPr>
        <p:blipFill>
          <a:blip r:embed="rId6"/>
          <a:srcRect r="67833" b="43315"/>
          <a:stretch>
            <a:fillRect/>
          </a:stretch>
        </p:blipFill>
        <p:spPr>
          <a:xfrm flipH="1">
            <a:off x="8270240" y="0"/>
            <a:ext cx="3921760" cy="3887470"/>
          </a:xfrm>
          <a:prstGeom prst="rect">
            <a:avLst/>
          </a:prstGeom>
        </p:spPr>
      </p:pic>
      <p:pic>
        <p:nvPicPr>
          <p:cNvPr id="7" name="Picture 6">
            <a:extLst>
              <a:ext uri="{FF2B5EF4-FFF2-40B4-BE49-F238E27FC236}">
                <a16:creationId xmlns:a16="http://schemas.microsoft.com/office/drawing/2014/main" id="{D4592DAA-8A79-75A1-1D6C-4332A20FABA9}"/>
              </a:ext>
            </a:extLst>
          </p:cNvPr>
          <p:cNvPicPr>
            <a:picLocks noChangeAspect="1"/>
          </p:cNvPicPr>
          <p:nvPr/>
        </p:nvPicPr>
        <p:blipFill>
          <a:blip r:embed="rId7"/>
          <a:stretch>
            <a:fillRect/>
          </a:stretch>
        </p:blipFill>
        <p:spPr>
          <a:xfrm>
            <a:off x="1998919" y="1264928"/>
            <a:ext cx="8367317" cy="3181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E:\PPT\包图网\审核中\5cf0cddb9bfe8.png5cf0cddb9bfe8"/>
          <p:cNvPicPr>
            <a:picLocks noChangeAspect="1"/>
          </p:cNvPicPr>
          <p:nvPr>
            <p:custDataLst>
              <p:tags r:id="rId1"/>
            </p:custDataLst>
          </p:nvPr>
        </p:nvPicPr>
        <p:blipFill>
          <a:blip r:embed="rId5"/>
          <a:srcRect/>
          <a:stretch>
            <a:fillRect/>
          </a:stretch>
        </p:blipFill>
        <p:spPr>
          <a:xfrm>
            <a:off x="0" y="0"/>
            <a:ext cx="12192000" cy="6858000"/>
          </a:xfrm>
          <a:prstGeom prst="rect">
            <a:avLst/>
          </a:prstGeom>
        </p:spPr>
      </p:pic>
      <p:pic>
        <p:nvPicPr>
          <p:cNvPr id="31" name="图片 30" descr="组 3"/>
          <p:cNvPicPr>
            <a:picLocks noChangeAspect="1"/>
          </p:cNvPicPr>
          <p:nvPr>
            <p:custDataLst>
              <p:tags r:id="rId2"/>
            </p:custDataLst>
          </p:nvPr>
        </p:nvPicPr>
        <p:blipFill>
          <a:blip r:embed="rId6"/>
          <a:srcRect r="67833" b="43315"/>
          <a:stretch>
            <a:fillRect/>
          </a:stretch>
        </p:blipFill>
        <p:spPr>
          <a:xfrm>
            <a:off x="60960" y="0"/>
            <a:ext cx="3921760" cy="3887470"/>
          </a:xfrm>
          <a:prstGeom prst="rect">
            <a:avLst/>
          </a:prstGeom>
        </p:spPr>
      </p:pic>
      <p:sp>
        <p:nvSpPr>
          <p:cNvPr id="5" name="TextBox 4">
            <a:extLst>
              <a:ext uri="{FF2B5EF4-FFF2-40B4-BE49-F238E27FC236}">
                <a16:creationId xmlns:a16="http://schemas.microsoft.com/office/drawing/2014/main" id="{ED98E7B6-B9D0-C563-E135-4D60528C2DC5}"/>
              </a:ext>
            </a:extLst>
          </p:cNvPr>
          <p:cNvSpPr txBox="1"/>
          <p:nvPr/>
        </p:nvSpPr>
        <p:spPr>
          <a:xfrm>
            <a:off x="2412992" y="280897"/>
            <a:ext cx="71490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lumMod val="10000"/>
                  </a:prstClr>
                </a:solidFill>
                <a:effectLst/>
                <a:uLnTx/>
                <a:uFillTx/>
                <a:latin typeface="思源宋体 CN Light"/>
                <a:ea typeface="+mn-ea"/>
                <a:cs typeface="+mn-cs"/>
              </a:rPr>
              <a:t>Thứ</a:t>
            </a:r>
            <a:r>
              <a:rPr kumimoji="0" lang="en-US" sz="2800" b="1" i="0" u="none" strike="noStrike" kern="1200" cap="none" spc="0" normalizeH="0" baseline="0" noProof="0" dirty="0">
                <a:ln>
                  <a:noFill/>
                </a:ln>
                <a:solidFill>
                  <a:prstClr val="white">
                    <a:lumMod val="10000"/>
                  </a:prstClr>
                </a:solidFill>
                <a:effectLst/>
                <a:uLnTx/>
                <a:uFillTx/>
                <a:latin typeface="思源宋体 CN Light"/>
                <a:ea typeface="+mn-ea"/>
                <a:cs typeface="+mn-cs"/>
              </a:rPr>
              <a:t> … </a:t>
            </a:r>
            <a:r>
              <a:rPr kumimoji="0" lang="en-US" sz="2800" b="1" i="0" u="none" strike="noStrike" kern="1200" cap="none" spc="0" normalizeH="0" baseline="0" noProof="0" dirty="0" err="1">
                <a:ln>
                  <a:noFill/>
                </a:ln>
                <a:solidFill>
                  <a:prstClr val="white">
                    <a:lumMod val="10000"/>
                  </a:prstClr>
                </a:solidFill>
                <a:effectLst/>
                <a:uLnTx/>
                <a:uFillTx/>
                <a:latin typeface="思源宋体 CN Light"/>
                <a:ea typeface="+mn-ea"/>
                <a:cs typeface="+mn-cs"/>
              </a:rPr>
              <a:t>ngày</a:t>
            </a:r>
            <a:r>
              <a:rPr kumimoji="0" lang="en-US" sz="2800" b="1" i="0" u="none" strike="noStrike" kern="1200" cap="none" spc="0" normalizeH="0" baseline="0" noProof="0" dirty="0">
                <a:ln>
                  <a:noFill/>
                </a:ln>
                <a:solidFill>
                  <a:prstClr val="white">
                    <a:lumMod val="10000"/>
                  </a:prstClr>
                </a:solidFill>
                <a:effectLst/>
                <a:uLnTx/>
                <a:uFillTx/>
                <a:latin typeface="思源宋体 CN Light"/>
                <a:ea typeface="+mn-ea"/>
                <a:cs typeface="+mn-cs"/>
              </a:rPr>
              <a:t> … </a:t>
            </a:r>
            <a:r>
              <a:rPr kumimoji="0" lang="en-US" sz="2800" b="1" i="0" u="none" strike="noStrike" kern="1200" cap="none" spc="0" normalizeH="0" baseline="0" noProof="0" dirty="0" err="1">
                <a:ln>
                  <a:noFill/>
                </a:ln>
                <a:solidFill>
                  <a:prstClr val="white">
                    <a:lumMod val="10000"/>
                  </a:prstClr>
                </a:solidFill>
                <a:effectLst/>
                <a:uLnTx/>
                <a:uFillTx/>
                <a:latin typeface="思源宋体 CN Light"/>
                <a:ea typeface="+mn-ea"/>
                <a:cs typeface="+mn-cs"/>
              </a:rPr>
              <a:t>tháng</a:t>
            </a:r>
            <a:r>
              <a:rPr kumimoji="0" lang="en-US" sz="2800" b="1" i="0" u="none" strike="noStrike" kern="1200" cap="none" spc="0" normalizeH="0" baseline="0" noProof="0" dirty="0">
                <a:ln>
                  <a:noFill/>
                </a:ln>
                <a:solidFill>
                  <a:prstClr val="white">
                    <a:lumMod val="10000"/>
                  </a:prstClr>
                </a:solidFill>
                <a:effectLst/>
                <a:uLnTx/>
                <a:uFillTx/>
                <a:latin typeface="思源宋体 CN Light"/>
                <a:ea typeface="+mn-ea"/>
                <a:cs typeface="+mn-cs"/>
              </a:rPr>
              <a:t> … </a:t>
            </a:r>
            <a:r>
              <a:rPr kumimoji="0" lang="en-US" sz="2800" b="1" i="0" u="none" strike="noStrike" kern="1200" cap="none" spc="0" normalizeH="0" baseline="0" noProof="0" dirty="0" err="1">
                <a:ln>
                  <a:noFill/>
                </a:ln>
                <a:solidFill>
                  <a:prstClr val="white">
                    <a:lumMod val="10000"/>
                  </a:prstClr>
                </a:solidFill>
                <a:effectLst/>
                <a:uLnTx/>
                <a:uFillTx/>
                <a:latin typeface="思源宋体 CN Light"/>
                <a:ea typeface="+mn-ea"/>
                <a:cs typeface="+mn-cs"/>
              </a:rPr>
              <a:t>năm</a:t>
            </a:r>
            <a:r>
              <a:rPr kumimoji="0" lang="en-US" sz="2800" b="1" i="0" u="none" strike="noStrike" kern="1200" cap="none" spc="0" normalizeH="0" baseline="0" noProof="0" dirty="0">
                <a:ln>
                  <a:noFill/>
                </a:ln>
                <a:solidFill>
                  <a:prstClr val="white">
                    <a:lumMod val="10000"/>
                  </a:prstClr>
                </a:solidFill>
                <a:effectLst/>
                <a:uLnTx/>
                <a:uFillTx/>
                <a:latin typeface="思源宋体 CN Light"/>
                <a:ea typeface="+mn-ea"/>
                <a:cs typeface="+mn-cs"/>
              </a:rPr>
              <a:t> …</a:t>
            </a:r>
          </a:p>
        </p:txBody>
      </p:sp>
      <p:pic>
        <p:nvPicPr>
          <p:cNvPr id="7" name="Picture 6">
            <a:extLst>
              <a:ext uri="{FF2B5EF4-FFF2-40B4-BE49-F238E27FC236}">
                <a16:creationId xmlns:a16="http://schemas.microsoft.com/office/drawing/2014/main" id="{FF55FA79-03C4-A279-0E16-7076B8439EB5}"/>
              </a:ext>
            </a:extLst>
          </p:cNvPr>
          <p:cNvPicPr>
            <a:picLocks noChangeAspect="1"/>
          </p:cNvPicPr>
          <p:nvPr/>
        </p:nvPicPr>
        <p:blipFill>
          <a:blip r:embed="rId7"/>
          <a:stretch>
            <a:fillRect/>
          </a:stretch>
        </p:blipFill>
        <p:spPr>
          <a:xfrm>
            <a:off x="4177965" y="784432"/>
            <a:ext cx="3548180" cy="902286"/>
          </a:xfrm>
          <a:prstGeom prst="rect">
            <a:avLst/>
          </a:prstGeom>
        </p:spPr>
      </p:pic>
      <p:pic>
        <p:nvPicPr>
          <p:cNvPr id="9" name="Picture 8">
            <a:extLst>
              <a:ext uri="{FF2B5EF4-FFF2-40B4-BE49-F238E27FC236}">
                <a16:creationId xmlns:a16="http://schemas.microsoft.com/office/drawing/2014/main" id="{D0104D7F-07C1-838E-5557-E6494A7B6565}"/>
              </a:ext>
            </a:extLst>
          </p:cNvPr>
          <p:cNvPicPr>
            <a:picLocks noChangeAspect="1"/>
          </p:cNvPicPr>
          <p:nvPr/>
        </p:nvPicPr>
        <p:blipFill>
          <a:blip r:embed="rId8"/>
          <a:stretch>
            <a:fillRect/>
          </a:stretch>
        </p:blipFill>
        <p:spPr>
          <a:xfrm>
            <a:off x="100770" y="911834"/>
            <a:ext cx="3372002" cy="1348801"/>
          </a:xfrm>
          <a:prstGeom prst="rect">
            <a:avLst/>
          </a:prstGeom>
        </p:spPr>
      </p:pic>
      <p:pic>
        <p:nvPicPr>
          <p:cNvPr id="15" name="Picture 14">
            <a:extLst>
              <a:ext uri="{FF2B5EF4-FFF2-40B4-BE49-F238E27FC236}">
                <a16:creationId xmlns:a16="http://schemas.microsoft.com/office/drawing/2014/main" id="{3CFB63BD-490B-785C-5038-C634B4DA436F}"/>
              </a:ext>
            </a:extLst>
          </p:cNvPr>
          <p:cNvPicPr>
            <a:picLocks noChangeAspect="1"/>
          </p:cNvPicPr>
          <p:nvPr/>
        </p:nvPicPr>
        <p:blipFill>
          <a:blip r:embed="rId9"/>
          <a:stretch>
            <a:fillRect/>
          </a:stretch>
        </p:blipFill>
        <p:spPr>
          <a:xfrm>
            <a:off x="2585518" y="1997183"/>
            <a:ext cx="6948737" cy="1064515"/>
          </a:xfrm>
          <a:prstGeom prst="rect">
            <a:avLst/>
          </a:prstGeom>
        </p:spPr>
      </p:pic>
      <p:pic>
        <p:nvPicPr>
          <p:cNvPr id="20" name="Picture 19">
            <a:extLst>
              <a:ext uri="{FF2B5EF4-FFF2-40B4-BE49-F238E27FC236}">
                <a16:creationId xmlns:a16="http://schemas.microsoft.com/office/drawing/2014/main" id="{167CBA83-E2EC-1F3D-8B4D-4E0FC3B5929E}"/>
              </a:ext>
            </a:extLst>
          </p:cNvPr>
          <p:cNvPicPr>
            <a:picLocks noChangeAspect="1"/>
          </p:cNvPicPr>
          <p:nvPr/>
        </p:nvPicPr>
        <p:blipFill>
          <a:blip r:embed="rId10"/>
          <a:stretch>
            <a:fillRect/>
          </a:stretch>
        </p:blipFill>
        <p:spPr>
          <a:xfrm>
            <a:off x="3479700" y="3009468"/>
            <a:ext cx="6309225" cy="904986"/>
          </a:xfrm>
          <a:prstGeom prst="rect">
            <a:avLst/>
          </a:prstGeom>
        </p:spPr>
      </p:pic>
      <p:pic>
        <p:nvPicPr>
          <p:cNvPr id="21" name="图片 16" descr="组 3">
            <a:extLst>
              <a:ext uri="{FF2B5EF4-FFF2-40B4-BE49-F238E27FC236}">
                <a16:creationId xmlns:a16="http://schemas.microsoft.com/office/drawing/2014/main" id="{1529203D-3661-E356-A3FE-3E9C23174D14}"/>
              </a:ext>
            </a:extLst>
          </p:cNvPr>
          <p:cNvPicPr>
            <a:picLocks noChangeAspect="1"/>
          </p:cNvPicPr>
          <p:nvPr>
            <p:custDataLst>
              <p:tags r:id="rId3"/>
            </p:custDataLst>
          </p:nvPr>
        </p:nvPicPr>
        <p:blipFill>
          <a:blip r:embed="rId6"/>
          <a:srcRect r="67833" b="43315"/>
          <a:stretch>
            <a:fillRect/>
          </a:stretch>
        </p:blipFill>
        <p:spPr>
          <a:xfrm flipH="1">
            <a:off x="8270240" y="0"/>
            <a:ext cx="3921760" cy="38874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500"/>
                                        <p:tgtEl>
                                          <p:spTgt spid="15"/>
                                        </p:tgtEl>
                                      </p:cBhvr>
                                    </p:animEffect>
                                  </p:childTnLst>
                                </p:cTn>
                              </p:par>
                              <p:par>
                                <p:cTn id="20" presetID="18" presetClass="entr" presetSubtype="12"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343125"/>
            <a:ext cx="9280348" cy="722039"/>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1.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Giới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thiệu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lễ</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biết</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1017184-49AE-4556-9701-485547FF9AF2}"/>
              </a:ext>
            </a:extLst>
          </p:cNvPr>
          <p:cNvPicPr>
            <a:picLocks noChangeAspect="1"/>
          </p:cNvPicPr>
          <p:nvPr/>
        </p:nvPicPr>
        <p:blipFill>
          <a:blip r:embed="rId4"/>
          <a:stretch>
            <a:fillRect/>
          </a:stretch>
        </p:blipFill>
        <p:spPr>
          <a:xfrm>
            <a:off x="1876425" y="1257300"/>
            <a:ext cx="8191500" cy="2518716"/>
          </a:xfrm>
          <a:prstGeom prst="rect">
            <a:avLst/>
          </a:prstGeom>
        </p:spPr>
      </p:pic>
      <p:pic>
        <p:nvPicPr>
          <p:cNvPr id="5" name="Picture 4">
            <a:extLst>
              <a:ext uri="{FF2B5EF4-FFF2-40B4-BE49-F238E27FC236}">
                <a16:creationId xmlns:a16="http://schemas.microsoft.com/office/drawing/2014/main" id="{D2546322-B46D-4205-A0BF-2AD8B7C876E6}"/>
              </a:ext>
            </a:extLst>
          </p:cNvPr>
          <p:cNvPicPr>
            <a:picLocks noChangeAspect="1"/>
          </p:cNvPicPr>
          <p:nvPr/>
        </p:nvPicPr>
        <p:blipFill>
          <a:blip r:embed="rId5"/>
          <a:stretch>
            <a:fillRect/>
          </a:stretch>
        </p:blipFill>
        <p:spPr>
          <a:xfrm>
            <a:off x="2643187" y="3867150"/>
            <a:ext cx="7019925" cy="2114550"/>
          </a:xfrm>
          <a:prstGeom prst="rect">
            <a:avLst/>
          </a:prstGeom>
        </p:spPr>
      </p:pic>
    </p:spTree>
    <p:custDataLst>
      <p:tags r:id="rId1"/>
    </p:custDataLst>
    <p:extLst>
      <p:ext uri="{BB962C8B-B14F-4D97-AF65-F5344CB8AC3E}">
        <p14:creationId xmlns:p14="http://schemas.microsoft.com/office/powerpoint/2010/main" val="356128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627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368F561-2EFB-4238-B444-6DBEBF836A5A}"/>
              </a:ext>
            </a:extLst>
          </p:cNvPr>
          <p:cNvPicPr>
            <a:picLocks noChangeAspect="1"/>
          </p:cNvPicPr>
          <p:nvPr/>
        </p:nvPicPr>
        <p:blipFill>
          <a:blip r:embed="rId4"/>
          <a:stretch>
            <a:fillRect/>
          </a:stretch>
        </p:blipFill>
        <p:spPr>
          <a:xfrm>
            <a:off x="402887" y="1569952"/>
            <a:ext cx="4871126" cy="3432345"/>
          </a:xfrm>
          <a:prstGeom prst="rect">
            <a:avLst/>
          </a:prstGeom>
        </p:spPr>
      </p:pic>
      <p:sp>
        <p:nvSpPr>
          <p:cNvPr id="36" name="Rectangle: Rounded Corners 35">
            <a:extLst>
              <a:ext uri="{FF2B5EF4-FFF2-40B4-BE49-F238E27FC236}">
                <a16:creationId xmlns:a16="http://schemas.microsoft.com/office/drawing/2014/main" id="{42CA6AAC-64BD-43BA-B40D-CFD18B925664}"/>
              </a:ext>
            </a:extLst>
          </p:cNvPr>
          <p:cNvSpPr/>
          <p:nvPr/>
        </p:nvSpPr>
        <p:spPr>
          <a:xfrm>
            <a:off x="5019675" y="899444"/>
            <a:ext cx="6064456" cy="792378"/>
          </a:xfrm>
          <a:custGeom>
            <a:avLst/>
            <a:gdLst>
              <a:gd name="csX0" fmla="*/ 0 w 6064456"/>
              <a:gd name="csY0" fmla="*/ 396189 h 792378"/>
              <a:gd name="csX1" fmla="*/ 396189 w 6064456"/>
              <a:gd name="csY1" fmla="*/ 0 h 792378"/>
              <a:gd name="csX2" fmla="*/ 1160640 w 6064456"/>
              <a:gd name="csY2" fmla="*/ 0 h 792378"/>
              <a:gd name="csX3" fmla="*/ 1714209 w 6064456"/>
              <a:gd name="csY3" fmla="*/ 0 h 792378"/>
              <a:gd name="csX4" fmla="*/ 2267777 w 6064456"/>
              <a:gd name="csY4" fmla="*/ 0 h 792378"/>
              <a:gd name="csX5" fmla="*/ 2926786 w 6064456"/>
              <a:gd name="csY5" fmla="*/ 0 h 792378"/>
              <a:gd name="csX6" fmla="*/ 3691238 w 6064456"/>
              <a:gd name="csY6" fmla="*/ 0 h 792378"/>
              <a:gd name="csX7" fmla="*/ 4455689 w 6064456"/>
              <a:gd name="csY7" fmla="*/ 0 h 792378"/>
              <a:gd name="csX8" fmla="*/ 5668267 w 6064456"/>
              <a:gd name="csY8" fmla="*/ 0 h 792378"/>
              <a:gd name="csX9" fmla="*/ 6064456 w 6064456"/>
              <a:gd name="csY9" fmla="*/ 396189 h 792378"/>
              <a:gd name="csX10" fmla="*/ 6064456 w 6064456"/>
              <a:gd name="csY10" fmla="*/ 396189 h 792378"/>
              <a:gd name="csX11" fmla="*/ 5668267 w 6064456"/>
              <a:gd name="csY11" fmla="*/ 792378 h 792378"/>
              <a:gd name="csX12" fmla="*/ 4903816 w 6064456"/>
              <a:gd name="csY12" fmla="*/ 792378 h 792378"/>
              <a:gd name="csX13" fmla="*/ 4297527 w 6064456"/>
              <a:gd name="csY13" fmla="*/ 792378 h 792378"/>
              <a:gd name="csX14" fmla="*/ 3691238 w 6064456"/>
              <a:gd name="csY14" fmla="*/ 792378 h 792378"/>
              <a:gd name="csX15" fmla="*/ 3084949 w 6064456"/>
              <a:gd name="csY15" fmla="*/ 792378 h 792378"/>
              <a:gd name="csX16" fmla="*/ 2425939 w 6064456"/>
              <a:gd name="csY16" fmla="*/ 792378 h 792378"/>
              <a:gd name="csX17" fmla="*/ 1661488 w 6064456"/>
              <a:gd name="csY17" fmla="*/ 792378 h 792378"/>
              <a:gd name="csX18" fmla="*/ 1107920 w 6064456"/>
              <a:gd name="csY18" fmla="*/ 792378 h 792378"/>
              <a:gd name="csX19" fmla="*/ 396189 w 6064456"/>
              <a:gd name="csY19" fmla="*/ 792378 h 792378"/>
              <a:gd name="csX20" fmla="*/ 0 w 6064456"/>
              <a:gd name="csY20" fmla="*/ 396189 h 792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6064456" h="792378" fill="none" extrusionOk="0">
                <a:moveTo>
                  <a:pt x="0" y="396189"/>
                </a:moveTo>
                <a:cubicBezTo>
                  <a:pt x="-18855" y="171654"/>
                  <a:pt x="149298" y="18436"/>
                  <a:pt x="396189" y="0"/>
                </a:cubicBezTo>
                <a:cubicBezTo>
                  <a:pt x="692057" y="-31747"/>
                  <a:pt x="882638" y="20835"/>
                  <a:pt x="1160640" y="0"/>
                </a:cubicBezTo>
                <a:cubicBezTo>
                  <a:pt x="1438642" y="-20835"/>
                  <a:pt x="1480063" y="-18268"/>
                  <a:pt x="1714209" y="0"/>
                </a:cubicBezTo>
                <a:cubicBezTo>
                  <a:pt x="1948355" y="18268"/>
                  <a:pt x="2123190" y="-6364"/>
                  <a:pt x="2267777" y="0"/>
                </a:cubicBezTo>
                <a:cubicBezTo>
                  <a:pt x="2412364" y="6364"/>
                  <a:pt x="2697232" y="25184"/>
                  <a:pt x="2926786" y="0"/>
                </a:cubicBezTo>
                <a:cubicBezTo>
                  <a:pt x="3156340" y="-25184"/>
                  <a:pt x="3375904" y="-29476"/>
                  <a:pt x="3691238" y="0"/>
                </a:cubicBezTo>
                <a:cubicBezTo>
                  <a:pt x="4006572" y="29476"/>
                  <a:pt x="4281919" y="-11314"/>
                  <a:pt x="4455689" y="0"/>
                </a:cubicBezTo>
                <a:cubicBezTo>
                  <a:pt x="4629459" y="11314"/>
                  <a:pt x="5320429" y="-6960"/>
                  <a:pt x="5668267" y="0"/>
                </a:cubicBezTo>
                <a:cubicBezTo>
                  <a:pt x="5903595" y="-44051"/>
                  <a:pt x="6068233" y="218941"/>
                  <a:pt x="6064456" y="396189"/>
                </a:cubicBezTo>
                <a:lnTo>
                  <a:pt x="6064456" y="396189"/>
                </a:lnTo>
                <a:cubicBezTo>
                  <a:pt x="6100958" y="618099"/>
                  <a:pt x="5879479" y="790226"/>
                  <a:pt x="5668267" y="792378"/>
                </a:cubicBezTo>
                <a:cubicBezTo>
                  <a:pt x="5358724" y="823776"/>
                  <a:pt x="5079961" y="802106"/>
                  <a:pt x="4903816" y="792378"/>
                </a:cubicBezTo>
                <a:cubicBezTo>
                  <a:pt x="4727671" y="782650"/>
                  <a:pt x="4547476" y="798703"/>
                  <a:pt x="4297527" y="792378"/>
                </a:cubicBezTo>
                <a:cubicBezTo>
                  <a:pt x="4047578" y="786053"/>
                  <a:pt x="3903474" y="814690"/>
                  <a:pt x="3691238" y="792378"/>
                </a:cubicBezTo>
                <a:cubicBezTo>
                  <a:pt x="3479002" y="770066"/>
                  <a:pt x="3293746" y="782822"/>
                  <a:pt x="3084949" y="792378"/>
                </a:cubicBezTo>
                <a:cubicBezTo>
                  <a:pt x="2876152" y="801934"/>
                  <a:pt x="2684203" y="768779"/>
                  <a:pt x="2425939" y="792378"/>
                </a:cubicBezTo>
                <a:cubicBezTo>
                  <a:pt x="2167675" y="815978"/>
                  <a:pt x="1972926" y="794573"/>
                  <a:pt x="1661488" y="792378"/>
                </a:cubicBezTo>
                <a:cubicBezTo>
                  <a:pt x="1350050" y="790183"/>
                  <a:pt x="1289640" y="791488"/>
                  <a:pt x="1107920" y="792378"/>
                </a:cubicBezTo>
                <a:cubicBezTo>
                  <a:pt x="926200" y="793268"/>
                  <a:pt x="722781" y="788379"/>
                  <a:pt x="396189" y="792378"/>
                </a:cubicBezTo>
                <a:cubicBezTo>
                  <a:pt x="181106" y="822027"/>
                  <a:pt x="-39641" y="597498"/>
                  <a:pt x="0" y="396189"/>
                </a:cubicBezTo>
                <a:close/>
              </a:path>
              <a:path w="6064456" h="792378" stroke="0" extrusionOk="0">
                <a:moveTo>
                  <a:pt x="0" y="396189"/>
                </a:moveTo>
                <a:cubicBezTo>
                  <a:pt x="-9349" y="187192"/>
                  <a:pt x="183595" y="26290"/>
                  <a:pt x="396189" y="0"/>
                </a:cubicBezTo>
                <a:cubicBezTo>
                  <a:pt x="577811" y="-1883"/>
                  <a:pt x="737604" y="-1694"/>
                  <a:pt x="949757" y="0"/>
                </a:cubicBezTo>
                <a:cubicBezTo>
                  <a:pt x="1161910" y="1694"/>
                  <a:pt x="1303497" y="7890"/>
                  <a:pt x="1556046" y="0"/>
                </a:cubicBezTo>
                <a:cubicBezTo>
                  <a:pt x="1808595" y="-7890"/>
                  <a:pt x="1886130" y="17478"/>
                  <a:pt x="2056894" y="0"/>
                </a:cubicBezTo>
                <a:cubicBezTo>
                  <a:pt x="2227658" y="-17478"/>
                  <a:pt x="2475410" y="-5428"/>
                  <a:pt x="2768624" y="0"/>
                </a:cubicBezTo>
                <a:cubicBezTo>
                  <a:pt x="3061838" y="5428"/>
                  <a:pt x="3105276" y="-13045"/>
                  <a:pt x="3269472" y="0"/>
                </a:cubicBezTo>
                <a:cubicBezTo>
                  <a:pt x="3433668" y="13045"/>
                  <a:pt x="3770890" y="14493"/>
                  <a:pt x="3928481" y="0"/>
                </a:cubicBezTo>
                <a:cubicBezTo>
                  <a:pt x="4086072" y="-14493"/>
                  <a:pt x="4278977" y="7828"/>
                  <a:pt x="4482049" y="0"/>
                </a:cubicBezTo>
                <a:cubicBezTo>
                  <a:pt x="4685121" y="-7828"/>
                  <a:pt x="4834094" y="-13517"/>
                  <a:pt x="5035618" y="0"/>
                </a:cubicBezTo>
                <a:cubicBezTo>
                  <a:pt x="5237142" y="13517"/>
                  <a:pt x="5391940" y="-16695"/>
                  <a:pt x="5668267" y="0"/>
                </a:cubicBezTo>
                <a:cubicBezTo>
                  <a:pt x="5869520" y="-46211"/>
                  <a:pt x="6107686" y="190009"/>
                  <a:pt x="6064456" y="396189"/>
                </a:cubicBezTo>
                <a:lnTo>
                  <a:pt x="6064456" y="396189"/>
                </a:lnTo>
                <a:cubicBezTo>
                  <a:pt x="6029666" y="640675"/>
                  <a:pt x="5886119" y="764544"/>
                  <a:pt x="5668267" y="792378"/>
                </a:cubicBezTo>
                <a:cubicBezTo>
                  <a:pt x="5549962" y="814668"/>
                  <a:pt x="5331264" y="790135"/>
                  <a:pt x="5114699" y="792378"/>
                </a:cubicBezTo>
                <a:cubicBezTo>
                  <a:pt x="4898134" y="794621"/>
                  <a:pt x="4724957" y="796812"/>
                  <a:pt x="4508410" y="792378"/>
                </a:cubicBezTo>
                <a:cubicBezTo>
                  <a:pt x="4291863" y="787944"/>
                  <a:pt x="4227014" y="798445"/>
                  <a:pt x="3954842" y="792378"/>
                </a:cubicBezTo>
                <a:cubicBezTo>
                  <a:pt x="3682670" y="786311"/>
                  <a:pt x="3591435" y="775277"/>
                  <a:pt x="3401273" y="792378"/>
                </a:cubicBezTo>
                <a:cubicBezTo>
                  <a:pt x="3211111" y="809479"/>
                  <a:pt x="2935562" y="808779"/>
                  <a:pt x="2689543" y="792378"/>
                </a:cubicBezTo>
                <a:cubicBezTo>
                  <a:pt x="2443524" y="775978"/>
                  <a:pt x="2082921" y="801320"/>
                  <a:pt x="1925092" y="792378"/>
                </a:cubicBezTo>
                <a:cubicBezTo>
                  <a:pt x="1767263" y="783436"/>
                  <a:pt x="1535533" y="767844"/>
                  <a:pt x="1424244" y="792378"/>
                </a:cubicBezTo>
                <a:cubicBezTo>
                  <a:pt x="1312955" y="816912"/>
                  <a:pt x="766573" y="790557"/>
                  <a:pt x="396189" y="792378"/>
                </a:cubicBezTo>
                <a:cubicBezTo>
                  <a:pt x="168620" y="798786"/>
                  <a:pt x="-8808" y="620786"/>
                  <a:pt x="0" y="396189"/>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dirty="0" err="1">
                <a:solidFill>
                  <a:srgbClr val="000000"/>
                </a:solidFill>
                <a:latin typeface="Calibri" panose="020F0502020204030204" pitchFamily="34" charset="0"/>
                <a:cs typeface="Calibri" panose="020F0502020204030204" pitchFamily="34" charset="0"/>
                <a:sym typeface="Arial"/>
              </a:rPr>
              <a:t>Hoàn</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thành</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phiếu</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bài</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tập</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graphicFrame>
        <p:nvGraphicFramePr>
          <p:cNvPr id="3" name="Table 2">
            <a:extLst>
              <a:ext uri="{FF2B5EF4-FFF2-40B4-BE49-F238E27FC236}">
                <a16:creationId xmlns:a16="http://schemas.microsoft.com/office/drawing/2014/main" id="{DA183ED5-EAE4-4184-95C3-41A936D07F83}"/>
              </a:ext>
            </a:extLst>
          </p:cNvPr>
          <p:cNvGraphicFramePr>
            <a:graphicFrameLocks noGrp="1"/>
          </p:cNvGraphicFramePr>
          <p:nvPr>
            <p:extLst>
              <p:ext uri="{D42A27DB-BD31-4B8C-83A1-F6EECF244321}">
                <p14:modId xmlns:p14="http://schemas.microsoft.com/office/powerpoint/2010/main" val="1028341819"/>
              </p:ext>
            </p:extLst>
          </p:nvPr>
        </p:nvGraphicFramePr>
        <p:xfrm>
          <a:off x="5166360" y="2207736"/>
          <a:ext cx="6549390" cy="2545923"/>
        </p:xfrm>
        <a:graphic>
          <a:graphicData uri="http://schemas.openxmlformats.org/drawingml/2006/table">
            <a:tbl>
              <a:tblPr firstRow="1" firstCol="1" bandRow="1">
                <a:tableStyleId>{ED083AE6-46FA-4A59-8FB0-9F97EB10719F}</a:tableStyleId>
              </a:tblPr>
              <a:tblGrid>
                <a:gridCol w="2183130">
                  <a:extLst>
                    <a:ext uri="{9D8B030D-6E8A-4147-A177-3AD203B41FA5}">
                      <a16:colId xmlns:a16="http://schemas.microsoft.com/office/drawing/2014/main" val="2083224743"/>
                    </a:ext>
                  </a:extLst>
                </a:gridCol>
                <a:gridCol w="2263731">
                  <a:extLst>
                    <a:ext uri="{9D8B030D-6E8A-4147-A177-3AD203B41FA5}">
                      <a16:colId xmlns:a16="http://schemas.microsoft.com/office/drawing/2014/main" val="666504530"/>
                    </a:ext>
                  </a:extLst>
                </a:gridCol>
                <a:gridCol w="2102529">
                  <a:extLst>
                    <a:ext uri="{9D8B030D-6E8A-4147-A177-3AD203B41FA5}">
                      <a16:colId xmlns:a16="http://schemas.microsoft.com/office/drawing/2014/main" val="4024563107"/>
                    </a:ext>
                  </a:extLst>
                </a:gridCol>
              </a:tblGrid>
              <a:tr h="815799">
                <a:tc>
                  <a:txBody>
                    <a:bodyPr/>
                    <a:lstStyle/>
                    <a:p>
                      <a:pPr marL="0" marR="0" algn="ctr">
                        <a:lnSpc>
                          <a:spcPct val="120000"/>
                        </a:lnSpc>
                        <a:spcBef>
                          <a:spcPts val="0"/>
                        </a:spcBef>
                        <a:spcAft>
                          <a:spcPts val="0"/>
                        </a:spcAft>
                      </a:pPr>
                      <a:r>
                        <a:rPr lang="nl-NL" sz="2200" dirty="0">
                          <a:effectLst/>
                        </a:rPr>
                        <a:t>Tên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Địa điểm</a:t>
                      </a:r>
                      <a:endParaRPr lang="en-US" sz="2200" dirty="0">
                        <a:effectLst/>
                      </a:endParaRPr>
                    </a:p>
                    <a:p>
                      <a:pPr marL="0" marR="0" algn="ctr">
                        <a:lnSpc>
                          <a:spcPct val="120000"/>
                        </a:lnSpc>
                        <a:spcBef>
                          <a:spcPts val="0"/>
                        </a:spcBef>
                        <a:spcAft>
                          <a:spcPts val="0"/>
                        </a:spcAft>
                      </a:pPr>
                      <a:r>
                        <a:rPr lang="nl-NL" sz="2200" dirty="0">
                          <a:effectLst/>
                        </a:rPr>
                        <a:t> tổ chức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Các hoạt động trong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4216078487"/>
                  </a:ext>
                </a:extLst>
              </a:tr>
              <a:tr h="683745">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36457619"/>
                  </a:ext>
                </a:extLst>
              </a:tr>
              <a:tr h="683745">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045854072"/>
                  </a:ext>
                </a:extLst>
              </a:tr>
            </a:tbl>
          </a:graphicData>
        </a:graphic>
      </p:graphicFrame>
    </p:spTree>
    <p:custDataLst>
      <p:tags r:id="rId1"/>
    </p:custDataLst>
    <p:extLst>
      <p:ext uri="{BB962C8B-B14F-4D97-AF65-F5344CB8AC3E}">
        <p14:creationId xmlns:p14="http://schemas.microsoft.com/office/powerpoint/2010/main" val="1370041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1344632" y="588414"/>
            <a:ext cx="2928308" cy="1743970"/>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Tree>
    <p:extLst>
      <p:ext uri="{BB962C8B-B14F-4D97-AF65-F5344CB8AC3E}">
        <p14:creationId xmlns:p14="http://schemas.microsoft.com/office/powerpoint/2010/main" val="246495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0B592B-4C18-EF28-92D1-3B4C63785C17}"/>
              </a:ext>
            </a:extLst>
          </p:cNvPr>
          <p:cNvGrpSpPr/>
          <p:nvPr/>
        </p:nvGrpSpPr>
        <p:grpSpPr>
          <a:xfrm>
            <a:off x="202379" y="211603"/>
            <a:ext cx="11801780" cy="1411716"/>
            <a:chOff x="4526828" y="1813895"/>
            <a:chExt cx="3420026" cy="943815"/>
          </a:xfrm>
        </p:grpSpPr>
        <p:sp>
          <p:nvSpPr>
            <p:cNvPr id="3" name="Rectangle: Rounded Corners 34">
              <a:extLst>
                <a:ext uri="{FF2B5EF4-FFF2-40B4-BE49-F238E27FC236}">
                  <a16:creationId xmlns:a16="http://schemas.microsoft.com/office/drawing/2014/main" id="{21958399-CFE3-0629-0AAE-419D6E82CC25}"/>
                </a:ext>
              </a:extLst>
            </p:cNvPr>
            <p:cNvSpPr/>
            <p:nvPr/>
          </p:nvSpPr>
          <p:spPr>
            <a:xfrm>
              <a:off x="4543366" y="1813895"/>
              <a:ext cx="3403488" cy="943815"/>
            </a:xfrm>
            <a:custGeom>
              <a:avLst/>
              <a:gdLst>
                <a:gd name="connsiteX0" fmla="*/ 0 w 9589547"/>
                <a:gd name="connsiteY0" fmla="*/ 274143 h 1122569"/>
                <a:gd name="connsiteX1" fmla="*/ 274143 w 9589547"/>
                <a:gd name="connsiteY1" fmla="*/ 0 h 1122569"/>
                <a:gd name="connsiteX2" fmla="*/ 9315404 w 9589547"/>
                <a:gd name="connsiteY2" fmla="*/ 0 h 1122569"/>
                <a:gd name="connsiteX3" fmla="*/ 9589547 w 9589547"/>
                <a:gd name="connsiteY3" fmla="*/ 274143 h 1122569"/>
                <a:gd name="connsiteX4" fmla="*/ 9589547 w 9589547"/>
                <a:gd name="connsiteY4" fmla="*/ 848426 h 1122569"/>
                <a:gd name="connsiteX5" fmla="*/ 9315404 w 9589547"/>
                <a:gd name="connsiteY5" fmla="*/ 1122569 h 1122569"/>
                <a:gd name="connsiteX6" fmla="*/ 274143 w 9589547"/>
                <a:gd name="connsiteY6" fmla="*/ 1122569 h 1122569"/>
                <a:gd name="connsiteX7" fmla="*/ 0 w 9589547"/>
                <a:gd name="connsiteY7" fmla="*/ 848426 h 1122569"/>
                <a:gd name="connsiteX8" fmla="*/ 0 w 9589547"/>
                <a:gd name="connsiteY8" fmla="*/ 274143 h 112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9547" h="1122569" fill="none" extrusionOk="0">
                  <a:moveTo>
                    <a:pt x="0" y="274143"/>
                  </a:moveTo>
                  <a:cubicBezTo>
                    <a:pt x="-6992" y="147241"/>
                    <a:pt x="103700" y="-12794"/>
                    <a:pt x="274143" y="0"/>
                  </a:cubicBezTo>
                  <a:cubicBezTo>
                    <a:pt x="3544104" y="-35273"/>
                    <a:pt x="4836162" y="-144294"/>
                    <a:pt x="9315404" y="0"/>
                  </a:cubicBezTo>
                  <a:cubicBezTo>
                    <a:pt x="9489985" y="7054"/>
                    <a:pt x="9584998" y="118903"/>
                    <a:pt x="9589547" y="274143"/>
                  </a:cubicBezTo>
                  <a:cubicBezTo>
                    <a:pt x="9622150" y="358313"/>
                    <a:pt x="9542341" y="772592"/>
                    <a:pt x="9589547" y="848426"/>
                  </a:cubicBezTo>
                  <a:cubicBezTo>
                    <a:pt x="9611217" y="983444"/>
                    <a:pt x="9471795" y="1117164"/>
                    <a:pt x="9315404" y="1122569"/>
                  </a:cubicBezTo>
                  <a:cubicBezTo>
                    <a:pt x="7750164" y="1200094"/>
                    <a:pt x="4173991" y="1078866"/>
                    <a:pt x="274143" y="1122569"/>
                  </a:cubicBezTo>
                  <a:cubicBezTo>
                    <a:pt x="108714" y="1118683"/>
                    <a:pt x="-14300" y="999636"/>
                    <a:pt x="0" y="848426"/>
                  </a:cubicBezTo>
                  <a:cubicBezTo>
                    <a:pt x="-6093" y="754266"/>
                    <a:pt x="-45993" y="505574"/>
                    <a:pt x="0" y="274143"/>
                  </a:cubicBezTo>
                  <a:close/>
                </a:path>
                <a:path w="9589547" h="1122569" stroke="0" extrusionOk="0">
                  <a:moveTo>
                    <a:pt x="0" y="274143"/>
                  </a:moveTo>
                  <a:cubicBezTo>
                    <a:pt x="-899" y="119633"/>
                    <a:pt x="121304" y="1161"/>
                    <a:pt x="274143" y="0"/>
                  </a:cubicBezTo>
                  <a:cubicBezTo>
                    <a:pt x="4399946" y="-95379"/>
                    <a:pt x="8389955" y="58096"/>
                    <a:pt x="9315404" y="0"/>
                  </a:cubicBezTo>
                  <a:cubicBezTo>
                    <a:pt x="9449394" y="-12259"/>
                    <a:pt x="9565208" y="105246"/>
                    <a:pt x="9589547" y="274143"/>
                  </a:cubicBezTo>
                  <a:cubicBezTo>
                    <a:pt x="9586531" y="456942"/>
                    <a:pt x="9564892" y="665230"/>
                    <a:pt x="9589547" y="848426"/>
                  </a:cubicBezTo>
                  <a:cubicBezTo>
                    <a:pt x="9603336" y="983441"/>
                    <a:pt x="9459180" y="1114969"/>
                    <a:pt x="9315404" y="1122569"/>
                  </a:cubicBezTo>
                  <a:cubicBezTo>
                    <a:pt x="7969194" y="1062663"/>
                    <a:pt x="4576216" y="1205083"/>
                    <a:pt x="274143" y="1122569"/>
                  </a:cubicBezTo>
                  <a:cubicBezTo>
                    <a:pt x="111524" y="1125341"/>
                    <a:pt x="-6966" y="1006901"/>
                    <a:pt x="0" y="848426"/>
                  </a:cubicBezTo>
                  <a:cubicBezTo>
                    <a:pt x="32507" y="790960"/>
                    <a:pt x="-48864" y="484575"/>
                    <a:pt x="0" y="274143"/>
                  </a:cubicBezTo>
                  <a:close/>
                </a:path>
              </a:pathLst>
            </a:custGeom>
            <a:solidFill>
              <a:schemeClr val="accent4">
                <a:lumMod val="20000"/>
                <a:lumOff val="80000"/>
              </a:schemeClr>
            </a:solidFill>
            <a:ln w="28575">
              <a:solidFill>
                <a:schemeClr val="tx1"/>
              </a:solidFill>
              <a:extLst>
                <a:ext uri="{C807C97D-BFC1-408E-A445-0C87EB9F89A2}">
                  <ask:lineSketchStyleProps xmlns:ask="http://schemas.microsoft.com/office/drawing/2018/sketchyshapes" sd="3906556544">
                    <a:custGeom>
                      <a:avLst/>
                      <a:gdLst>
                        <a:gd name="connsiteX0" fmla="*/ 0 w 11744711"/>
                        <a:gd name="connsiteY0" fmla="*/ 384899 h 1576099"/>
                        <a:gd name="connsiteX1" fmla="*/ 335754 w 11744711"/>
                        <a:gd name="connsiteY1" fmla="*/ 0 h 1576099"/>
                        <a:gd name="connsiteX2" fmla="*/ 11408956 w 11744711"/>
                        <a:gd name="connsiteY2" fmla="*/ 0 h 1576099"/>
                        <a:gd name="connsiteX3" fmla="*/ 11744711 w 11744711"/>
                        <a:gd name="connsiteY3" fmla="*/ 384899 h 1576099"/>
                        <a:gd name="connsiteX4" fmla="*/ 11744711 w 11744711"/>
                        <a:gd name="connsiteY4" fmla="*/ 1191199 h 1576099"/>
                        <a:gd name="connsiteX5" fmla="*/ 11408956 w 11744711"/>
                        <a:gd name="connsiteY5" fmla="*/ 1576099 h 1576099"/>
                        <a:gd name="connsiteX6" fmla="*/ 335754 w 11744711"/>
                        <a:gd name="connsiteY6" fmla="*/ 1576099 h 1576099"/>
                        <a:gd name="connsiteX7" fmla="*/ 0 w 11744711"/>
                        <a:gd name="connsiteY7" fmla="*/ 1191199 h 1576099"/>
                        <a:gd name="connsiteX8" fmla="*/ 0 w 11744711"/>
                        <a:gd name="connsiteY8" fmla="*/ 384899 h 1576099"/>
                        <a:gd name="connsiteX0" fmla="*/ 0 w 11744711"/>
                        <a:gd name="connsiteY0" fmla="*/ 384899 h 1576099"/>
                        <a:gd name="connsiteX1" fmla="*/ 335754 w 11744711"/>
                        <a:gd name="connsiteY1" fmla="*/ 0 h 1576099"/>
                        <a:gd name="connsiteX2" fmla="*/ 11408956 w 11744711"/>
                        <a:gd name="connsiteY2" fmla="*/ 0 h 1576099"/>
                        <a:gd name="connsiteX3" fmla="*/ 11744711 w 11744711"/>
                        <a:gd name="connsiteY3" fmla="*/ 384899 h 1576099"/>
                        <a:gd name="connsiteX4" fmla="*/ 11744711 w 11744711"/>
                        <a:gd name="connsiteY4" fmla="*/ 1191199 h 1576099"/>
                        <a:gd name="connsiteX5" fmla="*/ 11408956 w 11744711"/>
                        <a:gd name="connsiteY5" fmla="*/ 1576099 h 1576099"/>
                        <a:gd name="connsiteX6" fmla="*/ 335754 w 11744711"/>
                        <a:gd name="connsiteY6" fmla="*/ 1576099 h 1576099"/>
                        <a:gd name="connsiteX7" fmla="*/ 0 w 11744711"/>
                        <a:gd name="connsiteY7" fmla="*/ 1191199 h 1576099"/>
                        <a:gd name="connsiteX8" fmla="*/ 0 w 11744711"/>
                        <a:gd name="connsiteY8" fmla="*/ 384899 h 15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4711" h="1576099" fill="none" extrusionOk="0">
                          <a:moveTo>
                            <a:pt x="0" y="384899"/>
                          </a:moveTo>
                          <a:cubicBezTo>
                            <a:pt x="-12602" y="220879"/>
                            <a:pt x="123850" y="-20083"/>
                            <a:pt x="335754" y="0"/>
                          </a:cubicBezTo>
                          <a:cubicBezTo>
                            <a:pt x="4176905" y="-1239"/>
                            <a:pt x="5918759" y="-338587"/>
                            <a:pt x="11408956" y="0"/>
                          </a:cubicBezTo>
                          <a:cubicBezTo>
                            <a:pt x="11650377" y="18305"/>
                            <a:pt x="11721207" y="151822"/>
                            <a:pt x="11744711" y="384899"/>
                          </a:cubicBezTo>
                          <a:cubicBezTo>
                            <a:pt x="11803114" y="501095"/>
                            <a:pt x="11689360" y="1093874"/>
                            <a:pt x="11744711" y="1191199"/>
                          </a:cubicBezTo>
                          <a:cubicBezTo>
                            <a:pt x="11784077" y="1371066"/>
                            <a:pt x="11612226" y="1555792"/>
                            <a:pt x="11408956" y="1576099"/>
                          </a:cubicBezTo>
                          <a:cubicBezTo>
                            <a:pt x="8653010" y="1643009"/>
                            <a:pt x="4318534" y="1170069"/>
                            <a:pt x="335754" y="1576099"/>
                          </a:cubicBezTo>
                          <a:cubicBezTo>
                            <a:pt x="104494" y="1562704"/>
                            <a:pt x="-48587" y="1403074"/>
                            <a:pt x="0" y="1191199"/>
                          </a:cubicBezTo>
                          <a:cubicBezTo>
                            <a:pt x="-5577" y="1030176"/>
                            <a:pt x="-55062" y="699677"/>
                            <a:pt x="0" y="384899"/>
                          </a:cubicBezTo>
                          <a:close/>
                        </a:path>
                        <a:path w="11744711" h="1576099" stroke="0" extrusionOk="0">
                          <a:moveTo>
                            <a:pt x="0" y="384899"/>
                          </a:moveTo>
                          <a:cubicBezTo>
                            <a:pt x="-20133" y="162172"/>
                            <a:pt x="135660" y="832"/>
                            <a:pt x="335754" y="0"/>
                          </a:cubicBezTo>
                          <a:cubicBezTo>
                            <a:pt x="5418916" y="-160210"/>
                            <a:pt x="10269873" y="95350"/>
                            <a:pt x="11408956" y="0"/>
                          </a:cubicBezTo>
                          <a:cubicBezTo>
                            <a:pt x="11574527" y="-28526"/>
                            <a:pt x="11692082" y="156945"/>
                            <a:pt x="11744711" y="384899"/>
                          </a:cubicBezTo>
                          <a:cubicBezTo>
                            <a:pt x="11694858" y="625854"/>
                            <a:pt x="11727577" y="922979"/>
                            <a:pt x="11744711" y="1191199"/>
                          </a:cubicBezTo>
                          <a:cubicBezTo>
                            <a:pt x="11765452" y="1361248"/>
                            <a:pt x="11603291" y="1560061"/>
                            <a:pt x="11408956" y="1576099"/>
                          </a:cubicBezTo>
                          <a:cubicBezTo>
                            <a:pt x="9570799" y="1504135"/>
                            <a:pt x="4833842" y="1530979"/>
                            <a:pt x="335754" y="1576099"/>
                          </a:cubicBezTo>
                          <a:cubicBezTo>
                            <a:pt x="172517" y="1600942"/>
                            <a:pt x="-24010" y="1447656"/>
                            <a:pt x="0" y="1191199"/>
                          </a:cubicBezTo>
                          <a:cubicBezTo>
                            <a:pt x="18882" y="1125370"/>
                            <a:pt x="-15825" y="716413"/>
                            <a:pt x="0" y="384899"/>
                          </a:cubicBezTo>
                          <a:close/>
                        </a:path>
                        <a:path w="11744711" h="1576099" fill="none" stroke="0" extrusionOk="0">
                          <a:moveTo>
                            <a:pt x="0" y="384899"/>
                          </a:moveTo>
                          <a:cubicBezTo>
                            <a:pt x="-12338" y="193686"/>
                            <a:pt x="113978" y="-7412"/>
                            <a:pt x="335754" y="0"/>
                          </a:cubicBezTo>
                          <a:cubicBezTo>
                            <a:pt x="4365580" y="-34313"/>
                            <a:pt x="6231832" y="-139713"/>
                            <a:pt x="11408956" y="0"/>
                          </a:cubicBezTo>
                          <a:cubicBezTo>
                            <a:pt x="11603538" y="-3638"/>
                            <a:pt x="11733497" y="162886"/>
                            <a:pt x="11744711" y="384899"/>
                          </a:cubicBezTo>
                          <a:cubicBezTo>
                            <a:pt x="11795983" y="512507"/>
                            <a:pt x="11698467" y="1074987"/>
                            <a:pt x="11744711" y="1191199"/>
                          </a:cubicBezTo>
                          <a:cubicBezTo>
                            <a:pt x="11779158" y="1371366"/>
                            <a:pt x="11597411" y="1565438"/>
                            <a:pt x="11408956" y="1576099"/>
                          </a:cubicBezTo>
                          <a:cubicBezTo>
                            <a:pt x="9637673" y="2363107"/>
                            <a:pt x="4332238" y="1399304"/>
                            <a:pt x="335754" y="1576099"/>
                          </a:cubicBezTo>
                          <a:cubicBezTo>
                            <a:pt x="105244" y="1577541"/>
                            <a:pt x="-28049" y="1414191"/>
                            <a:pt x="0" y="1191199"/>
                          </a:cubicBezTo>
                          <a:cubicBezTo>
                            <a:pt x="-19371" y="1109367"/>
                            <a:pt x="-102383" y="696779"/>
                            <a:pt x="0" y="38489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21BA6867-ED02-63C8-D13F-07E987D19D13}"/>
                </a:ext>
              </a:extLst>
            </p:cNvPr>
            <p:cNvSpPr txBox="1"/>
            <p:nvPr/>
          </p:nvSpPr>
          <p:spPr>
            <a:xfrm>
              <a:off x="4526828" y="1836518"/>
              <a:ext cx="3403836" cy="884797"/>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Tahoma" panose="020B0604030504040204" pitchFamily="34" charset="0"/>
                  <a:cs typeface="Calibri" panose="020F0502020204030204" pitchFamily="34" charset="0"/>
                </a:rPr>
                <a:t>2. Viết một câu hỏi và một câu trả lời về lễ hội </a:t>
              </a:r>
              <a:endParaRPr kumimoji="0" lang="en-US" sz="4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Tahoma" panose="020B0604030504040204" pitchFamily="34" charset="0"/>
                  <a:cs typeface="Calibri" panose="020F0502020204030204" pitchFamily="34" charset="0"/>
                </a:rPr>
                <a:t>(hoặc hội), trong đó có dùng dấu gạch ngang. </a:t>
              </a:r>
            </a:p>
          </p:txBody>
        </p:sp>
      </p:grpSp>
      <p:cxnSp>
        <p:nvCxnSpPr>
          <p:cNvPr id="5" name="Straight Connector 4">
            <a:extLst>
              <a:ext uri="{FF2B5EF4-FFF2-40B4-BE49-F238E27FC236}">
                <a16:creationId xmlns:a16="http://schemas.microsoft.com/office/drawing/2014/main" id="{CE537FAD-B67B-5096-4DB7-0D030B8D597D}"/>
              </a:ext>
            </a:extLst>
          </p:cNvPr>
          <p:cNvCxnSpPr>
            <a:cxnSpLocks/>
          </p:cNvCxnSpPr>
          <p:nvPr/>
        </p:nvCxnSpPr>
        <p:spPr>
          <a:xfrm>
            <a:off x="1785614" y="801848"/>
            <a:ext cx="337201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3FFC9F-C2FC-A76C-D323-8D5F5E1AAE74}"/>
              </a:ext>
            </a:extLst>
          </p:cNvPr>
          <p:cNvCxnSpPr>
            <a:cxnSpLocks/>
          </p:cNvCxnSpPr>
          <p:nvPr/>
        </p:nvCxnSpPr>
        <p:spPr>
          <a:xfrm>
            <a:off x="5977471" y="822396"/>
            <a:ext cx="299186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C7E3-519C-C0C4-A742-D01F59791439}"/>
              </a:ext>
            </a:extLst>
          </p:cNvPr>
          <p:cNvCxnSpPr>
            <a:cxnSpLocks/>
          </p:cNvCxnSpPr>
          <p:nvPr/>
        </p:nvCxnSpPr>
        <p:spPr>
          <a:xfrm>
            <a:off x="9706990" y="801848"/>
            <a:ext cx="12966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6DA304-8C3B-B367-ACDB-DE5DBC6FEFA4}"/>
              </a:ext>
            </a:extLst>
          </p:cNvPr>
          <p:cNvCxnSpPr>
            <a:cxnSpLocks/>
          </p:cNvCxnSpPr>
          <p:nvPr/>
        </p:nvCxnSpPr>
        <p:spPr>
          <a:xfrm>
            <a:off x="1436293" y="1449120"/>
            <a:ext cx="195417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E033778-4428-93D6-4CAC-AB57AA5D7D85}"/>
              </a:ext>
            </a:extLst>
          </p:cNvPr>
          <p:cNvCxnSpPr>
            <a:cxnSpLocks/>
          </p:cNvCxnSpPr>
          <p:nvPr/>
        </p:nvCxnSpPr>
        <p:spPr>
          <a:xfrm>
            <a:off x="6367889" y="1449120"/>
            <a:ext cx="425559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DAD503C-6846-0F26-F0AE-3219ECE0802D}"/>
              </a:ext>
            </a:extLst>
          </p:cNvPr>
          <p:cNvPicPr>
            <a:picLocks noChangeAspect="1"/>
          </p:cNvPicPr>
          <p:nvPr/>
        </p:nvPicPr>
        <p:blipFill rotWithShape="1">
          <a:blip r:embed="rId2"/>
          <a:srcRect b="20667"/>
          <a:stretch/>
        </p:blipFill>
        <p:spPr>
          <a:xfrm>
            <a:off x="359595" y="4268906"/>
            <a:ext cx="3211707" cy="2147306"/>
          </a:xfrm>
          <a:prstGeom prst="rect">
            <a:avLst/>
          </a:prstGeom>
          <a:effectLst>
            <a:outerShdw blurRad="63500" sx="102000" sy="102000" algn="ctr" rotWithShape="0">
              <a:prstClr val="black">
                <a:alpha val="40000"/>
              </a:prstClr>
            </a:outerShdw>
          </a:effectLst>
        </p:spPr>
      </p:pic>
      <p:grpSp>
        <p:nvGrpSpPr>
          <p:cNvPr id="28" name="Group 27">
            <a:extLst>
              <a:ext uri="{FF2B5EF4-FFF2-40B4-BE49-F238E27FC236}">
                <a16:creationId xmlns:a16="http://schemas.microsoft.com/office/drawing/2014/main" id="{FB9E1090-3242-C7B1-2EE1-6844E55CE10B}"/>
              </a:ext>
            </a:extLst>
          </p:cNvPr>
          <p:cNvGrpSpPr/>
          <p:nvPr/>
        </p:nvGrpSpPr>
        <p:grpSpPr>
          <a:xfrm>
            <a:off x="286761" y="2205518"/>
            <a:ext cx="4508204" cy="1526911"/>
            <a:chOff x="-499893" y="-818671"/>
            <a:chExt cx="2171554" cy="939009"/>
          </a:xfrm>
        </p:grpSpPr>
        <p:sp>
          <p:nvSpPr>
            <p:cNvPr id="29" name="Oval Callout 49">
              <a:extLst>
                <a:ext uri="{FF2B5EF4-FFF2-40B4-BE49-F238E27FC236}">
                  <a16:creationId xmlns:a16="http://schemas.microsoft.com/office/drawing/2014/main" id="{628777C9-AE6B-8C03-74B7-E7F48455B071}"/>
                </a:ext>
              </a:extLst>
            </p:cNvPr>
            <p:cNvSpPr/>
            <p:nvPr/>
          </p:nvSpPr>
          <p:spPr>
            <a:xfrm>
              <a:off x="-499893" y="-818671"/>
              <a:ext cx="2171554" cy="939009"/>
            </a:xfrm>
            <a:prstGeom prst="wedgeEllipseCallout">
              <a:avLst>
                <a:gd name="adj1" fmla="val -13618"/>
                <a:gd name="adj2" fmla="val 8777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A1210710-BFA0-2DE6-5C2F-5CD1604D054A}"/>
                </a:ext>
              </a:extLst>
            </p:cNvPr>
            <p:cNvSpPr txBox="1"/>
            <p:nvPr/>
          </p:nvSpPr>
          <p:spPr>
            <a:xfrm>
              <a:off x="-384214" y="-679906"/>
              <a:ext cx="1960681" cy="738170"/>
            </a:xfrm>
            <a:prstGeom prst="rect">
              <a:avLst/>
            </a:prstGeom>
            <a:noFill/>
          </p:spPr>
          <p:txBody>
            <a:bodyPr wrap="square" rtlCol="0">
              <a:spAutoFit/>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Bài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tập</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yêu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cầu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chúng</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ta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làm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gì</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a:t>
              </a:r>
              <a:endPar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37A56075-7C01-95EE-849F-A02E2DF83C3C}"/>
              </a:ext>
            </a:extLst>
          </p:cNvPr>
          <p:cNvGrpSpPr/>
          <p:nvPr/>
        </p:nvGrpSpPr>
        <p:grpSpPr>
          <a:xfrm>
            <a:off x="254226" y="2234628"/>
            <a:ext cx="4508204" cy="1526911"/>
            <a:chOff x="-499893" y="-818671"/>
            <a:chExt cx="2171554" cy="939009"/>
          </a:xfrm>
        </p:grpSpPr>
        <p:sp>
          <p:nvSpPr>
            <p:cNvPr id="32" name="Oval Callout 49">
              <a:extLst>
                <a:ext uri="{FF2B5EF4-FFF2-40B4-BE49-F238E27FC236}">
                  <a16:creationId xmlns:a16="http://schemas.microsoft.com/office/drawing/2014/main" id="{3450F643-02E0-06DE-F6E0-E486557CC7A4}"/>
                </a:ext>
              </a:extLst>
            </p:cNvPr>
            <p:cNvSpPr/>
            <p:nvPr/>
          </p:nvSpPr>
          <p:spPr>
            <a:xfrm>
              <a:off x="-499893" y="-818671"/>
              <a:ext cx="2171554" cy="939009"/>
            </a:xfrm>
            <a:prstGeom prst="wedgeEllipseCallout">
              <a:avLst>
                <a:gd name="adj1" fmla="val -13618"/>
                <a:gd name="adj2" fmla="val 8777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2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a:extLst>
                <a:ext uri="{FF2B5EF4-FFF2-40B4-BE49-F238E27FC236}">
                  <a16:creationId xmlns:a16="http://schemas.microsoft.com/office/drawing/2014/main" id="{A731A458-1E8B-DC41-2A30-B609D305C4D0}"/>
                </a:ext>
              </a:extLst>
            </p:cNvPr>
            <p:cNvSpPr txBox="1"/>
            <p:nvPr/>
          </p:nvSpPr>
          <p:spPr>
            <a:xfrm>
              <a:off x="-384214" y="-679906"/>
              <a:ext cx="1960681" cy="738170"/>
            </a:xfrm>
            <a:prstGeom prst="rect">
              <a:avLst/>
            </a:prstGeom>
            <a:noFill/>
          </p:spPr>
          <p:txBody>
            <a:bodyPr wrap="square" rtlCol="0">
              <a:spAutoFit/>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Lưu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ý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gì</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khi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làm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bài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tập</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này</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a:t>
              </a:r>
              <a:endPar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grpSp>
      <p:sp>
        <p:nvSpPr>
          <p:cNvPr id="34" name="Rectangle: Rounded Corners 33">
            <a:extLst>
              <a:ext uri="{FF2B5EF4-FFF2-40B4-BE49-F238E27FC236}">
                <a16:creationId xmlns:a16="http://schemas.microsoft.com/office/drawing/2014/main" id="{DFFD4C36-1BD3-B644-C299-018A7EC7E319}"/>
              </a:ext>
            </a:extLst>
          </p:cNvPr>
          <p:cNvSpPr/>
          <p:nvPr/>
        </p:nvSpPr>
        <p:spPr>
          <a:xfrm>
            <a:off x="5363110" y="2342509"/>
            <a:ext cx="5969286" cy="2383604"/>
          </a:xfrm>
          <a:prstGeom prst="roundRect">
            <a:avLst/>
          </a:prstGeom>
          <a:solidFill>
            <a:srgbClr val="99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宋体 CN Light"/>
              <a:ea typeface="+mn-ea"/>
              <a:cs typeface="+mn-cs"/>
            </a:endParaRPr>
          </a:p>
        </p:txBody>
      </p:sp>
      <p:sp>
        <p:nvSpPr>
          <p:cNvPr id="35" name="TextBox 34">
            <a:extLst>
              <a:ext uri="{FF2B5EF4-FFF2-40B4-BE49-F238E27FC236}">
                <a16:creationId xmlns:a16="http://schemas.microsoft.com/office/drawing/2014/main" id="{7AE2AED6-76B3-3024-6BF2-8055232062C7}"/>
              </a:ext>
            </a:extLst>
          </p:cNvPr>
          <p:cNvSpPr txBox="1"/>
          <p:nvPr/>
        </p:nvSpPr>
        <p:spPr>
          <a:xfrm>
            <a:off x="5650787" y="2527443"/>
            <a:ext cx="544530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Viết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được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1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câu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hỏi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1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câu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về</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dung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lễ</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hội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36" name="TextBox 35">
            <a:extLst>
              <a:ext uri="{FF2B5EF4-FFF2-40B4-BE49-F238E27FC236}">
                <a16:creationId xmlns:a16="http://schemas.microsoft.com/office/drawing/2014/main" id="{E7264709-3067-641C-C507-17D53357040E}"/>
              </a:ext>
            </a:extLst>
          </p:cNvPr>
          <p:cNvSpPr txBox="1"/>
          <p:nvPr/>
        </p:nvSpPr>
        <p:spPr>
          <a:xfrm>
            <a:off x="5640512" y="3739794"/>
            <a:ext cx="5445303"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dấu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gạch</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ngang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33673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42"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arn(inVertical)">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arn(inVertical)">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78401F62-FBD0-4195-190D-572CBA69D256}"/>
              </a:ext>
            </a:extLst>
          </p:cNvPr>
          <p:cNvSpPr/>
          <p:nvPr/>
        </p:nvSpPr>
        <p:spPr>
          <a:xfrm>
            <a:off x="955497" y="1243173"/>
            <a:ext cx="4397553" cy="1890552"/>
          </a:xfrm>
          <a:prstGeom prst="wedgeRoundRectCallout">
            <a:avLst>
              <a:gd name="adj1" fmla="val 24328"/>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qua,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bạn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làng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không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a:t>
            </a:r>
          </a:p>
        </p:txBody>
      </p:sp>
      <p:sp>
        <p:nvSpPr>
          <p:cNvPr id="14" name="Speech Bubble: Rectangle with Corners Rounded 13">
            <a:extLst>
              <a:ext uri="{FF2B5EF4-FFF2-40B4-BE49-F238E27FC236}">
                <a16:creationId xmlns:a16="http://schemas.microsoft.com/office/drawing/2014/main" id="{3C9441F2-3B46-8564-0184-35C77AD56845}"/>
              </a:ext>
            </a:extLst>
          </p:cNvPr>
          <p:cNvSpPr/>
          <p:nvPr/>
        </p:nvSpPr>
        <p:spPr>
          <a:xfrm>
            <a:off x="6238874" y="1294544"/>
            <a:ext cx="5278456" cy="1648681"/>
          </a:xfrm>
          <a:prstGeom prst="wedgeRoundRectCallout">
            <a:avLst>
              <a:gd name="adj1" fmla="val -30923"/>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Có</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chứ</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đông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vui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lắm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Tớ</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thích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nhất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rước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kiệu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a:t>
            </a:r>
          </a:p>
        </p:txBody>
      </p:sp>
      <p:sp>
        <p:nvSpPr>
          <p:cNvPr id="2" name="Freeform 3">
            <a:extLst>
              <a:ext uri="{FF2B5EF4-FFF2-40B4-BE49-F238E27FC236}">
                <a16:creationId xmlns:a16="http://schemas.microsoft.com/office/drawing/2014/main" id="{E66A3A44-2361-C78C-E1F5-2F440170B25D}"/>
              </a:ext>
            </a:extLst>
          </p:cNvPr>
          <p:cNvSpPr/>
          <p:nvPr/>
        </p:nvSpPr>
        <p:spPr>
          <a:xfrm>
            <a:off x="3965823" y="3595955"/>
            <a:ext cx="3834407" cy="2815119"/>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思源宋体 CN Light"/>
              <a:ea typeface="+mn-ea"/>
              <a:cs typeface="+mn-cs"/>
            </a:endParaRPr>
          </a:p>
        </p:txBody>
      </p:sp>
    </p:spTree>
    <p:extLst>
      <p:ext uri="{BB962C8B-B14F-4D97-AF65-F5344CB8AC3E}">
        <p14:creationId xmlns:p14="http://schemas.microsoft.com/office/powerpoint/2010/main" val="154803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161925"/>
            <a:ext cx="9280348" cy="10572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3.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Nêu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công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pic>
        <p:nvPicPr>
          <p:cNvPr id="4" name="Picture 3">
            <a:extLst>
              <a:ext uri="{FF2B5EF4-FFF2-40B4-BE49-F238E27FC236}">
                <a16:creationId xmlns:a16="http://schemas.microsoft.com/office/drawing/2014/main" id="{2D055DEB-EBEB-42AF-AB3B-167DA91450B1}"/>
              </a:ext>
            </a:extLst>
          </p:cNvPr>
          <p:cNvPicPr>
            <a:picLocks noChangeAspect="1"/>
          </p:cNvPicPr>
          <p:nvPr/>
        </p:nvPicPr>
        <p:blipFill>
          <a:blip r:embed="rId4"/>
          <a:stretch>
            <a:fillRect/>
          </a:stretch>
        </p:blipFill>
        <p:spPr>
          <a:xfrm>
            <a:off x="1414462" y="1652587"/>
            <a:ext cx="9386888" cy="3705006"/>
          </a:xfrm>
          <a:prstGeom prst="rect">
            <a:avLst/>
          </a:prstGeom>
        </p:spPr>
      </p:pic>
    </p:spTree>
    <p:custDataLst>
      <p:tags r:id="rId1"/>
    </p:custDataLst>
    <p:extLst>
      <p:ext uri="{BB962C8B-B14F-4D97-AF65-F5344CB8AC3E}">
        <p14:creationId xmlns:p14="http://schemas.microsoft.com/office/powerpoint/2010/main" val="218755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304801"/>
            <a:ext cx="11413587"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6D3EA99-6251-4F6E-94C7-A88F42F2D16C}"/>
              </a:ext>
            </a:extLst>
          </p:cNvPr>
          <p:cNvPicPr>
            <a:picLocks noChangeAspect="1"/>
          </p:cNvPicPr>
          <p:nvPr/>
        </p:nvPicPr>
        <p:blipFill>
          <a:blip r:embed="rId4"/>
          <a:stretch>
            <a:fillRect/>
          </a:stretch>
        </p:blipFill>
        <p:spPr>
          <a:xfrm>
            <a:off x="446754" y="2060036"/>
            <a:ext cx="4243207" cy="3445413"/>
          </a:xfrm>
          <a:prstGeom prst="rect">
            <a:avLst/>
          </a:prstGeom>
        </p:spPr>
      </p:pic>
      <p:sp>
        <p:nvSpPr>
          <p:cNvPr id="7" name="Speech Bubble: Rectangle with Corners Rounded 4">
            <a:extLst>
              <a:ext uri="{FF2B5EF4-FFF2-40B4-BE49-F238E27FC236}">
                <a16:creationId xmlns:a16="http://schemas.microsoft.com/office/drawing/2014/main" id="{F04AFC17-9C34-4329-943E-120B0539ADA2}"/>
              </a:ext>
            </a:extLst>
          </p:cNvPr>
          <p:cNvSpPr/>
          <p:nvPr/>
        </p:nvSpPr>
        <p:spPr>
          <a:xfrm flipH="1">
            <a:off x="3507735" y="476249"/>
            <a:ext cx="8684264" cy="533401"/>
          </a:xfrm>
          <a:prstGeom prst="wedgeRoundRectCallout">
            <a:avLst>
              <a:gd name="adj1" fmla="val 41386"/>
              <a:gd name="adj2" fmla="val 112425"/>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rgbClr val="FF0000"/>
                </a:solidFill>
                <a:latin typeface="Calibri" panose="020F0502020204030204" pitchFamily="34" charset="0"/>
                <a:cs typeface="Calibri" panose="020F0502020204030204" pitchFamily="34" charset="0"/>
              </a:rPr>
              <a:t>Đọc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đoạn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xem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đoạn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những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nhân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vật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nào</a:t>
            </a:r>
            <a:r>
              <a:rPr lang="en-US" sz="2800" b="1" dirty="0">
                <a:solidFill>
                  <a:srgbClr val="FF0000"/>
                </a:solidFill>
                <a:latin typeface="Calibri" panose="020F0502020204030204" pitchFamily="34" charset="0"/>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3BCC085-DD22-47D6-9E1A-C1A3B4D8AFBE}"/>
              </a:ext>
            </a:extLst>
          </p:cNvPr>
          <p:cNvSpPr/>
          <p:nvPr/>
        </p:nvSpPr>
        <p:spPr>
          <a:xfrm flipH="1">
            <a:off x="3355335" y="1514474"/>
            <a:ext cx="7865113" cy="609601"/>
          </a:xfrm>
          <a:prstGeom prst="wedgeRoundRectCallout">
            <a:avLst>
              <a:gd name="adj1" fmla="val 42967"/>
              <a:gd name="adj2" fmla="val 94791"/>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rgbClr val="FF0000"/>
                </a:solidFill>
                <a:latin typeface="Calibri" panose="020F0502020204030204" pitchFamily="34" charset="0"/>
                <a:cs typeface="Calibri" panose="020F0502020204030204" pitchFamily="34" charset="0"/>
              </a:rPr>
              <a:t>Câu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nào</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lời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nói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trực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tiếp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của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mỗi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nhân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vật</a:t>
            </a:r>
            <a:r>
              <a:rPr lang="en-US" sz="2800" b="1" dirty="0">
                <a:solidFill>
                  <a:srgbClr val="FF0000"/>
                </a:solidFill>
                <a:latin typeface="Calibri" panose="020F0502020204030204" pitchFamily="34" charset="0"/>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id="{F73204FB-6ACC-4708-8772-0D03349E0BC1}"/>
              </a:ext>
            </a:extLst>
          </p:cNvPr>
          <p:cNvSpPr/>
          <p:nvPr/>
        </p:nvSpPr>
        <p:spPr>
          <a:xfrm flipH="1">
            <a:off x="4212587" y="2524125"/>
            <a:ext cx="7141212" cy="666750"/>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cs typeface="Calibri" panose="020F0502020204030204" pitchFamily="34" charset="0"/>
              </a:rPr>
              <a:t>Mỗi câu nói được đánh dấu bằng dấu câu gì?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ECB8ABC-F0C9-474B-B7A4-40DADDBC1F93}"/>
              </a:ext>
            </a:extLst>
          </p:cNvPr>
          <p:cNvPicPr>
            <a:picLocks noChangeAspect="1"/>
          </p:cNvPicPr>
          <p:nvPr/>
        </p:nvPicPr>
        <p:blipFill>
          <a:blip r:embed="rId5"/>
          <a:stretch>
            <a:fillRect/>
          </a:stretch>
        </p:blipFill>
        <p:spPr>
          <a:xfrm>
            <a:off x="5048250" y="4525942"/>
            <a:ext cx="5148262" cy="2032020"/>
          </a:xfrm>
          <a:prstGeom prst="rect">
            <a:avLst/>
          </a:prstGeom>
        </p:spPr>
      </p:pic>
      <p:sp>
        <p:nvSpPr>
          <p:cNvPr id="12" name="Speech Bubble: Rectangle with Corners Rounded 4">
            <a:extLst>
              <a:ext uri="{FF2B5EF4-FFF2-40B4-BE49-F238E27FC236}">
                <a16:creationId xmlns:a16="http://schemas.microsoft.com/office/drawing/2014/main" id="{905AD991-69AA-48CB-B5A2-B5463C67DE26}"/>
              </a:ext>
            </a:extLst>
          </p:cNvPr>
          <p:cNvSpPr/>
          <p:nvPr/>
        </p:nvSpPr>
        <p:spPr>
          <a:xfrm flipH="1">
            <a:off x="3955412" y="3505200"/>
            <a:ext cx="7141212" cy="809625"/>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cs typeface="Calibri" panose="020F0502020204030204" pitchFamily="34" charset="0"/>
              </a:rPr>
              <a:t>Nêu công dụng của dấu ngoặc kép và dấu gạch ngang trong đoạn văn.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795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TIMING" val="|0.3|0.5|0.4"/>
</p:tagLst>
</file>

<file path=ppt/tags/tag12.xml><?xml version="1.0" encoding="utf-8"?>
<p:tagLst xmlns:a="http://schemas.openxmlformats.org/drawingml/2006/main" xmlns:r="http://schemas.openxmlformats.org/officeDocument/2006/relationships" xmlns:p="http://schemas.openxmlformats.org/presentationml/2006/main">
  <p:tag name="TIMING" val="|0.3|0.5|0.4"/>
</p:tagLst>
</file>

<file path=ppt/tags/tag13.xml><?xml version="1.0" encoding="utf-8"?>
<p:tagLst xmlns:a="http://schemas.openxmlformats.org/drawingml/2006/main" xmlns:r="http://schemas.openxmlformats.org/officeDocument/2006/relationships" xmlns:p="http://schemas.openxmlformats.org/presentationml/2006/main">
  <p:tag name="TIMING" val="|0.3|0.5|0.4"/>
</p:tagLst>
</file>

<file path=ppt/tags/tag14.xml><?xml version="1.0" encoding="utf-8"?>
<p:tagLst xmlns:a="http://schemas.openxmlformats.org/drawingml/2006/main" xmlns:r="http://schemas.openxmlformats.org/officeDocument/2006/relationships" xmlns:p="http://schemas.openxmlformats.org/presentationml/2006/main">
  <p:tag name="TIMING" val="|0.3|0.5|0.4"/>
</p:tagLst>
</file>

<file path=ppt/tags/tag15.xml><?xml version="1.0" encoding="utf-8"?>
<p:tagLst xmlns:a="http://schemas.openxmlformats.org/drawingml/2006/main" xmlns:r="http://schemas.openxmlformats.org/officeDocument/2006/relationships" xmlns:p="http://schemas.openxmlformats.org/presentationml/2006/main">
  <p:tag name="TIMING" val="|0.3|0.5|0.4"/>
</p:tagLst>
</file>

<file path=ppt/tags/tag16.xml><?xml version="1.0" encoding="utf-8"?>
<p:tagLst xmlns:a="http://schemas.openxmlformats.org/drawingml/2006/main" xmlns:r="http://schemas.openxmlformats.org/officeDocument/2006/relationships" xmlns:p="http://schemas.openxmlformats.org/presentationml/2006/main">
  <p:tag name="TIMING" val="|0.3|0.5|0.4"/>
</p:tagLst>
</file>

<file path=ppt/tags/tag17.xml><?xml version="1.0" encoding="utf-8"?>
<p:tagLst xmlns:a="http://schemas.openxmlformats.org/drawingml/2006/main" xmlns:r="http://schemas.openxmlformats.org/officeDocument/2006/relationships" xmlns:p="http://schemas.openxmlformats.org/presentationml/2006/main">
  <p:tag name="TIMING" val="|0.3|0.5|0.4"/>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TIMING" val="|2.2"/>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体 CN Light"/>
        <a:ea typeface=""/>
        <a:cs typeface=""/>
        <a:font script="Jpan" typeface="游ゴシック"/>
        <a:font script="Hang" typeface="맑은 고딕"/>
        <a:font script="Hans" typeface="思源宋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红动网www.redoc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体 CN Light"/>
        <a:ea typeface=""/>
        <a:cs typeface=""/>
        <a:font script="Jpan" typeface="游ゴシック"/>
        <a:font script="Hang" typeface="맑은 고딕"/>
        <a:font script="Hans" typeface="思源宋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650</Words>
  <Application>Microsoft Office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16</vt:i4>
      </vt:variant>
    </vt:vector>
  </HeadingPairs>
  <TitlesOfParts>
    <vt:vector size="32" baseType="lpstr">
      <vt:lpstr>微软雅黑</vt:lpstr>
      <vt:lpstr>Arial</vt:lpstr>
      <vt:lpstr>Arial-Rounded</vt:lpstr>
      <vt:lpstr>Calibri</vt:lpstr>
      <vt:lpstr>Calibri Light</vt:lpstr>
      <vt:lpstr>Cambria</vt:lpstr>
      <vt:lpstr>HP001 4 hàng</vt:lpstr>
      <vt:lpstr>Lobster</vt:lpstr>
      <vt:lpstr>Sitka Display</vt:lpstr>
      <vt:lpstr>SVN-Kitten</vt:lpstr>
      <vt:lpstr>Times New Roman</vt:lpstr>
      <vt:lpstr>思源宋体 CN Light</vt:lpstr>
      <vt:lpstr>Office 主题</vt:lpstr>
      <vt:lpstr>2_Office Theme</vt:lpstr>
      <vt:lpstr>office</vt:lpstr>
      <vt:lpstr>2_红动网www.redocn.com​​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30</cp:revision>
  <dcterms:created xsi:type="dcterms:W3CDTF">2023-01-05T14:11:41Z</dcterms:created>
  <dcterms:modified xsi:type="dcterms:W3CDTF">2026-04-10T07:57:56Z</dcterms:modified>
</cp:coreProperties>
</file>