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007577502" r:id="rId2"/>
    <p:sldId id="470" r:id="rId3"/>
    <p:sldId id="377" r:id="rId4"/>
    <p:sldId id="499" r:id="rId5"/>
    <p:sldId id="514" r:id="rId6"/>
    <p:sldId id="515" r:id="rId7"/>
    <p:sldId id="516" r:id="rId8"/>
    <p:sldId id="517" r:id="rId9"/>
    <p:sldId id="495" r:id="rId10"/>
    <p:sldId id="50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08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0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8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54432-E98E-EFC5-6882-FFAA44A81DF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903A0E-99E7-76E2-41DB-A6AA789DECF0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59769F-B47D-3369-3C0F-9580663001B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" y="145078"/>
            <a:ext cx="1756112" cy="17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0363D36-C881-4DA6-AFCF-DB571057516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14834E25-B384-5479-AC2E-14005C3BD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95" y="1810419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B61FA49C-1064-9B31-C1D7-DAF1E70CA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34" y="2197517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2832" y="2137494"/>
            <a:ext cx="2807163" cy="5343032"/>
          </a:xfrm>
          <a:prstGeom prst="rect">
            <a:avLst/>
          </a:prstGeom>
        </p:spPr>
      </p:pic>
      <p:sp>
        <p:nvSpPr>
          <p:cNvPr id="4" name="文本框 83">
            <a:extLst>
              <a:ext uri="{FF2B5EF4-FFF2-40B4-BE49-F238E27FC236}">
                <a16:creationId xmlns:a16="http://schemas.microsoft.com/office/drawing/2014/main" id="{F8218D35-012D-4D2A-8B98-F34B4997611F}"/>
              </a:ext>
            </a:extLst>
          </p:cNvPr>
          <p:cNvSpPr txBox="1"/>
          <p:nvPr/>
        </p:nvSpPr>
        <p:spPr>
          <a:xfrm>
            <a:off x="2394020" y="579401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7296B-05F2-43BF-9A7F-8E81E72B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20" y="1281096"/>
            <a:ext cx="6858594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419F84-4067-3DE6-A4A2-5187CB2DB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803" y="2254706"/>
            <a:ext cx="3627434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F5271-91ED-A7FD-3937-8DEE82236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544" y="3275001"/>
            <a:ext cx="826689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pho-</a:t>
            </a:r>
            <a:r>
              <a:rPr lang="en-US" sz="3200" dirty="0" err="1"/>
              <a:t>mếch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4 cm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5</a:t>
            </a:r>
          </a:p>
          <a:p>
            <a:r>
              <a:rPr lang="en-US" sz="3200" dirty="0"/>
              <a:t>+ Trang </a:t>
            </a:r>
            <a:r>
              <a:rPr lang="en-US" sz="3200" dirty="0" err="1"/>
              <a:t>trí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cahs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Dùng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compa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lỗ</a:t>
            </a:r>
            <a:r>
              <a:rPr lang="en-US" sz="3200" dirty="0">
                <a:solidFill>
                  <a:srgbClr val="000000"/>
                </a:solidFill>
              </a:rPr>
              <a:t> ở </a:t>
            </a:r>
            <a:r>
              <a:rPr lang="en-US" sz="3200" dirty="0" err="1">
                <a:solidFill>
                  <a:srgbClr val="000000"/>
                </a:solidFill>
              </a:rPr>
              <a:t>giữa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Luồn</a:t>
            </a:r>
            <a:r>
              <a:rPr lang="en-US" sz="3200" dirty="0">
                <a:solidFill>
                  <a:srgbClr val="000000"/>
                </a:solidFill>
              </a:rPr>
              <a:t> que </a:t>
            </a:r>
            <a:r>
              <a:rPr lang="en-US" sz="3200" dirty="0" err="1">
                <a:solidFill>
                  <a:srgbClr val="000000"/>
                </a:solidFill>
              </a:rPr>
              <a:t>tre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Lắp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trong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Lưu</a:t>
            </a:r>
            <a:r>
              <a:rPr lang="en-US" sz="2400" b="1" i="1" dirty="0">
                <a:solidFill>
                  <a:srgbClr val="FF0000"/>
                </a:solidFill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</a:rPr>
              <a:t>Đảm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lắp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xe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trục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</a:rPr>
              <a:t>+ Trang </a:t>
            </a:r>
            <a:r>
              <a:rPr lang="en-US" sz="3200" dirty="0" err="1">
                <a:solidFill>
                  <a:srgbClr val="000000"/>
                </a:solidFill>
              </a:rPr>
              <a:t>trí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mẫu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ECA39-0B96-43BD-A22C-186A73B70CE4}"/>
              </a:ext>
            </a:extLst>
          </p:cNvPr>
          <p:cNvSpPr/>
          <p:nvPr/>
        </p:nvSpPr>
        <p:spPr>
          <a:xfrm>
            <a:off x="2686050" y="514350"/>
            <a:ext cx="6991349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Hoàn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Phiếu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sản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142E7-CCBB-4C4C-A067-DCDF2792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92" y="1579879"/>
            <a:ext cx="7771080" cy="4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224</Words>
  <Application>Microsoft Office PowerPoint</Application>
  <PresentationFormat>Widescreen</PresentationFormat>
  <Paragraphs>31</Paragraphs>
  <Slides>10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Arial</vt:lpstr>
      <vt:lpstr>Calibri</vt:lpstr>
      <vt:lpstr>HP001 4 hàng</vt:lpstr>
      <vt:lpstr>ITC Avant Garde Std Bk</vt:lpstr>
      <vt:lpstr>Lobster</vt:lpstr>
      <vt:lpstr>Sitka Display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43</cp:revision>
  <dcterms:created xsi:type="dcterms:W3CDTF">2023-01-18T07:24:56Z</dcterms:created>
  <dcterms:modified xsi:type="dcterms:W3CDTF">2026-04-10T04:34:06Z</dcterms:modified>
</cp:coreProperties>
</file>