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572" r:id="rId3"/>
    <p:sldId id="944" r:id="rId4"/>
    <p:sldId id="282" r:id="rId5"/>
    <p:sldId id="945" r:id="rId6"/>
    <p:sldId id="266" r:id="rId7"/>
    <p:sldId id="284" r:id="rId8"/>
    <p:sldId id="267" r:id="rId9"/>
    <p:sldId id="275" r:id="rId10"/>
    <p:sldId id="272" r:id="rId11"/>
    <p:sldId id="292" r:id="rId12"/>
    <p:sldId id="293" r:id="rId13"/>
    <p:sldId id="294" r:id="rId14"/>
    <p:sldId id="295" r:id="rId15"/>
    <p:sldId id="296" r:id="rId16"/>
    <p:sldId id="268" r:id="rId17"/>
    <p:sldId id="286" r:id="rId18"/>
    <p:sldId id="269" r:id="rId19"/>
    <p:sldId id="276" r:id="rId20"/>
    <p:sldId id="271" r:id="rId21"/>
    <p:sldId id="288" r:id="rId22"/>
    <p:sldId id="289" r:id="rId23"/>
    <p:sldId id="290" r:id="rId24"/>
    <p:sldId id="291" r:id="rId25"/>
    <p:sldId id="298" r:id="rId26"/>
    <p:sldId id="26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37D96-4261-4F28-BD45-C03ABCDB883C}"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8D7B1-A8D5-4629-BB1D-01430F7C4495}" type="slidenum">
              <a:rPr lang="en-US" smtClean="0"/>
              <a:t>‹#›</a:t>
            </a:fld>
            <a:endParaRPr lang="en-US"/>
          </a:p>
        </p:txBody>
      </p:sp>
    </p:spTree>
    <p:extLst>
      <p:ext uri="{BB962C8B-B14F-4D97-AF65-F5344CB8AC3E}">
        <p14:creationId xmlns:p14="http://schemas.microsoft.com/office/powerpoint/2010/main" val="5151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CA0D5E-D873-461B-BC87-5A6ABF2C0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AA06DF7-BA6F-4E05-A54F-C7926E81B9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41A0699-7BF5-4022-988F-84A1B136ACF2}"/>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7C816552-C82D-47A0-9B12-FF45B08A6A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7678A9-41E2-496D-8F4D-337377BAFB21}"/>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306074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CC7BD4-D003-4193-BBD3-C72A105CF1B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4C7AD-E1E6-4D36-AB25-2918480D65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2051EE-3BF2-4364-B376-2EF446CBDCBE}"/>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DB3227EC-AF84-4228-B024-225DC51ED4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DE6F87A-E846-4BD5-84AF-EC64F8B95CC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40444896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1FF5A81-31DA-4AF1-83B4-1B3C4405D88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616135-A943-42A2-B08F-BF863C74486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CBFDF3-07A5-474C-9CA3-B306A65347FC}"/>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F5E30C78-1F12-47F2-97F5-870D15C24F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D311E40-64AF-43D8-8AEC-80CE959617E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77371204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3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09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2026/4/10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65808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2026/4/10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887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2026/4/10</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83068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2026/4/10</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75582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2026/4/10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289692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2026/4/10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269726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AAE18-5E3D-4F27-B73B-D24487B070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26AD75-12FD-4D75-958D-599B5101F03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4C8247-4BF3-4E46-9984-2969F9F80B6B}"/>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84A3227A-E87A-439B-9F16-26B7BDED5F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C9E32D-1840-4243-AEB1-47544283427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05115304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2026/4/10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7295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2026/4/10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9837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2026/4/10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3269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434DC-8C2D-4EC5-97E1-34C134B7344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6BB20A-4B94-4B7D-AA15-184B7DE01D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0D48A10-7A73-4FBF-BF47-60593A6CE21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269753D1-914C-451B-A43E-98D27E5DBA2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E5D87F-1CA6-4C75-B4A3-BE690A7BD78A}"/>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3262062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E75D-8978-445B-AF3B-F8126C8A55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22DB7E-1398-443F-B9FC-50F3D6FB37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4FB926-C733-4608-A8F0-2EBAB5F6379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2605C79-447E-49A2-9103-E409628BEC69}"/>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04C60EA9-3673-4697-A5DF-65A9A5BDE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5617A-0DC2-4746-B1A8-30EEB9D808F5}"/>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1585529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A9481C-E5E0-480F-B54F-EEC371AA418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68ED4E-94D3-419A-8A7D-69652086A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209878A-3FC6-4694-A046-142405C708A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0DD568-104B-43AE-83D4-0CC6EBB2E6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36FF974-003D-4F6D-9302-775B7AAF025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568ED03-2103-4E57-9DC4-DA48AD71188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8" name="页脚占位符 7">
            <a:extLst>
              <a:ext uri="{FF2B5EF4-FFF2-40B4-BE49-F238E27FC236}">
                <a16:creationId xmlns:a16="http://schemas.microsoft.com/office/drawing/2014/main" id="{D6A918B1-55A7-4C9C-8E39-6658222D560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1AA53E4-A01D-4369-8B8D-3C1A0494C9E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600137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4F0E-2AE0-4C06-A73C-5A9F570829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5CCB9B0-0C9D-4C64-93F5-F263F334BA0A}"/>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4" name="页脚占位符 3">
            <a:extLst>
              <a:ext uri="{FF2B5EF4-FFF2-40B4-BE49-F238E27FC236}">
                <a16:creationId xmlns:a16="http://schemas.microsoft.com/office/drawing/2014/main" id="{DD57BCBB-337A-484B-A7BC-4AC3A094F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1489238-0D5D-4170-8F22-CA78A4388CB6}"/>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347217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0ABCF45-FD2F-435D-A150-7EE2A4C4EC9D}"/>
              </a:ext>
            </a:extLst>
          </p:cNvPr>
          <p:cNvSpPr/>
          <p:nvPr userDrawn="1"/>
        </p:nvSpPr>
        <p:spPr>
          <a:xfrm>
            <a:off x="0" y="855407"/>
            <a:ext cx="12192000" cy="600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1128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EAE5FA-02AC-4942-960D-7DF636554D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7BEFCB-B36B-41EA-9D06-5A7B31AEFC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DFBA22-7CCE-4179-BA8C-05AA9FEC8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81BA4B-0823-4F50-A445-99F924379187}"/>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EDDCEDEF-86A4-45F9-BADF-4DD4FFBA37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A59523-EF0C-4903-8098-75893DC5FD60}"/>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492873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3F6D5-11DD-4145-A9E3-1CF602D53E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AA82EAA-17DA-416C-8978-3C281CA26A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5B7404-4E30-4E24-AFA7-2B9D891FA8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108704-5FC7-431C-9BCD-1E27617DE136}"/>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F1341A02-1598-4195-B86D-793384CD87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7B6E48C-7680-496D-85E7-7AA5C1CCD358}"/>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808234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616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250635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2.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jpe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2.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l="2524" r="2762"/>
          <a:stretch>
            <a:fillRect/>
          </a:stretch>
        </p:blipFill>
        <p:spPr>
          <a:xfrm>
            <a:off x="-212" y="-457200"/>
            <a:ext cx="12192212" cy="7423838"/>
          </a:xfrm>
          <a:prstGeom prst="rect">
            <a:avLst/>
          </a:prstGeom>
          <a:solidFill>
            <a:schemeClr val="bg1"/>
          </a:solidFill>
        </p:spPr>
      </p:pic>
      <p:sp>
        <p:nvSpPr>
          <p:cNvPr id="3" name="TextBox 2"/>
          <p:cNvSpPr txBox="1"/>
          <p:nvPr/>
        </p:nvSpPr>
        <p:spPr>
          <a:xfrm>
            <a:off x="2354893" y="751913"/>
            <a:ext cx="8107758" cy="461665"/>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Trường </a:t>
            </a:r>
            <a:r>
              <a:rPr lang="en-US" sz="2400" b="1" i="1" dirty="0" err="1">
                <a:solidFill>
                  <a:srgbClr val="0070C0"/>
                </a:solidFill>
                <a:latin typeface="HP001 4 hàng" panose="020B0603050302020204" pitchFamily="34" charset="0"/>
                <a:cs typeface="Times New Roman" panose="02020603050405020304" pitchFamily="18" charset="0"/>
              </a:rPr>
              <a:t>Tiểu</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học</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Đa</a:t>
            </a:r>
            <a:r>
              <a:rPr lang="en-US" sz="2400" b="1" i="1" dirty="0">
                <a:solidFill>
                  <a:srgbClr val="0070C0"/>
                </a:solidFill>
                <a:latin typeface="HP001 4 hàng" panose="020B0603050302020204" pitchFamily="34" charset="0"/>
                <a:cs typeface="Times New Roman" panose="02020603050405020304" pitchFamily="18" charset="0"/>
              </a:rPr>
              <a:t> Phúc</a:t>
            </a:r>
            <a:endParaRPr lang="en-US" sz="2400" b="1" dirty="0">
              <a:solidFill>
                <a:schemeClr val="tx2">
                  <a:lumMod val="50000"/>
                </a:schemeClr>
              </a:solidFill>
              <a:latin typeface="Sitka Display" pitchFamily="2" charset="0"/>
              <a:cs typeface="Times New Roman" panose="02020603050405020304" pitchFamily="18" charset="0"/>
            </a:endParaRPr>
          </a:p>
        </p:txBody>
      </p:sp>
      <p:sp>
        <p:nvSpPr>
          <p:cNvPr id="8" name="TextBox 7"/>
          <p:cNvSpPr txBox="1"/>
          <p:nvPr/>
        </p:nvSpPr>
        <p:spPr>
          <a:xfrm>
            <a:off x="2941005" y="3651325"/>
            <a:ext cx="8107758" cy="830997"/>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                 Giáo </a:t>
            </a:r>
            <a:r>
              <a:rPr lang="en-US" sz="2400" b="1" i="1" dirty="0" err="1">
                <a:solidFill>
                  <a:srgbClr val="0070C0"/>
                </a:solidFill>
                <a:latin typeface="HP001 4 hàng" panose="020B0603050302020204" pitchFamily="34" charset="0"/>
                <a:cs typeface="Times New Roman" panose="02020603050405020304" pitchFamily="18" charset="0"/>
              </a:rPr>
              <a:t>viên</a:t>
            </a:r>
            <a:r>
              <a:rPr lang="en-US" sz="2400" b="1" i="1" dirty="0">
                <a:solidFill>
                  <a:srgbClr val="0070C0"/>
                </a:solidFill>
                <a:latin typeface="HP001 4 hàng" panose="020B0603050302020204" pitchFamily="34" charset="0"/>
                <a:cs typeface="Times New Roman" panose="02020603050405020304" pitchFamily="18" charset="0"/>
              </a:rPr>
              <a:t>: Nguyễn Hồng Nhung</a:t>
            </a:r>
          </a:p>
          <a:p>
            <a:pPr algn="ctr"/>
            <a:r>
              <a:rPr lang="en-US" sz="2400" b="1" i="1" dirty="0">
                <a:solidFill>
                  <a:srgbClr val="0070C0"/>
                </a:solidFill>
                <a:latin typeface="HP001 4 hàng" panose="020B0603050302020204" pitchFamily="34" charset="0"/>
                <a:cs typeface="Times New Roman" panose="02020603050405020304" pitchFamily="18" charset="0"/>
              </a:rPr>
              <a:t>                  </a:t>
            </a:r>
          </a:p>
        </p:txBody>
      </p:sp>
      <p:sp>
        <p:nvSpPr>
          <p:cNvPr id="10" name="Title 1"/>
          <p:cNvSpPr txBox="1"/>
          <p:nvPr/>
        </p:nvSpPr>
        <p:spPr>
          <a:xfrm>
            <a:off x="871801" y="1757445"/>
            <a:ext cx="10896959" cy="196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Lobster" panose="00000500000000000000" pitchFamily="2" charset="0"/>
                <a:cs typeface="Times New Roman" panose="02020603050405020304" pitchFamily="18" charset="0"/>
                <a:sym typeface="+mn-ea"/>
              </a:rPr>
              <a:t>Chào</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mừng</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thầy</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cô</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và</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các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em</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học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sinh</a:t>
            </a:r>
            <a:r>
              <a:rPr lang="en-US" b="1" dirty="0">
                <a:solidFill>
                  <a:srgbClr val="FF0000"/>
                </a:solidFill>
                <a:latin typeface="Lobster" panose="00000500000000000000" pitchFamily="2" charset="0"/>
                <a:cs typeface="Times New Roman" panose="02020603050405020304" pitchFamily="18" charset="0"/>
                <a:sym typeface="+mn-ea"/>
              </a:rPr>
              <a:t> </a:t>
            </a:r>
          </a:p>
          <a:p>
            <a:pPr algn="ctr"/>
            <a:r>
              <a:rPr lang="en-US" b="1" dirty="0" err="1">
                <a:solidFill>
                  <a:srgbClr val="FF0000"/>
                </a:solidFill>
                <a:latin typeface="Lobster" panose="00000500000000000000" pitchFamily="2" charset="0"/>
                <a:cs typeface="Times New Roman" panose="02020603050405020304" pitchFamily="18" charset="0"/>
                <a:sym typeface="+mn-ea"/>
              </a:rPr>
              <a:t>đến</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với</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tiết</a:t>
            </a:r>
            <a:r>
              <a:rPr lang="en-US" b="1" dirty="0">
                <a:solidFill>
                  <a:srgbClr val="FF0000"/>
                </a:solidFill>
                <a:latin typeface="Lobster" panose="00000500000000000000" pitchFamily="2" charset="0"/>
                <a:cs typeface="Times New Roman" panose="02020603050405020304" pitchFamily="18" charset="0"/>
                <a:sym typeface="+mn-ea"/>
              </a:rPr>
              <a:t> </a:t>
            </a:r>
            <a:r>
              <a:rPr lang="en-US" altLang="vi-VN" b="1" dirty="0" err="1">
                <a:solidFill>
                  <a:srgbClr val="FF0000"/>
                </a:solidFill>
                <a:latin typeface="Lobster" panose="00000500000000000000" pitchFamily="2" charset="0"/>
                <a:cs typeface="Times New Roman" panose="02020603050405020304" pitchFamily="18" charset="0"/>
                <a:sym typeface="+mn-ea"/>
              </a:rPr>
              <a:t>Tiếng</a:t>
            </a:r>
            <a:r>
              <a:rPr lang="en-US" altLang="vi-VN" b="1" dirty="0">
                <a:solidFill>
                  <a:srgbClr val="FF0000"/>
                </a:solidFill>
                <a:latin typeface="Lobster" panose="00000500000000000000" pitchFamily="2" charset="0"/>
                <a:cs typeface="Times New Roman" panose="02020603050405020304" pitchFamily="18" charset="0"/>
                <a:sym typeface="+mn-ea"/>
              </a:rPr>
              <a:t> Việt – </a:t>
            </a:r>
            <a:r>
              <a:rPr lang="en-US" altLang="vi-VN" b="1" dirty="0" err="1">
                <a:solidFill>
                  <a:srgbClr val="FF0000"/>
                </a:solidFill>
                <a:latin typeface="Lobster" panose="00000500000000000000" pitchFamily="2" charset="0"/>
                <a:cs typeface="Times New Roman" panose="02020603050405020304" pitchFamily="18" charset="0"/>
                <a:sym typeface="+mn-ea"/>
              </a:rPr>
              <a:t>Lớp</a:t>
            </a:r>
            <a:r>
              <a:rPr lang="en-US" altLang="vi-VN"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9" name="组合 77">
            <a:extLst>
              <a:ext uri="{FF2B5EF4-FFF2-40B4-BE49-F238E27FC236}">
                <a16:creationId xmlns:a16="http://schemas.microsoft.com/office/drawing/2014/main" id="{AED0DBCE-B48B-2273-761F-3B493F49E59D}"/>
              </a:ext>
            </a:extLst>
          </p:cNvPr>
          <p:cNvGrpSpPr>
            <a:grpSpLocks/>
          </p:cNvGrpSpPr>
          <p:nvPr/>
        </p:nvGrpSpPr>
        <p:grpSpPr bwMode="auto">
          <a:xfrm>
            <a:off x="2931390" y="1015692"/>
            <a:ext cx="8822460" cy="1222686"/>
            <a:chOff x="1986534" y="4135265"/>
            <a:chExt cx="9432000" cy="1880540"/>
          </a:xfrm>
        </p:grpSpPr>
        <p:sp>
          <p:nvSpPr>
            <p:cNvPr id="23" name="Freeform 7">
              <a:extLst>
                <a:ext uri="{FF2B5EF4-FFF2-40B4-BE49-F238E27FC236}">
                  <a16:creationId xmlns:a16="http://schemas.microsoft.com/office/drawing/2014/main" id="{5952CCD4-BE99-A074-6142-AD351693D93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4" name="Freeform 7">
              <a:extLst>
                <a:ext uri="{FF2B5EF4-FFF2-40B4-BE49-F238E27FC236}">
                  <a16:creationId xmlns:a16="http://schemas.microsoft.com/office/drawing/2014/main" id="{F53C2BE5-C9D9-8938-7D9D-FE9F56B4A3AE}"/>
                </a:ext>
              </a:extLst>
            </p:cNvPr>
            <p:cNvSpPr>
              <a:spLocks noChangeAspect="1"/>
            </p:cNvSpPr>
            <p:nvPr/>
          </p:nvSpPr>
          <p:spPr bwMode="auto">
            <a:xfrm>
              <a:off x="1986534" y="4135267"/>
              <a:ext cx="9432000" cy="1880538"/>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5" name="组合 6">
            <a:extLst>
              <a:ext uri="{FF2B5EF4-FFF2-40B4-BE49-F238E27FC236}">
                <a16:creationId xmlns:a16="http://schemas.microsoft.com/office/drawing/2014/main" id="{60F3A416-A266-8DE1-FBF5-A5F4120F595A}"/>
              </a:ext>
            </a:extLst>
          </p:cNvPr>
          <p:cNvGrpSpPr/>
          <p:nvPr/>
        </p:nvGrpSpPr>
        <p:grpSpPr>
          <a:xfrm>
            <a:off x="258662" y="92737"/>
            <a:ext cx="1753018" cy="1988057"/>
            <a:chOff x="540445" y="2037"/>
            <a:chExt cx="1255706" cy="1585269"/>
          </a:xfrm>
        </p:grpSpPr>
        <p:sp>
          <p:nvSpPr>
            <p:cNvPr id="26" name="矩形 3">
              <a:extLst>
                <a:ext uri="{FF2B5EF4-FFF2-40B4-BE49-F238E27FC236}">
                  <a16:creationId xmlns:a16="http://schemas.microsoft.com/office/drawing/2014/main" id="{B6F3FCB3-45EA-958A-DE19-280BD3291EB3}"/>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7" name="Title 3">
              <a:extLst>
                <a:ext uri="{FF2B5EF4-FFF2-40B4-BE49-F238E27FC236}">
                  <a16:creationId xmlns:a16="http://schemas.microsoft.com/office/drawing/2014/main" id="{C57ABD22-6EA9-F2BF-B0A6-65FBAB8C3CD7}"/>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GIẢI NGHĨA TỪ</a:t>
              </a:r>
            </a:p>
          </p:txBody>
        </p:sp>
      </p:grpSp>
      <p:sp>
        <p:nvSpPr>
          <p:cNvPr id="28" name="文本框 186">
            <a:extLst>
              <a:ext uri="{FF2B5EF4-FFF2-40B4-BE49-F238E27FC236}">
                <a16:creationId xmlns:a16="http://schemas.microsoft.com/office/drawing/2014/main" id="{1378A234-81E2-62F2-604F-3DF8B44373E6}"/>
              </a:ext>
            </a:extLst>
          </p:cNvPr>
          <p:cNvSpPr txBox="1"/>
          <p:nvPr/>
        </p:nvSpPr>
        <p:spPr>
          <a:xfrm>
            <a:off x="3324226" y="1152463"/>
            <a:ext cx="8305800" cy="95369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2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Ô-lim-pích (còn gọi là Thế vận hội): </a:t>
            </a:r>
            <a:r>
              <a:rPr lang="vi-VN" altLang="zh-C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đại hội thể thao quốc tế, thường được tổ chức 4 năm một lần.</a:t>
            </a:r>
          </a:p>
        </p:txBody>
      </p:sp>
      <p:pic>
        <p:nvPicPr>
          <p:cNvPr id="30" name="Picture 29">
            <a:extLst>
              <a:ext uri="{FF2B5EF4-FFF2-40B4-BE49-F238E27FC236}">
                <a16:creationId xmlns:a16="http://schemas.microsoft.com/office/drawing/2014/main" id="{B7A08586-0892-F7B5-005C-8FE499E3A116}"/>
              </a:ext>
            </a:extLst>
          </p:cNvPr>
          <p:cNvPicPr>
            <a:picLocks noChangeAspect="1"/>
          </p:cNvPicPr>
          <p:nvPr/>
        </p:nvPicPr>
        <p:blipFill>
          <a:blip r:embed="rId3"/>
          <a:stretch>
            <a:fillRect/>
          </a:stretch>
        </p:blipFill>
        <p:spPr>
          <a:xfrm>
            <a:off x="4648200" y="2724150"/>
            <a:ext cx="6057900" cy="4038600"/>
          </a:xfrm>
          <a:prstGeom prst="rect">
            <a:avLst/>
          </a:prstGeom>
        </p:spPr>
      </p:pic>
    </p:spTree>
    <p:extLst>
      <p:ext uri="{BB962C8B-B14F-4D97-AF65-F5344CB8AC3E}">
        <p14:creationId xmlns:p14="http://schemas.microsoft.com/office/powerpoint/2010/main" val="3807376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anim calcmode="lin" valueType="num">
                                      <p:cBhvr>
                                        <p:cTn id="8" dur="400" fill="hold"/>
                                        <p:tgtEl>
                                          <p:spTgt spid="25"/>
                                        </p:tgtEl>
                                        <p:attrNameLst>
                                          <p:attrName>ppt_x</p:attrName>
                                        </p:attrNameLst>
                                      </p:cBhvr>
                                      <p:tavLst>
                                        <p:tav tm="0">
                                          <p:val>
                                            <p:strVal val="#ppt_x"/>
                                          </p:val>
                                        </p:tav>
                                        <p:tav tm="100000">
                                          <p:val>
                                            <p:strVal val="#ppt_x"/>
                                          </p:val>
                                        </p:tav>
                                      </p:tavLst>
                                    </p:anim>
                                    <p:anim calcmode="lin" valueType="num">
                                      <p:cBhvr>
                                        <p:cTn id="9" dur="400" fill="hold"/>
                                        <p:tgtEl>
                                          <p:spTgt spid="2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825408"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2857501" y="647479"/>
            <a:ext cx="8877300" cy="2084703"/>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267075" y="813837"/>
            <a:ext cx="8162925"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Vòng nguyệt quế: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vòng được kết bằng lá cây nguyệt quế, dùng để tặng người chiến thắng.</a:t>
            </a:r>
          </a:p>
        </p:txBody>
      </p:sp>
      <p:pic>
        <p:nvPicPr>
          <p:cNvPr id="1026" name="Picture 2" descr="Vòng nguyệt quế KN110">
            <a:extLst>
              <a:ext uri="{FF2B5EF4-FFF2-40B4-BE49-F238E27FC236}">
                <a16:creationId xmlns:a16="http://schemas.microsoft.com/office/drawing/2014/main" id="{DE804C80-8190-91BE-8AAE-181F7F707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430" y="2886075"/>
            <a:ext cx="3540019"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81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768258"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381500" y="537612"/>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Xung đột: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chiến tranh.</a:t>
            </a:r>
            <a:endPar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050" name="Picture 2" descr="Kỹ năng giải quyết xung đột cần thiết cho dân công sở “yêu hoà bình”">
            <a:extLst>
              <a:ext uri="{FF2B5EF4-FFF2-40B4-BE49-F238E27FC236}">
                <a16:creationId xmlns:a16="http://schemas.microsoft.com/office/drawing/2014/main" id="{78B6BA30-697E-0F0E-A0E3-9114053A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819275"/>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99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791118"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667250" y="718587"/>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Khôi phục: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lập lại.</a:t>
            </a:r>
            <a:endPar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098" name="Picture 2" descr="Hướng dẫn cách khôi phục mã số thuế của doanh nghiệp - Dịch vụ kế toán Minh  Khai">
            <a:extLst>
              <a:ext uri="{FF2B5EF4-FFF2-40B4-BE49-F238E27FC236}">
                <a16:creationId xmlns:a16="http://schemas.microsoft.com/office/drawing/2014/main" id="{B463F44B-74E7-0BA3-65C4-AE0C2F84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22288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17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down)">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756828"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200400" y="514129"/>
            <a:ext cx="8991600"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438526" y="718587"/>
            <a:ext cx="9391650"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Hữu nghị: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(quan hệ) thân thiết giữa các nước.</a:t>
            </a:r>
            <a:endPar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6" name="Picture 2" descr="Tình hữu nghị Việt Nam - Campuchia là tài sản chung vô cùng quý giá">
            <a:extLst>
              <a:ext uri="{FF2B5EF4-FFF2-40B4-BE49-F238E27FC236}">
                <a16:creationId xmlns:a16="http://schemas.microsoft.com/office/drawing/2014/main" id="{6335DF23-2981-E54F-85C2-2DA89A258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960" y="2010198"/>
            <a:ext cx="6863398" cy="457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48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3230239-71A6-5A43-2BFA-249D47D6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4" name="图片 13">
            <a:extLst>
              <a:ext uri="{FF2B5EF4-FFF2-40B4-BE49-F238E27FC236}">
                <a16:creationId xmlns:a16="http://schemas.microsoft.com/office/drawing/2014/main" id="{DFF32648-DB86-5BCF-70F4-4C6973D4DB2C}"/>
              </a:ext>
            </a:extLst>
          </p:cNvPr>
          <p:cNvPicPr>
            <a:picLocks noChangeAspect="1"/>
          </p:cNvPicPr>
          <p:nvPr/>
        </p:nvPicPr>
        <p:blipFill rotWithShape="1">
          <a:blip r:embed="rId4">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5" name="Group 4">
            <a:extLst>
              <a:ext uri="{FF2B5EF4-FFF2-40B4-BE49-F238E27FC236}">
                <a16:creationId xmlns:a16="http://schemas.microsoft.com/office/drawing/2014/main" id="{3C5A9AEC-D963-7A9C-2B84-D747B7D72AE5}"/>
              </a:ext>
            </a:extLst>
          </p:cNvPr>
          <p:cNvGrpSpPr/>
          <p:nvPr/>
        </p:nvGrpSpPr>
        <p:grpSpPr>
          <a:xfrm>
            <a:off x="3551389" y="1069469"/>
            <a:ext cx="3540234" cy="625703"/>
            <a:chOff x="1053394" y="206467"/>
            <a:chExt cx="2880723" cy="432581"/>
          </a:xfrm>
        </p:grpSpPr>
        <p:sp>
          <p:nvSpPr>
            <p:cNvPr id="15" name="Rectangle: Rounded Corners 43">
              <a:extLst>
                <a:ext uri="{FF2B5EF4-FFF2-40B4-BE49-F238E27FC236}">
                  <a16:creationId xmlns:a16="http://schemas.microsoft.com/office/drawing/2014/main" id="{FDA9F0AD-47E7-0566-AB95-6C5D744220DF}"/>
                </a:ext>
              </a:extLst>
            </p:cNvPr>
            <p:cNvSpPr/>
            <p:nvPr/>
          </p:nvSpPr>
          <p:spPr>
            <a:xfrm>
              <a:off x="1106327" y="206467"/>
              <a:ext cx="2827790" cy="432581"/>
            </a:xfrm>
            <a:custGeom>
              <a:avLst/>
              <a:gdLst>
                <a:gd name="csX0" fmla="*/ 0 w 2827790"/>
                <a:gd name="csY0" fmla="*/ 72098 h 432581"/>
                <a:gd name="csX1" fmla="*/ 72098 w 2827790"/>
                <a:gd name="csY1" fmla="*/ 0 h 432581"/>
                <a:gd name="csX2" fmla="*/ 635653 w 2827790"/>
                <a:gd name="csY2" fmla="*/ 0 h 432581"/>
                <a:gd name="csX3" fmla="*/ 1118700 w 2827790"/>
                <a:gd name="csY3" fmla="*/ 0 h 432581"/>
                <a:gd name="csX4" fmla="*/ 1601747 w 2827790"/>
                <a:gd name="csY4" fmla="*/ 0 h 432581"/>
                <a:gd name="csX5" fmla="*/ 2138465 w 2827790"/>
                <a:gd name="csY5" fmla="*/ 0 h 432581"/>
                <a:gd name="csX6" fmla="*/ 2755692 w 2827790"/>
                <a:gd name="csY6" fmla="*/ 0 h 432581"/>
                <a:gd name="csX7" fmla="*/ 2827790 w 2827790"/>
                <a:gd name="csY7" fmla="*/ 72098 h 432581"/>
                <a:gd name="csX8" fmla="*/ 2827790 w 2827790"/>
                <a:gd name="csY8" fmla="*/ 360483 h 432581"/>
                <a:gd name="csX9" fmla="*/ 2755692 w 2827790"/>
                <a:gd name="csY9" fmla="*/ 432581 h 432581"/>
                <a:gd name="csX10" fmla="*/ 2245809 w 2827790"/>
                <a:gd name="csY10" fmla="*/ 432581 h 432581"/>
                <a:gd name="csX11" fmla="*/ 1709090 w 2827790"/>
                <a:gd name="csY11" fmla="*/ 432581 h 432581"/>
                <a:gd name="csX12" fmla="*/ 1199207 w 2827790"/>
                <a:gd name="csY12" fmla="*/ 432581 h 432581"/>
                <a:gd name="csX13" fmla="*/ 716161 w 2827790"/>
                <a:gd name="csY13" fmla="*/ 432581 h 432581"/>
                <a:gd name="csX14" fmla="*/ 72098 w 2827790"/>
                <a:gd name="csY14" fmla="*/ 432581 h 432581"/>
                <a:gd name="csX15" fmla="*/ 0 w 2827790"/>
                <a:gd name="csY15" fmla="*/ 360483 h 432581"/>
                <a:gd name="csX16" fmla="*/ 0 w 2827790"/>
                <a:gd name="csY16" fmla="*/ 72098 h 432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222B584E-A4D4-A3E7-BE9C-759C462F45D3}"/>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17" name="Picture 16">
            <a:extLst>
              <a:ext uri="{FF2B5EF4-FFF2-40B4-BE49-F238E27FC236}">
                <a16:creationId xmlns:a16="http://schemas.microsoft.com/office/drawing/2014/main" id="{8FBB122E-A523-B8F7-A98B-7C894D7727D7}"/>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735483" y="1017238"/>
            <a:ext cx="667016" cy="744576"/>
          </a:xfrm>
          <a:prstGeom prst="rect">
            <a:avLst/>
          </a:prstGeom>
        </p:spPr>
      </p:pic>
      <p:sp>
        <p:nvSpPr>
          <p:cNvPr id="18" name="Rectangle 17">
            <a:extLst>
              <a:ext uri="{FF2B5EF4-FFF2-40B4-BE49-F238E27FC236}">
                <a16:creationId xmlns:a16="http://schemas.microsoft.com/office/drawing/2014/main" id="{87DEA70A-A237-9A48-7E8E-90844DE64BEA}"/>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19" name="Picture 18">
            <a:extLst>
              <a:ext uri="{FF2B5EF4-FFF2-40B4-BE49-F238E27FC236}">
                <a16:creationId xmlns:a16="http://schemas.microsoft.com/office/drawing/2014/main" id="{1DCF59A7-A7C8-6855-C548-5736067ABF53}"/>
              </a:ext>
            </a:extLst>
          </p:cNvPr>
          <p:cNvPicPr>
            <a:picLocks noChangeAspect="1"/>
          </p:cNvPicPr>
          <p:nvPr/>
        </p:nvPicPr>
        <p:blipFill>
          <a:blip r:embed="rId7"/>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638AB3C5-4065-D04C-F3BD-02C60C7E168C}"/>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F6C01B4B-1658-3BEC-0CB7-D12DF1516C4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C900136C-2D3F-1F06-2B02-3CE4D486EA7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9AA3B2AE-5C99-61CF-03DC-44749603FF9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22C0F312-A6C5-ACC8-494B-E1F3A0AA80C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50B8676-0862-AEFC-C79D-9C903146E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72E37408-5A3F-7CD9-66B1-AAA207F7A3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312860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FD535E-1408-A4E7-7103-E3AB4BCC344A}"/>
              </a:ext>
            </a:extLst>
          </p:cNvPr>
          <p:cNvGrpSpPr/>
          <p:nvPr/>
        </p:nvGrpSpPr>
        <p:grpSpPr>
          <a:xfrm>
            <a:off x="3991312" y="1363194"/>
            <a:ext cx="3963968" cy="1077218"/>
            <a:chOff x="1053394" y="206467"/>
            <a:chExt cx="2880723" cy="744737"/>
          </a:xfrm>
        </p:grpSpPr>
        <p:sp>
          <p:nvSpPr>
            <p:cNvPr id="6" name="Rectangle: Rounded Corners 43">
              <a:extLst>
                <a:ext uri="{FF2B5EF4-FFF2-40B4-BE49-F238E27FC236}">
                  <a16:creationId xmlns:a16="http://schemas.microsoft.com/office/drawing/2014/main" id="{720EC03E-FE95-2B9A-127C-13D9AD5E2630}"/>
                </a:ext>
              </a:extLst>
            </p:cNvPr>
            <p:cNvSpPr/>
            <p:nvPr/>
          </p:nvSpPr>
          <p:spPr>
            <a:xfrm>
              <a:off x="1106327" y="206467"/>
              <a:ext cx="2827790" cy="432581"/>
            </a:xfrm>
            <a:custGeom>
              <a:avLst/>
              <a:gdLst>
                <a:gd name="csX0" fmla="*/ 0 w 2827790"/>
                <a:gd name="csY0" fmla="*/ 72098 h 432581"/>
                <a:gd name="csX1" fmla="*/ 72098 w 2827790"/>
                <a:gd name="csY1" fmla="*/ 0 h 432581"/>
                <a:gd name="csX2" fmla="*/ 635653 w 2827790"/>
                <a:gd name="csY2" fmla="*/ 0 h 432581"/>
                <a:gd name="csX3" fmla="*/ 1118700 w 2827790"/>
                <a:gd name="csY3" fmla="*/ 0 h 432581"/>
                <a:gd name="csX4" fmla="*/ 1601747 w 2827790"/>
                <a:gd name="csY4" fmla="*/ 0 h 432581"/>
                <a:gd name="csX5" fmla="*/ 2138465 w 2827790"/>
                <a:gd name="csY5" fmla="*/ 0 h 432581"/>
                <a:gd name="csX6" fmla="*/ 2755692 w 2827790"/>
                <a:gd name="csY6" fmla="*/ 0 h 432581"/>
                <a:gd name="csX7" fmla="*/ 2827790 w 2827790"/>
                <a:gd name="csY7" fmla="*/ 72098 h 432581"/>
                <a:gd name="csX8" fmla="*/ 2827790 w 2827790"/>
                <a:gd name="csY8" fmla="*/ 360483 h 432581"/>
                <a:gd name="csX9" fmla="*/ 2755692 w 2827790"/>
                <a:gd name="csY9" fmla="*/ 432581 h 432581"/>
                <a:gd name="csX10" fmla="*/ 2245809 w 2827790"/>
                <a:gd name="csY10" fmla="*/ 432581 h 432581"/>
                <a:gd name="csX11" fmla="*/ 1709090 w 2827790"/>
                <a:gd name="csY11" fmla="*/ 432581 h 432581"/>
                <a:gd name="csX12" fmla="*/ 1199207 w 2827790"/>
                <a:gd name="csY12" fmla="*/ 432581 h 432581"/>
                <a:gd name="csX13" fmla="*/ 716161 w 2827790"/>
                <a:gd name="csY13" fmla="*/ 432581 h 432581"/>
                <a:gd name="csX14" fmla="*/ 72098 w 2827790"/>
                <a:gd name="csY14" fmla="*/ 432581 h 432581"/>
                <a:gd name="csX15" fmla="*/ 0 w 2827790"/>
                <a:gd name="csY15" fmla="*/ 360483 h 432581"/>
                <a:gd name="csX16" fmla="*/ 0 w 2827790"/>
                <a:gd name="csY16" fmla="*/ 72098 h 432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B17C2708-15C3-743B-2C72-2EDBDB3BDAED}"/>
                </a:ext>
              </a:extLst>
            </p:cNvPr>
            <p:cNvSpPr/>
            <p:nvPr/>
          </p:nvSpPr>
          <p:spPr>
            <a:xfrm>
              <a:off x="1053394" y="206467"/>
              <a:ext cx="2880723" cy="7447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D3EAD7E1-A9E7-D613-4069-24EA25396BF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175406" y="1310963"/>
            <a:ext cx="667016" cy="744576"/>
          </a:xfrm>
          <a:prstGeom prst="rect">
            <a:avLst/>
          </a:prstGeom>
        </p:spPr>
      </p:pic>
      <p:pic>
        <p:nvPicPr>
          <p:cNvPr id="9" name="Picture 8">
            <a:extLst>
              <a:ext uri="{FF2B5EF4-FFF2-40B4-BE49-F238E27FC236}">
                <a16:creationId xmlns:a16="http://schemas.microsoft.com/office/drawing/2014/main" id="{D8E67B50-D8A5-35B5-21A0-F1AD3C50C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866956" y="5330398"/>
            <a:ext cx="918316" cy="710199"/>
          </a:xfrm>
          <a:prstGeom prst="rect">
            <a:avLst/>
          </a:prstGeom>
        </p:spPr>
      </p:pic>
      <p:pic>
        <p:nvPicPr>
          <p:cNvPr id="10" name="Picture 9">
            <a:extLst>
              <a:ext uri="{FF2B5EF4-FFF2-40B4-BE49-F238E27FC236}">
                <a16:creationId xmlns:a16="http://schemas.microsoft.com/office/drawing/2014/main" id="{1E61BD2F-0BC4-A6B9-17E5-7356EA806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604534" y="5405848"/>
            <a:ext cx="820756" cy="634749"/>
          </a:xfrm>
          <a:prstGeom prst="rect">
            <a:avLst/>
          </a:prstGeom>
        </p:spPr>
      </p:pic>
      <p:sp>
        <p:nvSpPr>
          <p:cNvPr id="11" name="Rounded Rectangle 31">
            <a:extLst>
              <a:ext uri="{FF2B5EF4-FFF2-40B4-BE49-F238E27FC236}">
                <a16:creationId xmlns:a16="http://schemas.microsoft.com/office/drawing/2014/main" id="{614177B4-0811-3ECB-EE8A-E10E392D912C}"/>
              </a:ext>
            </a:extLst>
          </p:cNvPr>
          <p:cNvSpPr/>
          <p:nvPr/>
        </p:nvSpPr>
        <p:spPr>
          <a:xfrm>
            <a:off x="1771768" y="3745285"/>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6CE9A388-D946-C340-ECFE-FD3653025276}"/>
              </a:ext>
            </a:extLst>
          </p:cNvPr>
          <p:cNvSpPr/>
          <p:nvPr/>
        </p:nvSpPr>
        <p:spPr>
          <a:xfrm>
            <a:off x="4660563" y="2600044"/>
            <a:ext cx="3797835"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Tiêu</a:t>
            </a:r>
            <a:r>
              <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chí</a:t>
            </a:r>
            <a:r>
              <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đánh</a:t>
            </a:r>
            <a:r>
              <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Arial-Rounded" panose="020B0500000000000000" pitchFamily="34" charset="0"/>
                <a:sym typeface="Arial"/>
              </a:rPr>
              <a:t>giá</a:t>
            </a:r>
            <a:endParaRPr lang="zh-CN" altLang="en-US" sz="3600" b="1" dirty="0">
              <a:solidFill>
                <a:srgbClr val="FF1531"/>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682058-F69A-E341-5DB1-8D0782F5F88E}"/>
              </a:ext>
            </a:extLst>
          </p:cNvPr>
          <p:cNvSpPr/>
          <p:nvPr/>
        </p:nvSpPr>
        <p:spPr>
          <a:xfrm>
            <a:off x="2505834" y="3676893"/>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zh-CN" altLang="en-US" sz="320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đúng</a:t>
            </a:r>
            <a:endParaRPr lang="zh-CN" altLang="en-US" sz="320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15FFF4C4-D455-0BD4-1B37-CD006E178077}"/>
              </a:ext>
            </a:extLst>
          </p:cNvPr>
          <p:cNvSpPr/>
          <p:nvPr/>
        </p:nvSpPr>
        <p:spPr>
          <a:xfrm>
            <a:off x="1864081" y="3791077"/>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mbria" panose="02040503050406030204" pitchFamily="18" charset="0"/>
                <a:ea typeface="Cambria" panose="02040503050406030204" pitchFamily="18" charset="0"/>
                <a:cs typeface="Arial-Rounded" panose="020B0500000000000000" pitchFamily="34" charset="0"/>
                <a:sym typeface="Arial"/>
              </a:rPr>
              <a:t>1</a:t>
            </a:r>
            <a:endParaRPr lang="en-US" sz="2800" kern="0" dirty="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nvGrpSpPr>
          <p:cNvPr id="27" name="Group 26">
            <a:extLst>
              <a:ext uri="{FF2B5EF4-FFF2-40B4-BE49-F238E27FC236}">
                <a16:creationId xmlns:a16="http://schemas.microsoft.com/office/drawing/2014/main" id="{B0DE77B0-21D2-EBE6-14EF-8C2B98A4E8B4}"/>
              </a:ext>
            </a:extLst>
          </p:cNvPr>
          <p:cNvGrpSpPr/>
          <p:nvPr/>
        </p:nvGrpSpPr>
        <p:grpSpPr>
          <a:xfrm>
            <a:off x="1771768" y="4366077"/>
            <a:ext cx="3645680" cy="607107"/>
            <a:chOff x="1717199" y="4363552"/>
            <a:chExt cx="3645680" cy="607107"/>
          </a:xfrm>
        </p:grpSpPr>
        <p:sp>
          <p:nvSpPr>
            <p:cNvPr id="28" name="Rounded Rectangle 36">
              <a:extLst>
                <a:ext uri="{FF2B5EF4-FFF2-40B4-BE49-F238E27FC236}">
                  <a16:creationId xmlns:a16="http://schemas.microsoft.com/office/drawing/2014/main" id="{AB444A66-9094-B009-2E64-2F8013C035F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61F3634F-C67F-DB92-C478-672501ECD2E5}"/>
                </a:ext>
              </a:extLst>
            </p:cNvPr>
            <p:cNvSpPr/>
            <p:nvPr/>
          </p:nvSpPr>
          <p:spPr>
            <a:xfrm>
              <a:off x="2451265" y="4363552"/>
              <a:ext cx="1866217" cy="59939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to,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rõ</a:t>
              </a:r>
              <a:endPar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30" name="Oval 29">
              <a:extLst>
                <a:ext uri="{FF2B5EF4-FFF2-40B4-BE49-F238E27FC236}">
                  <a16:creationId xmlns:a16="http://schemas.microsoft.com/office/drawing/2014/main" id="{52D2B581-1BB6-0BBF-F149-80E811DA87B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rPr>
                <a:t>2</a:t>
              </a:r>
              <a:endParaRPr lang="en-US" sz="28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15081965-6EFB-A03A-F95A-646DA9C12D79}"/>
              </a:ext>
            </a:extLst>
          </p:cNvPr>
          <p:cNvGrpSpPr/>
          <p:nvPr/>
        </p:nvGrpSpPr>
        <p:grpSpPr>
          <a:xfrm>
            <a:off x="1771768" y="5104545"/>
            <a:ext cx="5119273" cy="599395"/>
            <a:chOff x="1717199" y="5199333"/>
            <a:chExt cx="5119273" cy="599395"/>
          </a:xfrm>
        </p:grpSpPr>
        <p:sp>
          <p:nvSpPr>
            <p:cNvPr id="32" name="Rounded Rectangle 40">
              <a:extLst>
                <a:ext uri="{FF2B5EF4-FFF2-40B4-BE49-F238E27FC236}">
                  <a16:creationId xmlns:a16="http://schemas.microsoft.com/office/drawing/2014/main" id="{F6401DDF-D5BD-1F31-BD07-730044643BB2}"/>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33" name="Rectangle 32">
              <a:extLst>
                <a:ext uri="{FF2B5EF4-FFF2-40B4-BE49-F238E27FC236}">
                  <a16:creationId xmlns:a16="http://schemas.microsoft.com/office/drawing/2014/main" id="{10C1E73C-4BEF-C253-E7C6-74B1EA0DBD39}"/>
                </a:ext>
              </a:extLst>
            </p:cNvPr>
            <p:cNvSpPr/>
            <p:nvPr/>
          </p:nvSpPr>
          <p:spPr>
            <a:xfrm>
              <a:off x="2451265" y="5199333"/>
              <a:ext cx="3560590" cy="59939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Ngắt</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nghỉ</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đúng</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chỗ</a:t>
              </a:r>
              <a:endPar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2546C003-193D-7312-F591-A3E719AEDA9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rPr>
                <a:t>3</a:t>
              </a:r>
              <a:endParaRPr lang="en-US" sz="28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CA142891-0291-5346-FB4A-6E94A361F66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09761" y="374528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3B36C1C9-90B3-C726-2747-5EE11A0C8A3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63022" y="439416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8AE871F1-704B-3B13-395E-ED808F6DE13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91041" y="5141537"/>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DF1F6F9F-7836-93CD-091A-50B16F4E5BB4}"/>
              </a:ext>
            </a:extLst>
          </p:cNvPr>
          <p:cNvGrpSpPr/>
          <p:nvPr/>
        </p:nvGrpSpPr>
        <p:grpSpPr>
          <a:xfrm>
            <a:off x="1771768" y="5792317"/>
            <a:ext cx="8097635" cy="599395"/>
            <a:chOff x="1717199" y="5199333"/>
            <a:chExt cx="8097635" cy="599395"/>
          </a:xfrm>
        </p:grpSpPr>
        <p:sp>
          <p:nvSpPr>
            <p:cNvPr id="39" name="Rounded Rectangle 47">
              <a:extLst>
                <a:ext uri="{FF2B5EF4-FFF2-40B4-BE49-F238E27FC236}">
                  <a16:creationId xmlns:a16="http://schemas.microsoft.com/office/drawing/2014/main" id="{0DCCC2B8-B739-326F-60FF-64CB2A1A85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40" name="Rectangle 39">
              <a:extLst>
                <a:ext uri="{FF2B5EF4-FFF2-40B4-BE49-F238E27FC236}">
                  <a16:creationId xmlns:a16="http://schemas.microsoft.com/office/drawing/2014/main" id="{79FBFA1D-79BF-ABA5-387D-2EC21DC6902F}"/>
                </a:ext>
              </a:extLst>
            </p:cNvPr>
            <p:cNvSpPr/>
            <p:nvPr/>
          </p:nvSpPr>
          <p:spPr>
            <a:xfrm>
              <a:off x="2414689" y="5199333"/>
              <a:ext cx="6003567" cy="59939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Giọng</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và</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nhấn</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giọng</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phù</a:t>
              </a:r>
              <a:r>
                <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Cambria" panose="02040503050406030204" pitchFamily="18" charset="0"/>
                  <a:ea typeface="Cambria" panose="02040503050406030204" pitchFamily="18" charset="0"/>
                  <a:cs typeface="Arial-Rounded" panose="020B0500000000000000" pitchFamily="34" charset="0"/>
                  <a:sym typeface="Arial"/>
                </a:rPr>
                <a:t>hợp</a:t>
              </a:r>
              <a:endParaRPr lang="zh-CN" altLang="en-US" sz="3200" kern="0" dirty="0">
                <a:solidFill>
                  <a:srgbClr val="000000"/>
                </a:solidFill>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41" name="Oval 40">
              <a:extLst>
                <a:ext uri="{FF2B5EF4-FFF2-40B4-BE49-F238E27FC236}">
                  <a16:creationId xmlns:a16="http://schemas.microsoft.com/office/drawing/2014/main" id="{795A14E9-48EC-240D-3ECE-C0277067422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rPr>
                <a:t>4</a:t>
              </a:r>
              <a:endParaRPr lang="en-US" sz="2800" kern="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3DA9FEF3-0D0A-54E3-2302-BEC60EC08E0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12168" y="5829309"/>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84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13A398-ED60-44F1-96AF-013D5E627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0" y="2057837"/>
            <a:ext cx="4375310" cy="4375310"/>
          </a:xfrm>
          <a:prstGeom prst="rect">
            <a:avLst/>
          </a:prstGeom>
        </p:spPr>
      </p:pic>
      <p:grpSp>
        <p:nvGrpSpPr>
          <p:cNvPr id="11" name="Group 10">
            <a:extLst>
              <a:ext uri="{FF2B5EF4-FFF2-40B4-BE49-F238E27FC236}">
                <a16:creationId xmlns:a16="http://schemas.microsoft.com/office/drawing/2014/main" id="{35C0B097-E752-A654-8A55-2FB8C01EC150}"/>
              </a:ext>
            </a:extLst>
          </p:cNvPr>
          <p:cNvGrpSpPr/>
          <p:nvPr/>
        </p:nvGrpSpPr>
        <p:grpSpPr>
          <a:xfrm>
            <a:off x="4059723" y="968601"/>
            <a:ext cx="6151397" cy="5644850"/>
            <a:chOff x="2966120" y="254413"/>
            <a:chExt cx="6151397" cy="5644850"/>
          </a:xfrm>
        </p:grpSpPr>
        <p:pic>
          <p:nvPicPr>
            <p:cNvPr id="12" name="Picture 11" descr="Icon&#10;&#10;Description automatically generated">
              <a:extLst>
                <a:ext uri="{FF2B5EF4-FFF2-40B4-BE49-F238E27FC236}">
                  <a16:creationId xmlns:a16="http://schemas.microsoft.com/office/drawing/2014/main" id="{26B11E94-DB53-0937-D6C6-55BB4B9F4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3" name="Picture 12">
              <a:extLst>
                <a:ext uri="{FF2B5EF4-FFF2-40B4-BE49-F238E27FC236}">
                  <a16:creationId xmlns:a16="http://schemas.microsoft.com/office/drawing/2014/main" id="{9FD944E3-492E-E785-D256-C0B103D2D598}"/>
                </a:ext>
              </a:extLst>
            </p:cNvPr>
            <p:cNvPicPr>
              <a:picLocks noChangeAspect="1"/>
            </p:cNvPicPr>
            <p:nvPr/>
          </p:nvPicPr>
          <p:blipFill>
            <a:blip r:embed="rId5"/>
            <a:stretch>
              <a:fillRect/>
            </a:stretch>
          </p:blipFill>
          <p:spPr>
            <a:xfrm>
              <a:off x="2966120" y="1233819"/>
              <a:ext cx="6151397" cy="3188484"/>
            </a:xfrm>
            <a:prstGeom prst="rect">
              <a:avLst/>
            </a:prstGeom>
          </p:spPr>
        </p:pic>
      </p:grpSp>
    </p:spTree>
    <p:extLst>
      <p:ext uri="{BB962C8B-B14F-4D97-AF65-F5344CB8AC3E}">
        <p14:creationId xmlns:p14="http://schemas.microsoft.com/office/powerpoint/2010/main" val="2932428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450" decel="100000" fill="hold"/>
                                        <p:tgtEl>
                                          <p:spTgt spid="1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A44BC9-D78F-DF10-5A7D-182E51C933A8}"/>
              </a:ext>
            </a:extLst>
          </p:cNvPr>
          <p:cNvGrpSpPr/>
          <p:nvPr/>
        </p:nvGrpSpPr>
        <p:grpSpPr>
          <a:xfrm>
            <a:off x="918784" y="1286301"/>
            <a:ext cx="10415966" cy="5133549"/>
            <a:chOff x="76504" y="514663"/>
            <a:chExt cx="7485060" cy="5687287"/>
          </a:xfrm>
          <a:solidFill>
            <a:schemeClr val="bg1"/>
          </a:solidFill>
        </p:grpSpPr>
        <p:sp>
          <p:nvSpPr>
            <p:cNvPr id="13" name="Rectangle: Rounded Corners 12">
              <a:extLst>
                <a:ext uri="{FF2B5EF4-FFF2-40B4-BE49-F238E27FC236}">
                  <a16:creationId xmlns:a16="http://schemas.microsoft.com/office/drawing/2014/main" id="{31722DE5-5EFA-36B9-2C8B-A9F06E91E5F6}"/>
                </a:ext>
              </a:extLst>
            </p:cNvPr>
            <p:cNvSpPr/>
            <p:nvPr/>
          </p:nvSpPr>
          <p:spPr>
            <a:xfrm>
              <a:off x="139597" y="564703"/>
              <a:ext cx="7364501" cy="5587207"/>
            </a:xfrm>
            <a:custGeom>
              <a:avLst/>
              <a:gdLst>
                <a:gd name="csX0" fmla="*/ 0 w 7364501"/>
                <a:gd name="csY0" fmla="*/ 726505 h 5587207"/>
                <a:gd name="csX1" fmla="*/ 726505 w 7364501"/>
                <a:gd name="csY1" fmla="*/ 0 h 5587207"/>
                <a:gd name="csX2" fmla="*/ 1376769 w 7364501"/>
                <a:gd name="csY2" fmla="*/ 0 h 5587207"/>
                <a:gd name="csX3" fmla="*/ 1849688 w 7364501"/>
                <a:gd name="csY3" fmla="*/ 0 h 5587207"/>
                <a:gd name="csX4" fmla="*/ 2322608 w 7364501"/>
                <a:gd name="csY4" fmla="*/ 0 h 5587207"/>
                <a:gd name="csX5" fmla="*/ 2972872 w 7364501"/>
                <a:gd name="csY5" fmla="*/ 0 h 5587207"/>
                <a:gd name="csX6" fmla="*/ 3623136 w 7364501"/>
                <a:gd name="csY6" fmla="*/ 0 h 5587207"/>
                <a:gd name="csX7" fmla="*/ 4096055 w 7364501"/>
                <a:gd name="csY7" fmla="*/ 0 h 5587207"/>
                <a:gd name="csX8" fmla="*/ 4568974 w 7364501"/>
                <a:gd name="csY8" fmla="*/ 0 h 5587207"/>
                <a:gd name="csX9" fmla="*/ 5278353 w 7364501"/>
                <a:gd name="csY9" fmla="*/ 0 h 5587207"/>
                <a:gd name="csX10" fmla="*/ 5869502 w 7364501"/>
                <a:gd name="csY10" fmla="*/ 0 h 5587207"/>
                <a:gd name="csX11" fmla="*/ 6637996 w 7364501"/>
                <a:gd name="csY11" fmla="*/ 0 h 5587207"/>
                <a:gd name="csX12" fmla="*/ 7364501 w 7364501"/>
                <a:gd name="csY12" fmla="*/ 726505 h 5587207"/>
                <a:gd name="csX13" fmla="*/ 7364501 w 7364501"/>
                <a:gd name="csY13" fmla="*/ 1317105 h 5587207"/>
                <a:gd name="csX14" fmla="*/ 7364501 w 7364501"/>
                <a:gd name="csY14" fmla="*/ 1949046 h 5587207"/>
                <a:gd name="csX15" fmla="*/ 7364501 w 7364501"/>
                <a:gd name="csY15" fmla="*/ 2456962 h 5587207"/>
                <a:gd name="csX16" fmla="*/ 7364501 w 7364501"/>
                <a:gd name="csY16" fmla="*/ 3047561 h 5587207"/>
                <a:gd name="csX17" fmla="*/ 7364501 w 7364501"/>
                <a:gd name="csY17" fmla="*/ 3638161 h 5587207"/>
                <a:gd name="csX18" fmla="*/ 7364501 w 7364501"/>
                <a:gd name="csY18" fmla="*/ 4146077 h 5587207"/>
                <a:gd name="csX19" fmla="*/ 7364501 w 7364501"/>
                <a:gd name="csY19" fmla="*/ 4860702 h 5587207"/>
                <a:gd name="csX20" fmla="*/ 6637996 w 7364501"/>
                <a:gd name="csY20" fmla="*/ 5587207 h 5587207"/>
                <a:gd name="csX21" fmla="*/ 5928617 w 7364501"/>
                <a:gd name="csY21" fmla="*/ 5587207 h 5587207"/>
                <a:gd name="csX22" fmla="*/ 5396583 w 7364501"/>
                <a:gd name="csY22" fmla="*/ 5587207 h 5587207"/>
                <a:gd name="csX23" fmla="*/ 4923664 w 7364501"/>
                <a:gd name="csY23" fmla="*/ 5587207 h 5587207"/>
                <a:gd name="csX24" fmla="*/ 4214285 w 7364501"/>
                <a:gd name="csY24" fmla="*/ 5587207 h 5587207"/>
                <a:gd name="csX25" fmla="*/ 3800480 w 7364501"/>
                <a:gd name="csY25" fmla="*/ 5587207 h 5587207"/>
                <a:gd name="csX26" fmla="*/ 3091101 w 7364501"/>
                <a:gd name="csY26" fmla="*/ 5587207 h 5587207"/>
                <a:gd name="csX27" fmla="*/ 2381722 w 7364501"/>
                <a:gd name="csY27" fmla="*/ 5587207 h 5587207"/>
                <a:gd name="csX28" fmla="*/ 1908803 w 7364501"/>
                <a:gd name="csY28" fmla="*/ 5587207 h 5587207"/>
                <a:gd name="csX29" fmla="*/ 1494999 w 7364501"/>
                <a:gd name="csY29" fmla="*/ 5587207 h 5587207"/>
                <a:gd name="csX30" fmla="*/ 726505 w 7364501"/>
                <a:gd name="csY30" fmla="*/ 5587207 h 5587207"/>
                <a:gd name="csX31" fmla="*/ 0 w 7364501"/>
                <a:gd name="csY31" fmla="*/ 4860702 h 5587207"/>
                <a:gd name="csX32" fmla="*/ 0 w 7364501"/>
                <a:gd name="csY32" fmla="*/ 4228760 h 5587207"/>
                <a:gd name="csX33" fmla="*/ 0 w 7364501"/>
                <a:gd name="csY33" fmla="*/ 3638161 h 5587207"/>
                <a:gd name="csX34" fmla="*/ 0 w 7364501"/>
                <a:gd name="csY34" fmla="*/ 3088903 h 5587207"/>
                <a:gd name="csX35" fmla="*/ 0 w 7364501"/>
                <a:gd name="csY35" fmla="*/ 2456962 h 5587207"/>
                <a:gd name="csX36" fmla="*/ 0 w 7364501"/>
                <a:gd name="csY36" fmla="*/ 1783678 h 5587207"/>
                <a:gd name="csX37" fmla="*/ 0 w 7364501"/>
                <a:gd name="csY37" fmla="*/ 1317105 h 5587207"/>
                <a:gd name="csX38" fmla="*/ 0 w 7364501"/>
                <a:gd name="csY38" fmla="*/ 726505 h 5587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A88BFA22-6FFB-F159-2189-3DCDDEC7C379}"/>
                </a:ext>
              </a:extLst>
            </p:cNvPr>
            <p:cNvSpPr/>
            <p:nvPr/>
          </p:nvSpPr>
          <p:spPr>
            <a:xfrm>
              <a:off x="112903" y="514663"/>
              <a:ext cx="7364501" cy="5587207"/>
            </a:xfrm>
            <a:custGeom>
              <a:avLst/>
              <a:gdLst>
                <a:gd name="csX0" fmla="*/ 0 w 7364501"/>
                <a:gd name="csY0" fmla="*/ 726505 h 5587207"/>
                <a:gd name="csX1" fmla="*/ 726505 w 7364501"/>
                <a:gd name="csY1" fmla="*/ 0 h 5587207"/>
                <a:gd name="csX2" fmla="*/ 1376769 w 7364501"/>
                <a:gd name="csY2" fmla="*/ 0 h 5587207"/>
                <a:gd name="csX3" fmla="*/ 1849688 w 7364501"/>
                <a:gd name="csY3" fmla="*/ 0 h 5587207"/>
                <a:gd name="csX4" fmla="*/ 2322608 w 7364501"/>
                <a:gd name="csY4" fmla="*/ 0 h 5587207"/>
                <a:gd name="csX5" fmla="*/ 2972872 w 7364501"/>
                <a:gd name="csY5" fmla="*/ 0 h 5587207"/>
                <a:gd name="csX6" fmla="*/ 3623136 w 7364501"/>
                <a:gd name="csY6" fmla="*/ 0 h 5587207"/>
                <a:gd name="csX7" fmla="*/ 4096055 w 7364501"/>
                <a:gd name="csY7" fmla="*/ 0 h 5587207"/>
                <a:gd name="csX8" fmla="*/ 4568974 w 7364501"/>
                <a:gd name="csY8" fmla="*/ 0 h 5587207"/>
                <a:gd name="csX9" fmla="*/ 5278353 w 7364501"/>
                <a:gd name="csY9" fmla="*/ 0 h 5587207"/>
                <a:gd name="csX10" fmla="*/ 5869502 w 7364501"/>
                <a:gd name="csY10" fmla="*/ 0 h 5587207"/>
                <a:gd name="csX11" fmla="*/ 6637996 w 7364501"/>
                <a:gd name="csY11" fmla="*/ 0 h 5587207"/>
                <a:gd name="csX12" fmla="*/ 7364501 w 7364501"/>
                <a:gd name="csY12" fmla="*/ 726505 h 5587207"/>
                <a:gd name="csX13" fmla="*/ 7364501 w 7364501"/>
                <a:gd name="csY13" fmla="*/ 1317105 h 5587207"/>
                <a:gd name="csX14" fmla="*/ 7364501 w 7364501"/>
                <a:gd name="csY14" fmla="*/ 1949046 h 5587207"/>
                <a:gd name="csX15" fmla="*/ 7364501 w 7364501"/>
                <a:gd name="csY15" fmla="*/ 2456962 h 5587207"/>
                <a:gd name="csX16" fmla="*/ 7364501 w 7364501"/>
                <a:gd name="csY16" fmla="*/ 3047561 h 5587207"/>
                <a:gd name="csX17" fmla="*/ 7364501 w 7364501"/>
                <a:gd name="csY17" fmla="*/ 3638161 h 5587207"/>
                <a:gd name="csX18" fmla="*/ 7364501 w 7364501"/>
                <a:gd name="csY18" fmla="*/ 4146077 h 5587207"/>
                <a:gd name="csX19" fmla="*/ 7364501 w 7364501"/>
                <a:gd name="csY19" fmla="*/ 4860702 h 5587207"/>
                <a:gd name="csX20" fmla="*/ 6637996 w 7364501"/>
                <a:gd name="csY20" fmla="*/ 5587207 h 5587207"/>
                <a:gd name="csX21" fmla="*/ 5928617 w 7364501"/>
                <a:gd name="csY21" fmla="*/ 5587207 h 5587207"/>
                <a:gd name="csX22" fmla="*/ 5396583 w 7364501"/>
                <a:gd name="csY22" fmla="*/ 5587207 h 5587207"/>
                <a:gd name="csX23" fmla="*/ 4923664 w 7364501"/>
                <a:gd name="csY23" fmla="*/ 5587207 h 5587207"/>
                <a:gd name="csX24" fmla="*/ 4214285 w 7364501"/>
                <a:gd name="csY24" fmla="*/ 5587207 h 5587207"/>
                <a:gd name="csX25" fmla="*/ 3800480 w 7364501"/>
                <a:gd name="csY25" fmla="*/ 5587207 h 5587207"/>
                <a:gd name="csX26" fmla="*/ 3091101 w 7364501"/>
                <a:gd name="csY26" fmla="*/ 5587207 h 5587207"/>
                <a:gd name="csX27" fmla="*/ 2381722 w 7364501"/>
                <a:gd name="csY27" fmla="*/ 5587207 h 5587207"/>
                <a:gd name="csX28" fmla="*/ 1908803 w 7364501"/>
                <a:gd name="csY28" fmla="*/ 5587207 h 5587207"/>
                <a:gd name="csX29" fmla="*/ 1494999 w 7364501"/>
                <a:gd name="csY29" fmla="*/ 5587207 h 5587207"/>
                <a:gd name="csX30" fmla="*/ 726505 w 7364501"/>
                <a:gd name="csY30" fmla="*/ 5587207 h 5587207"/>
                <a:gd name="csX31" fmla="*/ 0 w 7364501"/>
                <a:gd name="csY31" fmla="*/ 4860702 h 5587207"/>
                <a:gd name="csX32" fmla="*/ 0 w 7364501"/>
                <a:gd name="csY32" fmla="*/ 4228760 h 5587207"/>
                <a:gd name="csX33" fmla="*/ 0 w 7364501"/>
                <a:gd name="csY33" fmla="*/ 3638161 h 5587207"/>
                <a:gd name="csX34" fmla="*/ 0 w 7364501"/>
                <a:gd name="csY34" fmla="*/ 3088903 h 5587207"/>
                <a:gd name="csX35" fmla="*/ 0 w 7364501"/>
                <a:gd name="csY35" fmla="*/ 2456962 h 5587207"/>
                <a:gd name="csX36" fmla="*/ 0 w 7364501"/>
                <a:gd name="csY36" fmla="*/ 1783678 h 5587207"/>
                <a:gd name="csX37" fmla="*/ 0 w 7364501"/>
                <a:gd name="csY37" fmla="*/ 1317105 h 5587207"/>
                <a:gd name="csX38" fmla="*/ 0 w 7364501"/>
                <a:gd name="csY38" fmla="*/ 726505 h 5587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693962B-B538-84E4-D772-E437873A77D6}"/>
                </a:ext>
              </a:extLst>
            </p:cNvPr>
            <p:cNvSpPr/>
            <p:nvPr/>
          </p:nvSpPr>
          <p:spPr>
            <a:xfrm>
              <a:off x="197063" y="557879"/>
              <a:ext cx="7364501" cy="5587207"/>
            </a:xfrm>
            <a:custGeom>
              <a:avLst/>
              <a:gdLst>
                <a:gd name="csX0" fmla="*/ 0 w 7364501"/>
                <a:gd name="csY0" fmla="*/ 726505 h 5587207"/>
                <a:gd name="csX1" fmla="*/ 726505 w 7364501"/>
                <a:gd name="csY1" fmla="*/ 0 h 5587207"/>
                <a:gd name="csX2" fmla="*/ 1376769 w 7364501"/>
                <a:gd name="csY2" fmla="*/ 0 h 5587207"/>
                <a:gd name="csX3" fmla="*/ 1849688 w 7364501"/>
                <a:gd name="csY3" fmla="*/ 0 h 5587207"/>
                <a:gd name="csX4" fmla="*/ 2322608 w 7364501"/>
                <a:gd name="csY4" fmla="*/ 0 h 5587207"/>
                <a:gd name="csX5" fmla="*/ 2972872 w 7364501"/>
                <a:gd name="csY5" fmla="*/ 0 h 5587207"/>
                <a:gd name="csX6" fmla="*/ 3623136 w 7364501"/>
                <a:gd name="csY6" fmla="*/ 0 h 5587207"/>
                <a:gd name="csX7" fmla="*/ 4096055 w 7364501"/>
                <a:gd name="csY7" fmla="*/ 0 h 5587207"/>
                <a:gd name="csX8" fmla="*/ 4568974 w 7364501"/>
                <a:gd name="csY8" fmla="*/ 0 h 5587207"/>
                <a:gd name="csX9" fmla="*/ 5278353 w 7364501"/>
                <a:gd name="csY9" fmla="*/ 0 h 5587207"/>
                <a:gd name="csX10" fmla="*/ 5869502 w 7364501"/>
                <a:gd name="csY10" fmla="*/ 0 h 5587207"/>
                <a:gd name="csX11" fmla="*/ 6637996 w 7364501"/>
                <a:gd name="csY11" fmla="*/ 0 h 5587207"/>
                <a:gd name="csX12" fmla="*/ 7364501 w 7364501"/>
                <a:gd name="csY12" fmla="*/ 726505 h 5587207"/>
                <a:gd name="csX13" fmla="*/ 7364501 w 7364501"/>
                <a:gd name="csY13" fmla="*/ 1317105 h 5587207"/>
                <a:gd name="csX14" fmla="*/ 7364501 w 7364501"/>
                <a:gd name="csY14" fmla="*/ 1949046 h 5587207"/>
                <a:gd name="csX15" fmla="*/ 7364501 w 7364501"/>
                <a:gd name="csY15" fmla="*/ 2456962 h 5587207"/>
                <a:gd name="csX16" fmla="*/ 7364501 w 7364501"/>
                <a:gd name="csY16" fmla="*/ 3047561 h 5587207"/>
                <a:gd name="csX17" fmla="*/ 7364501 w 7364501"/>
                <a:gd name="csY17" fmla="*/ 3638161 h 5587207"/>
                <a:gd name="csX18" fmla="*/ 7364501 w 7364501"/>
                <a:gd name="csY18" fmla="*/ 4146077 h 5587207"/>
                <a:gd name="csX19" fmla="*/ 7364501 w 7364501"/>
                <a:gd name="csY19" fmla="*/ 4860702 h 5587207"/>
                <a:gd name="csX20" fmla="*/ 6637996 w 7364501"/>
                <a:gd name="csY20" fmla="*/ 5587207 h 5587207"/>
                <a:gd name="csX21" fmla="*/ 5928617 w 7364501"/>
                <a:gd name="csY21" fmla="*/ 5587207 h 5587207"/>
                <a:gd name="csX22" fmla="*/ 5396583 w 7364501"/>
                <a:gd name="csY22" fmla="*/ 5587207 h 5587207"/>
                <a:gd name="csX23" fmla="*/ 4923664 w 7364501"/>
                <a:gd name="csY23" fmla="*/ 5587207 h 5587207"/>
                <a:gd name="csX24" fmla="*/ 4214285 w 7364501"/>
                <a:gd name="csY24" fmla="*/ 5587207 h 5587207"/>
                <a:gd name="csX25" fmla="*/ 3800480 w 7364501"/>
                <a:gd name="csY25" fmla="*/ 5587207 h 5587207"/>
                <a:gd name="csX26" fmla="*/ 3091101 w 7364501"/>
                <a:gd name="csY26" fmla="*/ 5587207 h 5587207"/>
                <a:gd name="csX27" fmla="*/ 2381722 w 7364501"/>
                <a:gd name="csY27" fmla="*/ 5587207 h 5587207"/>
                <a:gd name="csX28" fmla="*/ 1908803 w 7364501"/>
                <a:gd name="csY28" fmla="*/ 5587207 h 5587207"/>
                <a:gd name="csX29" fmla="*/ 1494999 w 7364501"/>
                <a:gd name="csY29" fmla="*/ 5587207 h 5587207"/>
                <a:gd name="csX30" fmla="*/ 726505 w 7364501"/>
                <a:gd name="csY30" fmla="*/ 5587207 h 5587207"/>
                <a:gd name="csX31" fmla="*/ 0 w 7364501"/>
                <a:gd name="csY31" fmla="*/ 4860702 h 5587207"/>
                <a:gd name="csX32" fmla="*/ 0 w 7364501"/>
                <a:gd name="csY32" fmla="*/ 4228760 h 5587207"/>
                <a:gd name="csX33" fmla="*/ 0 w 7364501"/>
                <a:gd name="csY33" fmla="*/ 3638161 h 5587207"/>
                <a:gd name="csX34" fmla="*/ 0 w 7364501"/>
                <a:gd name="csY34" fmla="*/ 3088903 h 5587207"/>
                <a:gd name="csX35" fmla="*/ 0 w 7364501"/>
                <a:gd name="csY35" fmla="*/ 2456962 h 5587207"/>
                <a:gd name="csX36" fmla="*/ 0 w 7364501"/>
                <a:gd name="csY36" fmla="*/ 1783678 h 5587207"/>
                <a:gd name="csX37" fmla="*/ 0 w 7364501"/>
                <a:gd name="csY37" fmla="*/ 1317105 h 5587207"/>
                <a:gd name="csX38" fmla="*/ 0 w 7364501"/>
                <a:gd name="csY38" fmla="*/ 726505 h 5587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17C5FC6F-8D4A-DD8C-DDA8-6CF63D5B334B}"/>
                </a:ext>
              </a:extLst>
            </p:cNvPr>
            <p:cNvSpPr/>
            <p:nvPr/>
          </p:nvSpPr>
          <p:spPr>
            <a:xfrm>
              <a:off x="76504" y="614743"/>
              <a:ext cx="7364501" cy="5587207"/>
            </a:xfrm>
            <a:custGeom>
              <a:avLst/>
              <a:gdLst>
                <a:gd name="csX0" fmla="*/ 0 w 7364501"/>
                <a:gd name="csY0" fmla="*/ 726505 h 5587207"/>
                <a:gd name="csX1" fmla="*/ 726505 w 7364501"/>
                <a:gd name="csY1" fmla="*/ 0 h 5587207"/>
                <a:gd name="csX2" fmla="*/ 1435884 w 7364501"/>
                <a:gd name="csY2" fmla="*/ 0 h 5587207"/>
                <a:gd name="csX3" fmla="*/ 2027033 w 7364501"/>
                <a:gd name="csY3" fmla="*/ 0 h 5587207"/>
                <a:gd name="csX4" fmla="*/ 2499952 w 7364501"/>
                <a:gd name="csY4" fmla="*/ 0 h 5587207"/>
                <a:gd name="csX5" fmla="*/ 3091101 w 7364501"/>
                <a:gd name="csY5" fmla="*/ 0 h 5587207"/>
                <a:gd name="csX6" fmla="*/ 3504906 w 7364501"/>
                <a:gd name="csY6" fmla="*/ 0 h 5587207"/>
                <a:gd name="csX7" fmla="*/ 4036940 w 7364501"/>
                <a:gd name="csY7" fmla="*/ 0 h 5587207"/>
                <a:gd name="csX8" fmla="*/ 4628089 w 7364501"/>
                <a:gd name="csY8" fmla="*/ 0 h 5587207"/>
                <a:gd name="csX9" fmla="*/ 5219238 w 7364501"/>
                <a:gd name="csY9" fmla="*/ 0 h 5587207"/>
                <a:gd name="csX10" fmla="*/ 5869502 w 7364501"/>
                <a:gd name="csY10" fmla="*/ 0 h 5587207"/>
                <a:gd name="csX11" fmla="*/ 6637996 w 7364501"/>
                <a:gd name="csY11" fmla="*/ 0 h 5587207"/>
                <a:gd name="csX12" fmla="*/ 7364501 w 7364501"/>
                <a:gd name="csY12" fmla="*/ 726505 h 5587207"/>
                <a:gd name="csX13" fmla="*/ 7364501 w 7364501"/>
                <a:gd name="csY13" fmla="*/ 1358447 h 5587207"/>
                <a:gd name="csX14" fmla="*/ 7364501 w 7364501"/>
                <a:gd name="csY14" fmla="*/ 1907704 h 5587207"/>
                <a:gd name="csX15" fmla="*/ 7364501 w 7364501"/>
                <a:gd name="csY15" fmla="*/ 2580988 h 5587207"/>
                <a:gd name="csX16" fmla="*/ 7364501 w 7364501"/>
                <a:gd name="csY16" fmla="*/ 3254271 h 5587207"/>
                <a:gd name="csX17" fmla="*/ 7364501 w 7364501"/>
                <a:gd name="csY17" fmla="*/ 3927555 h 5587207"/>
                <a:gd name="csX18" fmla="*/ 7364501 w 7364501"/>
                <a:gd name="csY18" fmla="*/ 4860702 h 5587207"/>
                <a:gd name="csX19" fmla="*/ 6637996 w 7364501"/>
                <a:gd name="csY19" fmla="*/ 5587207 h 5587207"/>
                <a:gd name="csX20" fmla="*/ 6046847 w 7364501"/>
                <a:gd name="csY20" fmla="*/ 5587207 h 5587207"/>
                <a:gd name="csX21" fmla="*/ 5455698 w 7364501"/>
                <a:gd name="csY21" fmla="*/ 5587207 h 5587207"/>
                <a:gd name="csX22" fmla="*/ 4805434 w 7364501"/>
                <a:gd name="csY22" fmla="*/ 5587207 h 5587207"/>
                <a:gd name="csX23" fmla="*/ 4155170 w 7364501"/>
                <a:gd name="csY23" fmla="*/ 5587207 h 5587207"/>
                <a:gd name="csX24" fmla="*/ 3623136 w 7364501"/>
                <a:gd name="csY24" fmla="*/ 5587207 h 5587207"/>
                <a:gd name="csX25" fmla="*/ 3209331 w 7364501"/>
                <a:gd name="csY25" fmla="*/ 5587207 h 5587207"/>
                <a:gd name="csX26" fmla="*/ 2795527 w 7364501"/>
                <a:gd name="csY26" fmla="*/ 5587207 h 5587207"/>
                <a:gd name="csX27" fmla="*/ 2322608 w 7364501"/>
                <a:gd name="csY27" fmla="*/ 5587207 h 5587207"/>
                <a:gd name="csX28" fmla="*/ 1908803 w 7364501"/>
                <a:gd name="csY28" fmla="*/ 5587207 h 5587207"/>
                <a:gd name="csX29" fmla="*/ 726505 w 7364501"/>
                <a:gd name="csY29" fmla="*/ 5587207 h 5587207"/>
                <a:gd name="csX30" fmla="*/ 0 w 7364501"/>
                <a:gd name="csY30" fmla="*/ 4860702 h 5587207"/>
                <a:gd name="csX31" fmla="*/ 0 w 7364501"/>
                <a:gd name="csY31" fmla="*/ 4228760 h 5587207"/>
                <a:gd name="csX32" fmla="*/ 0 w 7364501"/>
                <a:gd name="csY32" fmla="*/ 3638161 h 5587207"/>
                <a:gd name="csX33" fmla="*/ 0 w 7364501"/>
                <a:gd name="csY33" fmla="*/ 3006219 h 5587207"/>
                <a:gd name="csX34" fmla="*/ 0 w 7364501"/>
                <a:gd name="csY34" fmla="*/ 2415620 h 5587207"/>
                <a:gd name="csX35" fmla="*/ 0 w 7364501"/>
                <a:gd name="csY35" fmla="*/ 1825020 h 5587207"/>
                <a:gd name="csX36" fmla="*/ 0 w 7364501"/>
                <a:gd name="csY36" fmla="*/ 726505 h 5587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C4B06DAF-E7B7-4B2F-E02F-524179DED4B4}"/>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Cambria" panose="02040503050406030204" pitchFamily="18" charset="0"/>
                <a:ea typeface="Cambria" panose="02040503050406030204" pitchFamily="18" charset="0"/>
                <a:cs typeface="Arial-Rounded" panose="020B0500000000000000" pitchFamily="34" charset="0"/>
              </a:rPr>
              <a:t>Đại hội thể thao Ô-lim-pích có từ bao giờ và ở đâu?</a:t>
            </a: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sp>
        <p:nvSpPr>
          <p:cNvPr id="18" name="Content Placeholder 2">
            <a:extLst>
              <a:ext uri="{FF2B5EF4-FFF2-40B4-BE49-F238E27FC236}">
                <a16:creationId xmlns:a16="http://schemas.microsoft.com/office/drawing/2014/main" id="{7529AAEA-C7E3-319E-EFFF-75038D6B8B09}"/>
              </a:ext>
            </a:extLst>
          </p:cNvPr>
          <p:cNvSpPr txBox="1">
            <a:spLocks/>
          </p:cNvSpPr>
          <p:nvPr/>
        </p:nvSpPr>
        <p:spPr>
          <a:xfrm>
            <a:off x="1882865" y="2884150"/>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Cambria" panose="02040503050406030204" pitchFamily="18" charset="0"/>
                <a:ea typeface="Cambria" panose="02040503050406030204" pitchFamily="18" charset="0"/>
                <a:cs typeface="Arial-Rounded" panose="020B0500000000000000" pitchFamily="34" charset="0"/>
              </a:rPr>
              <a:t>Những môn thể thao nào được thi đấu trong đại hội?</a:t>
            </a:r>
          </a:p>
        </p:txBody>
      </p:sp>
      <p:sp>
        <p:nvSpPr>
          <p:cNvPr id="19" name="Content Placeholder 2">
            <a:extLst>
              <a:ext uri="{FF2B5EF4-FFF2-40B4-BE49-F238E27FC236}">
                <a16:creationId xmlns:a16="http://schemas.microsoft.com/office/drawing/2014/main" id="{A173C103-5067-705B-FC38-285729D4DFE6}"/>
              </a:ext>
            </a:extLst>
          </p:cNvPr>
          <p:cNvSpPr txBox="1">
            <a:spLocks/>
          </p:cNvSpPr>
          <p:nvPr/>
        </p:nvSpPr>
        <p:spPr>
          <a:xfrm>
            <a:off x="1922824" y="3595607"/>
            <a:ext cx="92945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Cambria" panose="02040503050406030204" pitchFamily="18" charset="0"/>
                <a:ea typeface="Cambria" panose="02040503050406030204" pitchFamily="18" charset="0"/>
                <a:cs typeface="Arial-Rounded" panose="020B0500000000000000" pitchFamily="34" charset="0"/>
              </a:rPr>
              <a:t>Khung cảnh thành phố trong những ngày diễn ra lễ hội như thế nào?</a:t>
            </a:r>
            <a:endParaRPr lang="en-US"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Content Placeholder 2">
            <a:extLst>
              <a:ext uri="{FF2B5EF4-FFF2-40B4-BE49-F238E27FC236}">
                <a16:creationId xmlns:a16="http://schemas.microsoft.com/office/drawing/2014/main" id="{4BEF6D05-C0F0-CA07-CE82-EE3C24AC227C}"/>
              </a:ext>
            </a:extLst>
          </p:cNvPr>
          <p:cNvSpPr txBox="1">
            <a:spLocks/>
          </p:cNvSpPr>
          <p:nvPr/>
        </p:nvSpPr>
        <p:spPr>
          <a:xfrm>
            <a:off x="1875727" y="4737366"/>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Cambria" panose="02040503050406030204" pitchFamily="18" charset="0"/>
                <a:ea typeface="Cambria" panose="02040503050406030204" pitchFamily="18" charset="0"/>
                <a:cs typeface="Arial-Rounded" panose="020B0500000000000000" pitchFamily="34" charset="0"/>
              </a:rPr>
              <a:t>Em</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hãy</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giới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thiệu</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về</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ngọn</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lửa</a:t>
            </a:r>
            <a:r>
              <a:rPr lang="en-US" dirty="0">
                <a:latin typeface="Cambria" panose="02040503050406030204" pitchFamily="18" charset="0"/>
                <a:ea typeface="Cambria" panose="02040503050406030204" pitchFamily="18" charset="0"/>
                <a:cs typeface="Arial-Rounded" panose="020B0500000000000000" pitchFamily="34" charset="0"/>
              </a:rPr>
              <a:t> Ô-</a:t>
            </a:r>
            <a:r>
              <a:rPr lang="en-US" dirty="0" err="1">
                <a:latin typeface="Cambria" panose="02040503050406030204" pitchFamily="18" charset="0"/>
                <a:ea typeface="Cambria" panose="02040503050406030204" pitchFamily="18" charset="0"/>
                <a:cs typeface="Arial-Rounded" panose="020B0500000000000000" pitchFamily="34" charset="0"/>
              </a:rPr>
              <a:t>lim</a:t>
            </a:r>
            <a:r>
              <a:rPr lang="en-US" dirty="0">
                <a:latin typeface="Cambria" panose="02040503050406030204" pitchFamily="18" charset="0"/>
                <a:ea typeface="Cambria" panose="02040503050406030204" pitchFamily="18" charset="0"/>
                <a:cs typeface="Arial-Rounded" panose="020B0500000000000000" pitchFamily="34" charset="0"/>
              </a:rPr>
              <a:t>-</a:t>
            </a:r>
            <a:r>
              <a:rPr lang="en-US" dirty="0" err="1">
                <a:latin typeface="Cambria" panose="02040503050406030204" pitchFamily="18" charset="0"/>
                <a:ea typeface="Cambria" panose="02040503050406030204" pitchFamily="18" charset="0"/>
                <a:cs typeface="Arial-Rounded" panose="020B0500000000000000" pitchFamily="34" charset="0"/>
              </a:rPr>
              <a:t>pích</a:t>
            </a:r>
            <a:r>
              <a:rPr lang="en-US" dirty="0">
                <a:latin typeface="Cambria" panose="02040503050406030204" pitchFamily="18" charset="0"/>
                <a:ea typeface="Cambria" panose="02040503050406030204" pitchFamily="18" charset="0"/>
                <a:cs typeface="Arial-Rounded" panose="020B0500000000000000" pitchFamily="34" charset="0"/>
              </a:rPr>
              <a:t>.</a:t>
            </a:r>
          </a:p>
        </p:txBody>
      </p:sp>
      <p:pic>
        <p:nvPicPr>
          <p:cNvPr id="21" name="Picture 20" descr="A picture containing text&#10;&#10;Description automatically generated">
            <a:extLst>
              <a:ext uri="{FF2B5EF4-FFF2-40B4-BE49-F238E27FC236}">
                <a16:creationId xmlns:a16="http://schemas.microsoft.com/office/drawing/2014/main" id="{588C74CA-4530-61FF-C2DA-77AF1BD72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1D91A7D5-6A92-05BB-17F5-FCB16DF36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ABB19043-8ADE-39B9-9737-5A2FD0AC8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24" name="Picture 23" descr="A picture containing text, clipart, vector graphics&#10;&#10;Description automatically generated">
            <a:extLst>
              <a:ext uri="{FF2B5EF4-FFF2-40B4-BE49-F238E27FC236}">
                <a16:creationId xmlns:a16="http://schemas.microsoft.com/office/drawing/2014/main" id="{D8F61D0F-3D8E-BDDC-653E-B231C714E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25" name="Rectangle: Rounded Corners 24">
            <a:extLst>
              <a:ext uri="{FF2B5EF4-FFF2-40B4-BE49-F238E27FC236}">
                <a16:creationId xmlns:a16="http://schemas.microsoft.com/office/drawing/2014/main" id="{87C10EE6-DFF1-60B0-418B-E0155E1FF722}"/>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77D6895B-EE77-339A-7878-7EBCC9888F44}"/>
              </a:ext>
            </a:extLst>
          </p:cNvPr>
          <p:cNvSpPr txBox="1"/>
          <p:nvPr/>
        </p:nvSpPr>
        <p:spPr>
          <a:xfrm>
            <a:off x="3427953" y="248931"/>
            <a:ext cx="5306062" cy="861774"/>
          </a:xfrm>
          <a:prstGeom prst="rect">
            <a:avLst/>
          </a:prstGeom>
          <a:noFill/>
        </p:spPr>
        <p:txBody>
          <a:bodyPr wrap="square" rtlCol="0">
            <a:spAutoFit/>
          </a:bodyPr>
          <a:lstStyle/>
          <a:p>
            <a:pPr algn="ctr"/>
            <a:r>
              <a:rPr lang="en-US" sz="5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CÙNG TÌM HIỂU</a:t>
            </a:r>
          </a:p>
        </p:txBody>
      </p:sp>
      <p:pic>
        <p:nvPicPr>
          <p:cNvPr id="27" name="Picture 4" descr="Số 5 có ý nghĩa gì? - Ý nghĩa của số 5 - HoaTieu.vn">
            <a:extLst>
              <a:ext uri="{FF2B5EF4-FFF2-40B4-BE49-F238E27FC236}">
                <a16:creationId xmlns:a16="http://schemas.microsoft.com/office/drawing/2014/main" id="{9FFE218C-000D-55F8-57C0-BA8474BFE9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475CCC58-5E71-A729-61FB-D9BC568745DF}"/>
              </a:ext>
            </a:extLst>
          </p:cNvPr>
          <p:cNvSpPr txBox="1">
            <a:spLocks/>
          </p:cNvSpPr>
          <p:nvPr/>
        </p:nvSpPr>
        <p:spPr>
          <a:xfrm>
            <a:off x="2004808"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Cambria" panose="02040503050406030204" pitchFamily="18" charset="0"/>
                <a:ea typeface="Cambria" panose="02040503050406030204" pitchFamily="18" charset="0"/>
                <a:cs typeface="Arial-Rounded" panose="020B0500000000000000" pitchFamily="34" charset="0"/>
              </a:rPr>
              <a:t>Theo em, vì sao nói Đại hội thể thao Ô-lim-pích là tục lệ tốt đẹp?</a:t>
            </a:r>
            <a:endParaRPr lang="en-US" dirty="0" err="1">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56529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p:bldP spid="20"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Đại hội thể thao Ô-lim-pích có từ bao giờ và ở đâu?</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70"/>
            <a:ext cx="10242870" cy="1816856"/>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840259"/>
            </a:xfrm>
            <a:prstGeom prst="rect">
              <a:avLst/>
            </a:prstGeom>
            <a:noFill/>
            <a:ln w="57150">
              <a:noFill/>
            </a:ln>
          </p:spPr>
          <p:txBody>
            <a:bodyPr wrap="square">
              <a:spAutoFit/>
            </a:bodyPr>
            <a:lstStyle/>
            <a:p>
              <a:pPr algn="ctr"/>
              <a:r>
                <a:rPr lang="nl-NL" sz="4400" dirty="0">
                  <a:effectLst/>
                  <a:latin typeface="Cambria" panose="02040503050406030204" pitchFamily="18" charset="0"/>
                  <a:ea typeface="Cambria" panose="02040503050406030204" pitchFamily="18" charset="0"/>
                  <a:cs typeface="Arial-Rounded" panose="020B0500000000000000" pitchFamily="34" charset="0"/>
                </a:rPr>
                <a:t>Đại hội thể thao Ô-lim-pích có từ gần </a:t>
              </a:r>
            </a:p>
            <a:p>
              <a:pPr algn="ctr"/>
              <a:r>
                <a:rPr lang="nl-NL" sz="4400" dirty="0">
                  <a:effectLst/>
                  <a:latin typeface="Cambria" panose="02040503050406030204" pitchFamily="18" charset="0"/>
                  <a:ea typeface="Cambria" panose="02040503050406030204" pitchFamily="18" charset="0"/>
                  <a:cs typeface="Arial-Rounded" panose="020B0500000000000000" pitchFamily="34" charset="0"/>
                </a:rPr>
                <a:t>3 000 năm trước ở Hy Lạp cổ.</a:t>
              </a:r>
              <a:endParaRPr lang="vi-VN"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555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9DF862-9F4D-5685-5D4C-25040F4B8EB6}"/>
              </a:ext>
            </a:extLst>
          </p:cNvPr>
          <p:cNvPicPr>
            <a:picLocks noChangeAspect="1"/>
          </p:cNvPicPr>
          <p:nvPr/>
        </p:nvPicPr>
        <p:blipFill>
          <a:blip r:embed="rId3"/>
          <a:stretch>
            <a:fillRect/>
          </a:stretch>
        </p:blipFill>
        <p:spPr>
          <a:xfrm>
            <a:off x="0" y="21248"/>
            <a:ext cx="4947920" cy="6836752"/>
          </a:xfrm>
          <a:prstGeom prst="rect">
            <a:avLst/>
          </a:prstGeom>
        </p:spPr>
      </p:pic>
      <p:pic>
        <p:nvPicPr>
          <p:cNvPr id="9" name="Picture 8">
            <a:extLst>
              <a:ext uri="{FF2B5EF4-FFF2-40B4-BE49-F238E27FC236}">
                <a16:creationId xmlns:a16="http://schemas.microsoft.com/office/drawing/2014/main" id="{459E4A91-982D-52F5-DB16-FE955272E897}"/>
              </a:ext>
            </a:extLst>
          </p:cNvPr>
          <p:cNvPicPr>
            <a:picLocks noChangeAspect="1"/>
          </p:cNvPicPr>
          <p:nvPr/>
        </p:nvPicPr>
        <p:blipFill>
          <a:blip r:embed="rId4"/>
          <a:stretch>
            <a:fillRect/>
          </a:stretch>
        </p:blipFill>
        <p:spPr>
          <a:xfrm>
            <a:off x="4761042" y="1482706"/>
            <a:ext cx="7260965"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Những môn thể thao nào được thi đấu trong đại hội?</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69"/>
            <a:ext cx="10242870" cy="2336440"/>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918171"/>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môn thể thao được thi đấu trong đại hội là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chạy, nhảy, bắn cung, đua ngựa, ném đĩa, ném lao, đấu vật,..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1638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706626" y="125200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Khung cảnh thành phố trong những ngày diễn ra lễ hội như thế nào?</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336440"/>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1735488"/>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Khung cảnh thành phố trong những ngày diễn ra lễ hội rất tưng bừng, náo nhiệt nhưng cũng rất yên bình vì mọi cuộc xung đột đều phải tạm ngừng.</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8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87576" y="1394880"/>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Em hãy giới thiệu về ngọn lửa Ô-lim-pích.</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269981"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Ngọn lửa Ô-lim-pích mang từ thành phố Ô-lim-pi-a tới được thắp sáng trong giờ khai mạc, báo hiệu bắt đầu những cuộc đua tài theo tinh thần hoà bình và hữu nghị.</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cuối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0724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698208" y="1106191"/>
            <a:ext cx="587835" cy="716735"/>
            <a:chOff x="1836100" y="2332000"/>
            <a:chExt cx="1572829" cy="875054"/>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75054"/>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335151" y="1109130"/>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Theo em, vì sao nói Đại hội thể thao Ô-lim-pích là tục lệ tốt đẹp?</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Đại hội thể thao Ô-lim-pích là tục lệ tốt đẹp vì thông qua các môn thể thao lễ hội đã đem đến không khí hoà bình, hữu nghị cho các quốc gia trên thế </a:t>
              </a:r>
              <a:r>
                <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giới....</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277037" y="856975"/>
                <a:ext cx="5942972" cy="9068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Em</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đọc</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lại</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bài</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đọc</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suy</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nghĩ</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để</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nói</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lên</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cảm</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nhận</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của</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2339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3DEEE52-492F-870F-3805-CB7D53656CC0}"/>
              </a:ext>
            </a:extLst>
          </p:cNvPr>
          <p:cNvSpPr/>
          <p:nvPr/>
        </p:nvSpPr>
        <p:spPr>
          <a:xfrm>
            <a:off x="697230" y="2392089"/>
            <a:ext cx="11087100" cy="33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Bài đọc cho biết những thông tin về Đại hội thể thao Ô-lim-pích (thời gian, địa điểm tổ chức, các môn thể thao trong Đại hội,…) và ý nghĩa của ngọn lửa Ô-lim-pích. Qua đó ta thấy được rằng thể thao có khả năng kết nối con người trên thế giới với nhau, đem lại không khí hòa bình, hữu nghị trên thế giới,… </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66A962C6-2931-BC73-669A-375978E8F6BB}"/>
              </a:ext>
            </a:extLst>
          </p:cNvPr>
          <p:cNvPicPr>
            <a:picLocks noChangeAspect="1"/>
          </p:cNvPicPr>
          <p:nvPr/>
        </p:nvPicPr>
        <p:blipFill>
          <a:blip r:embed="rId3"/>
          <a:stretch>
            <a:fillRect/>
          </a:stretch>
        </p:blipFill>
        <p:spPr>
          <a:xfrm>
            <a:off x="3141852" y="968449"/>
            <a:ext cx="5889246" cy="1225402"/>
          </a:xfrm>
          <a:prstGeom prst="rect">
            <a:avLst/>
          </a:prstGeom>
        </p:spPr>
      </p:pic>
    </p:spTree>
    <p:extLst>
      <p:ext uri="{BB962C8B-B14F-4D97-AF65-F5344CB8AC3E}">
        <p14:creationId xmlns:p14="http://schemas.microsoft.com/office/powerpoint/2010/main" val="40255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817C3A-B0D7-4AD8-E40B-1F89795E275C}"/>
              </a:ext>
            </a:extLst>
          </p:cNvPr>
          <p:cNvPicPr>
            <a:picLocks noChangeAspect="1"/>
          </p:cNvPicPr>
          <p:nvPr/>
        </p:nvPicPr>
        <p:blipFill>
          <a:blip r:embed="rId3"/>
          <a:stretch>
            <a:fillRect/>
          </a:stretch>
        </p:blipFill>
        <p:spPr>
          <a:xfrm>
            <a:off x="2146069" y="1447045"/>
            <a:ext cx="7157324" cy="3188484"/>
          </a:xfrm>
          <a:prstGeom prst="rect">
            <a:avLst/>
          </a:prstGeom>
        </p:spPr>
      </p:pic>
      <p:pic>
        <p:nvPicPr>
          <p:cNvPr id="6" name="Picture 5">
            <a:extLst>
              <a:ext uri="{FF2B5EF4-FFF2-40B4-BE49-F238E27FC236}">
                <a16:creationId xmlns:a16="http://schemas.microsoft.com/office/drawing/2014/main" id="{F6590181-EDD8-D365-4980-2EC598EB62F6}"/>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4019195"/>
            <a:ext cx="3465477" cy="2303421"/>
          </a:xfrm>
          <a:prstGeom prst="rect">
            <a:avLst/>
          </a:prstGeom>
        </p:spPr>
      </p:pic>
    </p:spTree>
    <p:extLst>
      <p:ext uri="{BB962C8B-B14F-4D97-AF65-F5344CB8AC3E}">
        <p14:creationId xmlns:p14="http://schemas.microsoft.com/office/powerpoint/2010/main" val="3682245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sX0" fmla="*/ 0 w 11602387"/>
              <a:gd name="csY0" fmla="*/ 787659 h 6285683"/>
              <a:gd name="csX1" fmla="*/ 787659 w 11602387"/>
              <a:gd name="csY1" fmla="*/ 0 h 6285683"/>
              <a:gd name="csX2" fmla="*/ 1355860 w 11602387"/>
              <a:gd name="csY2" fmla="*/ 0 h 6285683"/>
              <a:gd name="csX3" fmla="*/ 2024331 w 11602387"/>
              <a:gd name="csY3" fmla="*/ 0 h 6285683"/>
              <a:gd name="csX4" fmla="*/ 2592531 w 11602387"/>
              <a:gd name="csY4" fmla="*/ 0 h 6285683"/>
              <a:gd name="csX5" fmla="*/ 2960191 w 11602387"/>
              <a:gd name="csY5" fmla="*/ 0 h 6285683"/>
              <a:gd name="csX6" fmla="*/ 3528391 w 11602387"/>
              <a:gd name="csY6" fmla="*/ 0 h 6285683"/>
              <a:gd name="csX7" fmla="*/ 4096592 w 11602387"/>
              <a:gd name="csY7" fmla="*/ 0 h 6285683"/>
              <a:gd name="csX8" fmla="*/ 4464251 w 11602387"/>
              <a:gd name="csY8" fmla="*/ 0 h 6285683"/>
              <a:gd name="csX9" fmla="*/ 4932181 w 11602387"/>
              <a:gd name="csY9" fmla="*/ 0 h 6285683"/>
              <a:gd name="csX10" fmla="*/ 5299840 w 11602387"/>
              <a:gd name="csY10" fmla="*/ 0 h 6285683"/>
              <a:gd name="csX11" fmla="*/ 6168853 w 11602387"/>
              <a:gd name="csY11" fmla="*/ 0 h 6285683"/>
              <a:gd name="csX12" fmla="*/ 6636783 w 11602387"/>
              <a:gd name="csY12" fmla="*/ 0 h 6285683"/>
              <a:gd name="csX13" fmla="*/ 7104712 w 11602387"/>
              <a:gd name="csY13" fmla="*/ 0 h 6285683"/>
              <a:gd name="csX14" fmla="*/ 7973725 w 11602387"/>
              <a:gd name="csY14" fmla="*/ 0 h 6285683"/>
              <a:gd name="csX15" fmla="*/ 8341384 w 11602387"/>
              <a:gd name="csY15" fmla="*/ 0 h 6285683"/>
              <a:gd name="csX16" fmla="*/ 9110126 w 11602387"/>
              <a:gd name="csY16" fmla="*/ 0 h 6285683"/>
              <a:gd name="csX17" fmla="*/ 9778598 w 11602387"/>
              <a:gd name="csY17" fmla="*/ 0 h 6285683"/>
              <a:gd name="csX18" fmla="*/ 10814728 w 11602387"/>
              <a:gd name="csY18" fmla="*/ 0 h 6285683"/>
              <a:gd name="csX19" fmla="*/ 11602387 w 11602387"/>
              <a:gd name="csY19" fmla="*/ 787659 h 6285683"/>
              <a:gd name="csX20" fmla="*/ 11602387 w 11602387"/>
              <a:gd name="csY20" fmla="*/ 1319257 h 6285683"/>
              <a:gd name="csX21" fmla="*/ 11602387 w 11602387"/>
              <a:gd name="csY21" fmla="*/ 2086374 h 6285683"/>
              <a:gd name="csX22" fmla="*/ 11602387 w 11602387"/>
              <a:gd name="csY22" fmla="*/ 2712180 h 6285683"/>
              <a:gd name="csX23" fmla="*/ 11602387 w 11602387"/>
              <a:gd name="csY23" fmla="*/ 3337985 h 6285683"/>
              <a:gd name="csX24" fmla="*/ 11602387 w 11602387"/>
              <a:gd name="csY24" fmla="*/ 4010894 h 6285683"/>
              <a:gd name="csX25" fmla="*/ 11602387 w 11602387"/>
              <a:gd name="csY25" fmla="*/ 4778011 h 6285683"/>
              <a:gd name="csX26" fmla="*/ 11602387 w 11602387"/>
              <a:gd name="csY26" fmla="*/ 5498024 h 6285683"/>
              <a:gd name="csX27" fmla="*/ 10814728 w 11602387"/>
              <a:gd name="csY27" fmla="*/ 6285683 h 6285683"/>
              <a:gd name="csX28" fmla="*/ 10447069 w 11602387"/>
              <a:gd name="csY28" fmla="*/ 6285683 h 6285683"/>
              <a:gd name="csX29" fmla="*/ 9678327 w 11602387"/>
              <a:gd name="csY29" fmla="*/ 6285683 h 6285683"/>
              <a:gd name="csX30" fmla="*/ 9110126 w 11602387"/>
              <a:gd name="csY30" fmla="*/ 6285683 h 6285683"/>
              <a:gd name="csX31" fmla="*/ 8241114 w 11602387"/>
              <a:gd name="csY31" fmla="*/ 6285683 h 6285683"/>
              <a:gd name="csX32" fmla="*/ 7572642 w 11602387"/>
              <a:gd name="csY32" fmla="*/ 6285683 h 6285683"/>
              <a:gd name="csX33" fmla="*/ 7104712 w 11602387"/>
              <a:gd name="csY33" fmla="*/ 6285683 h 6285683"/>
              <a:gd name="csX34" fmla="*/ 6235700 w 11602387"/>
              <a:gd name="csY34" fmla="*/ 6285683 h 6285683"/>
              <a:gd name="csX35" fmla="*/ 5366687 w 11602387"/>
              <a:gd name="csY35" fmla="*/ 6285683 h 6285683"/>
              <a:gd name="csX36" fmla="*/ 4898757 w 11602387"/>
              <a:gd name="csY36" fmla="*/ 6285683 h 6285683"/>
              <a:gd name="csX37" fmla="*/ 4330557 w 11602387"/>
              <a:gd name="csY37" fmla="*/ 6285683 h 6285683"/>
              <a:gd name="csX38" fmla="*/ 3561815 w 11602387"/>
              <a:gd name="csY38" fmla="*/ 6285683 h 6285683"/>
              <a:gd name="csX39" fmla="*/ 2793073 w 11602387"/>
              <a:gd name="csY39" fmla="*/ 6285683 h 6285683"/>
              <a:gd name="csX40" fmla="*/ 1924060 w 11602387"/>
              <a:gd name="csY40" fmla="*/ 6285683 h 6285683"/>
              <a:gd name="csX41" fmla="*/ 1556401 w 11602387"/>
              <a:gd name="csY41" fmla="*/ 6285683 h 6285683"/>
              <a:gd name="csX42" fmla="*/ 787659 w 11602387"/>
              <a:gd name="csY42" fmla="*/ 6285683 h 6285683"/>
              <a:gd name="csX43" fmla="*/ 0 w 11602387"/>
              <a:gd name="csY43" fmla="*/ 5498024 h 6285683"/>
              <a:gd name="csX44" fmla="*/ 0 w 11602387"/>
              <a:gd name="csY44" fmla="*/ 4966426 h 6285683"/>
              <a:gd name="csX45" fmla="*/ 0 w 11602387"/>
              <a:gd name="csY45" fmla="*/ 4387724 h 6285683"/>
              <a:gd name="csX46" fmla="*/ 0 w 11602387"/>
              <a:gd name="csY46" fmla="*/ 3667711 h 6285683"/>
              <a:gd name="csX47" fmla="*/ 0 w 11602387"/>
              <a:gd name="csY47" fmla="*/ 2994801 h 6285683"/>
              <a:gd name="csX48" fmla="*/ 0 w 11602387"/>
              <a:gd name="csY48" fmla="*/ 2463203 h 6285683"/>
              <a:gd name="csX49" fmla="*/ 0 w 11602387"/>
              <a:gd name="csY49" fmla="*/ 1743190 h 6285683"/>
              <a:gd name="csX50" fmla="*/ 0 w 11602387"/>
              <a:gd name="csY50" fmla="*/ 787659 h 62856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37545" y="1040331"/>
            <a:ext cx="10877550" cy="5632311"/>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98FE7C00-F4DE-A143-9AD8-AC6BA039D63B}"/>
              </a:ext>
            </a:extLst>
          </p:cNvPr>
          <p:cNvPicPr>
            <a:picLocks noChangeAspect="1"/>
          </p:cNvPicPr>
          <p:nvPr/>
        </p:nvPicPr>
        <p:blipFill>
          <a:blip r:embed="rId3"/>
          <a:stretch>
            <a:fillRect/>
          </a:stretch>
        </p:blipFill>
        <p:spPr>
          <a:xfrm>
            <a:off x="3315216" y="142875"/>
            <a:ext cx="5675868" cy="1072989"/>
          </a:xfrm>
          <a:prstGeom prst="rect">
            <a:avLst/>
          </a:prstGeom>
        </p:spPr>
      </p:pic>
    </p:spTree>
    <p:extLst>
      <p:ext uri="{BB962C8B-B14F-4D97-AF65-F5344CB8AC3E}">
        <p14:creationId xmlns:p14="http://schemas.microsoft.com/office/powerpoint/2010/main" val="38371980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12" name="Picture 11">
            <a:extLst>
              <a:ext uri="{FF2B5EF4-FFF2-40B4-BE49-F238E27FC236}">
                <a16:creationId xmlns:a16="http://schemas.microsoft.com/office/drawing/2014/main" id="{36D2B186-BAB7-C1D4-FA31-C6630697486D}"/>
              </a:ext>
            </a:extLst>
          </p:cNvPr>
          <p:cNvPicPr>
            <a:picLocks noChangeAspect="1"/>
          </p:cNvPicPr>
          <p:nvPr/>
        </p:nvPicPr>
        <p:blipFill>
          <a:blip r:embed="rId4"/>
          <a:stretch>
            <a:fillRect/>
          </a:stretch>
        </p:blipFill>
        <p:spPr>
          <a:xfrm>
            <a:off x="1185077" y="1222870"/>
            <a:ext cx="4925995" cy="3231160"/>
          </a:xfrm>
          <a:prstGeom prst="rect">
            <a:avLst/>
          </a:prstGeom>
        </p:spPr>
      </p:pic>
    </p:spTree>
    <p:extLst>
      <p:ext uri="{BB962C8B-B14F-4D97-AF65-F5344CB8AC3E}">
        <p14:creationId xmlns:p14="http://schemas.microsoft.com/office/powerpoint/2010/main" val="2895450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EE4D-03CD-2B21-E847-CEA30C1D050B}"/>
              </a:ext>
            </a:extLst>
          </p:cNvPr>
          <p:cNvSpPr>
            <a:spLocks noGrp="1"/>
          </p:cNvSpPr>
          <p:nvPr>
            <p:ph type="title"/>
          </p:nvPr>
        </p:nvSpPr>
        <p:spPr/>
        <p:txBody>
          <a:bodyPr/>
          <a:lstStyle/>
          <a:p>
            <a:endParaRPr lang="en-US"/>
          </a:p>
        </p:txBody>
      </p:sp>
      <p:pic>
        <p:nvPicPr>
          <p:cNvPr id="7" name="Content Placeholder 6" descr="A video game cover for a video game&#10;&#10;AI-generated content may be incorrect.">
            <a:extLst>
              <a:ext uri="{FF2B5EF4-FFF2-40B4-BE49-F238E27FC236}">
                <a16:creationId xmlns:a16="http://schemas.microsoft.com/office/drawing/2014/main" id="{377D5777-21F4-E30F-17CB-585D8801EA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0" name="Picture 9" descr="A yellow circles with red lines&#10;&#10;AI-generated content may be incorrect.">
            <a:extLst>
              <a:ext uri="{FF2B5EF4-FFF2-40B4-BE49-F238E27FC236}">
                <a16:creationId xmlns:a16="http://schemas.microsoft.com/office/drawing/2014/main" id="{A6BD580C-0067-F455-B18D-90A072BDA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03420"/>
            <a:ext cx="3463880" cy="2073592"/>
          </a:xfrm>
          <a:prstGeom prst="rect">
            <a:avLst/>
          </a:prstGeom>
        </p:spPr>
      </p:pic>
      <p:pic>
        <p:nvPicPr>
          <p:cNvPr id="14" name="Picture 13">
            <a:extLst>
              <a:ext uri="{FF2B5EF4-FFF2-40B4-BE49-F238E27FC236}">
                <a16:creationId xmlns:a16="http://schemas.microsoft.com/office/drawing/2014/main" id="{F090A2D3-4EEA-A87A-9043-8EA6976A8AC0}"/>
              </a:ext>
            </a:extLst>
          </p:cNvPr>
          <p:cNvPicPr>
            <a:picLocks noChangeAspect="1"/>
          </p:cNvPicPr>
          <p:nvPr/>
        </p:nvPicPr>
        <p:blipFill>
          <a:blip r:embed="rId4"/>
          <a:stretch>
            <a:fillRect/>
          </a:stretch>
        </p:blipFill>
        <p:spPr>
          <a:xfrm>
            <a:off x="563443" y="167578"/>
            <a:ext cx="11628557" cy="1672651"/>
          </a:xfrm>
          <a:prstGeom prst="rect">
            <a:avLst/>
          </a:prstGeom>
        </p:spPr>
      </p:pic>
    </p:spTree>
    <p:extLst>
      <p:ext uri="{BB962C8B-B14F-4D97-AF65-F5344CB8AC3E}">
        <p14:creationId xmlns:p14="http://schemas.microsoft.com/office/powerpoint/2010/main" val="31764542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4" name="任意多边形: 形状 34">
            <a:extLst>
              <a:ext uri="{FF2B5EF4-FFF2-40B4-BE49-F238E27FC236}">
                <a16:creationId xmlns:a16="http://schemas.microsoft.com/office/drawing/2014/main" id="{50F483F7-90AD-48EE-8C76-A18EE68AD5B9}"/>
              </a:ext>
            </a:extLst>
          </p:cNvPr>
          <p:cNvSpPr/>
          <p:nvPr/>
        </p:nvSpPr>
        <p:spPr>
          <a:xfrm rot="458011">
            <a:off x="7858682" y="2010267"/>
            <a:ext cx="5532974" cy="5210173"/>
          </a:xfrm>
          <a:custGeom>
            <a:avLst/>
            <a:gdLst>
              <a:gd name="connsiteX0" fmla="*/ 24951 w 2297694"/>
              <a:gd name="connsiteY0" fmla="*/ 1930402 h 2163641"/>
              <a:gd name="connsiteX1" fmla="*/ 1142551 w 2297694"/>
              <a:gd name="connsiteY1" fmla="*/ 2 h 2163641"/>
              <a:gd name="connsiteX2" fmla="*/ 2274665 w 2297694"/>
              <a:gd name="connsiteY2" fmla="*/ 1915888 h 2163641"/>
              <a:gd name="connsiteX3" fmla="*/ 24951 w 2297694"/>
              <a:gd name="connsiteY3" fmla="*/ 1930402 h 2163641"/>
            </a:gdLst>
            <a:ahLst/>
            <a:cxnLst>
              <a:cxn ang="0">
                <a:pos x="connsiteX0" y="connsiteY0"/>
              </a:cxn>
              <a:cxn ang="0">
                <a:pos x="connsiteX1" y="connsiteY1"/>
              </a:cxn>
              <a:cxn ang="0">
                <a:pos x="connsiteX2" y="connsiteY2"/>
              </a:cxn>
              <a:cxn ang="0">
                <a:pos x="connsiteX3" y="connsiteY3"/>
              </a:cxn>
            </a:cxnLst>
            <a:rect l="l" t="t" r="r" b="b"/>
            <a:pathLst>
              <a:path w="2297694" h="2163641">
                <a:moveTo>
                  <a:pt x="24951" y="1930402"/>
                </a:moveTo>
                <a:cubicBezTo>
                  <a:pt x="-163735" y="1611088"/>
                  <a:pt x="767599" y="2421"/>
                  <a:pt x="1142551" y="2"/>
                </a:cubicBezTo>
                <a:cubicBezTo>
                  <a:pt x="1517503" y="-2417"/>
                  <a:pt x="2456094" y="1594155"/>
                  <a:pt x="2274665" y="1915888"/>
                </a:cubicBezTo>
                <a:cubicBezTo>
                  <a:pt x="2093236" y="2237621"/>
                  <a:pt x="213637" y="2249716"/>
                  <a:pt x="24951" y="1930402"/>
                </a:cubicBezTo>
                <a:close/>
              </a:path>
            </a:pathLst>
          </a:custGeom>
          <a:solidFill>
            <a:srgbClr val="0E3B8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3" name="图片 2">
            <a:extLst>
              <a:ext uri="{FF2B5EF4-FFF2-40B4-BE49-F238E27FC236}">
                <a16:creationId xmlns:a16="http://schemas.microsoft.com/office/drawing/2014/main" id="{2C0727D3-8546-421E-839A-D7BD0F69B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50" y="1466850"/>
            <a:ext cx="5067300" cy="5067300"/>
          </a:xfrm>
          <a:prstGeom prst="rect">
            <a:avLst/>
          </a:prstGeom>
        </p:spPr>
      </p:pic>
      <p:sp>
        <p:nvSpPr>
          <p:cNvPr id="2" name="Rectangle: Rounded Corners 11">
            <a:extLst>
              <a:ext uri="{FF2B5EF4-FFF2-40B4-BE49-F238E27FC236}">
                <a16:creationId xmlns:a16="http://schemas.microsoft.com/office/drawing/2014/main" id="{58B8D3FB-1B7E-0B0B-712D-1EB6AFD8A7DB}"/>
              </a:ext>
            </a:extLst>
          </p:cNvPr>
          <p:cNvSpPr/>
          <p:nvPr/>
        </p:nvSpPr>
        <p:spPr>
          <a:xfrm>
            <a:off x="428625" y="2147914"/>
            <a:ext cx="7524750" cy="1985936"/>
          </a:xfrm>
          <a:custGeom>
            <a:avLst/>
            <a:gdLst>
              <a:gd name="csX0" fmla="*/ 0 w 7524750"/>
              <a:gd name="csY0" fmla="*/ 484985 h 1985936"/>
              <a:gd name="csX1" fmla="*/ 484985 w 7524750"/>
              <a:gd name="csY1" fmla="*/ 0 h 1985936"/>
              <a:gd name="csX2" fmla="*/ 7039765 w 7524750"/>
              <a:gd name="csY2" fmla="*/ 0 h 1985936"/>
              <a:gd name="csX3" fmla="*/ 7524750 w 7524750"/>
              <a:gd name="csY3" fmla="*/ 484985 h 1985936"/>
              <a:gd name="csX4" fmla="*/ 7524750 w 7524750"/>
              <a:gd name="csY4" fmla="*/ 1500951 h 1985936"/>
              <a:gd name="csX5" fmla="*/ 7039765 w 7524750"/>
              <a:gd name="csY5" fmla="*/ 1985936 h 1985936"/>
              <a:gd name="csX6" fmla="*/ 484985 w 7524750"/>
              <a:gd name="csY6" fmla="*/ 1985936 h 1985936"/>
              <a:gd name="csX7" fmla="*/ 0 w 7524750"/>
              <a:gd name="csY7" fmla="*/ 1500951 h 1985936"/>
              <a:gd name="csX8" fmla="*/ 0 w 7524750"/>
              <a:gd name="csY8" fmla="*/ 484985 h 1985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524750" h="1985936" fill="none" extrusionOk="0">
                <a:moveTo>
                  <a:pt x="0" y="484985"/>
                </a:moveTo>
                <a:cubicBezTo>
                  <a:pt x="-9326" y="249815"/>
                  <a:pt x="178620" y="-25883"/>
                  <a:pt x="484985" y="0"/>
                </a:cubicBezTo>
                <a:cubicBezTo>
                  <a:pt x="3059843" y="-35273"/>
                  <a:pt x="4468541" y="-144294"/>
                  <a:pt x="7039765" y="0"/>
                </a:cubicBezTo>
                <a:cubicBezTo>
                  <a:pt x="7355526" y="14583"/>
                  <a:pt x="7518363" y="211750"/>
                  <a:pt x="7524750" y="484985"/>
                </a:cubicBezTo>
                <a:cubicBezTo>
                  <a:pt x="7576320" y="943867"/>
                  <a:pt x="7533882" y="1075889"/>
                  <a:pt x="7524750" y="1500951"/>
                </a:cubicBezTo>
                <a:cubicBezTo>
                  <a:pt x="7557123" y="1744320"/>
                  <a:pt x="7337988" y="1953009"/>
                  <a:pt x="7039765" y="1985936"/>
                </a:cubicBezTo>
                <a:cubicBezTo>
                  <a:pt x="4993035" y="2063461"/>
                  <a:pt x="2971538" y="1942233"/>
                  <a:pt x="484985" y="1985936"/>
                </a:cubicBezTo>
                <a:cubicBezTo>
                  <a:pt x="185442" y="1977155"/>
                  <a:pt x="-26455" y="1768439"/>
                  <a:pt x="0" y="1500951"/>
                </a:cubicBezTo>
                <a:cubicBezTo>
                  <a:pt x="-80649" y="1221173"/>
                  <a:pt x="4150" y="724596"/>
                  <a:pt x="0" y="484985"/>
                </a:cubicBezTo>
                <a:close/>
              </a:path>
              <a:path w="7524750" h="1985936" stroke="0" extrusionOk="0">
                <a:moveTo>
                  <a:pt x="0" y="484985"/>
                </a:moveTo>
                <a:cubicBezTo>
                  <a:pt x="-14584" y="166743"/>
                  <a:pt x="198110" y="15409"/>
                  <a:pt x="484985" y="0"/>
                </a:cubicBezTo>
                <a:cubicBezTo>
                  <a:pt x="3488460" y="-95379"/>
                  <a:pt x="4128554" y="58096"/>
                  <a:pt x="7039765" y="0"/>
                </a:cubicBezTo>
                <a:cubicBezTo>
                  <a:pt x="7276224" y="-22097"/>
                  <a:pt x="7500158" y="199461"/>
                  <a:pt x="7524750" y="484985"/>
                </a:cubicBezTo>
                <a:cubicBezTo>
                  <a:pt x="7541072" y="764657"/>
                  <a:pt x="7577071" y="1387921"/>
                  <a:pt x="7524750" y="1500951"/>
                </a:cubicBezTo>
                <a:cubicBezTo>
                  <a:pt x="7530543" y="1761915"/>
                  <a:pt x="7280955" y="1959378"/>
                  <a:pt x="7039765" y="1985936"/>
                </a:cubicBezTo>
                <a:cubicBezTo>
                  <a:pt x="5262470" y="1926030"/>
                  <a:pt x="2320220" y="2068450"/>
                  <a:pt x="484985" y="1985936"/>
                </a:cubicBezTo>
                <a:cubicBezTo>
                  <a:pt x="174900" y="1996377"/>
                  <a:pt x="-10011" y="1778962"/>
                  <a:pt x="0" y="1500951"/>
                </a:cubicBezTo>
                <a:cubicBezTo>
                  <a:pt x="-65478" y="1173328"/>
                  <a:pt x="63487" y="751829"/>
                  <a:pt x="0" y="48498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9" name="Picture 8">
            <a:extLst>
              <a:ext uri="{FF2B5EF4-FFF2-40B4-BE49-F238E27FC236}">
                <a16:creationId xmlns:a16="http://schemas.microsoft.com/office/drawing/2014/main" id="{2EDC81DB-7B93-A407-9822-174AD1C0FC50}"/>
              </a:ext>
            </a:extLst>
          </p:cNvPr>
          <p:cNvPicPr>
            <a:picLocks noChangeAspect="1"/>
          </p:cNvPicPr>
          <p:nvPr/>
        </p:nvPicPr>
        <p:blipFill>
          <a:blip r:embed="rId4"/>
          <a:stretch>
            <a:fillRect/>
          </a:stretch>
        </p:blipFill>
        <p:spPr>
          <a:xfrm>
            <a:off x="196745" y="2708863"/>
            <a:ext cx="8090627" cy="948738"/>
          </a:xfrm>
          <a:prstGeom prst="rect">
            <a:avLst/>
          </a:prstGeom>
        </p:spPr>
      </p:pic>
    </p:spTree>
    <p:extLst>
      <p:ext uri="{BB962C8B-B14F-4D97-AF65-F5344CB8AC3E}">
        <p14:creationId xmlns:p14="http://schemas.microsoft.com/office/powerpoint/2010/main" val="248466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sX0" fmla="*/ 0 w 11602387"/>
              <a:gd name="csY0" fmla="*/ 787659 h 6285683"/>
              <a:gd name="csX1" fmla="*/ 787659 w 11602387"/>
              <a:gd name="csY1" fmla="*/ 0 h 6285683"/>
              <a:gd name="csX2" fmla="*/ 1355860 w 11602387"/>
              <a:gd name="csY2" fmla="*/ 0 h 6285683"/>
              <a:gd name="csX3" fmla="*/ 2024331 w 11602387"/>
              <a:gd name="csY3" fmla="*/ 0 h 6285683"/>
              <a:gd name="csX4" fmla="*/ 2592531 w 11602387"/>
              <a:gd name="csY4" fmla="*/ 0 h 6285683"/>
              <a:gd name="csX5" fmla="*/ 2960191 w 11602387"/>
              <a:gd name="csY5" fmla="*/ 0 h 6285683"/>
              <a:gd name="csX6" fmla="*/ 3528391 w 11602387"/>
              <a:gd name="csY6" fmla="*/ 0 h 6285683"/>
              <a:gd name="csX7" fmla="*/ 4096592 w 11602387"/>
              <a:gd name="csY7" fmla="*/ 0 h 6285683"/>
              <a:gd name="csX8" fmla="*/ 4464251 w 11602387"/>
              <a:gd name="csY8" fmla="*/ 0 h 6285683"/>
              <a:gd name="csX9" fmla="*/ 4932181 w 11602387"/>
              <a:gd name="csY9" fmla="*/ 0 h 6285683"/>
              <a:gd name="csX10" fmla="*/ 5299840 w 11602387"/>
              <a:gd name="csY10" fmla="*/ 0 h 6285683"/>
              <a:gd name="csX11" fmla="*/ 6168853 w 11602387"/>
              <a:gd name="csY11" fmla="*/ 0 h 6285683"/>
              <a:gd name="csX12" fmla="*/ 6636783 w 11602387"/>
              <a:gd name="csY12" fmla="*/ 0 h 6285683"/>
              <a:gd name="csX13" fmla="*/ 7104712 w 11602387"/>
              <a:gd name="csY13" fmla="*/ 0 h 6285683"/>
              <a:gd name="csX14" fmla="*/ 7973725 w 11602387"/>
              <a:gd name="csY14" fmla="*/ 0 h 6285683"/>
              <a:gd name="csX15" fmla="*/ 8341384 w 11602387"/>
              <a:gd name="csY15" fmla="*/ 0 h 6285683"/>
              <a:gd name="csX16" fmla="*/ 9110126 w 11602387"/>
              <a:gd name="csY16" fmla="*/ 0 h 6285683"/>
              <a:gd name="csX17" fmla="*/ 9778598 w 11602387"/>
              <a:gd name="csY17" fmla="*/ 0 h 6285683"/>
              <a:gd name="csX18" fmla="*/ 10814728 w 11602387"/>
              <a:gd name="csY18" fmla="*/ 0 h 6285683"/>
              <a:gd name="csX19" fmla="*/ 11602387 w 11602387"/>
              <a:gd name="csY19" fmla="*/ 787659 h 6285683"/>
              <a:gd name="csX20" fmla="*/ 11602387 w 11602387"/>
              <a:gd name="csY20" fmla="*/ 1319257 h 6285683"/>
              <a:gd name="csX21" fmla="*/ 11602387 w 11602387"/>
              <a:gd name="csY21" fmla="*/ 2086374 h 6285683"/>
              <a:gd name="csX22" fmla="*/ 11602387 w 11602387"/>
              <a:gd name="csY22" fmla="*/ 2712180 h 6285683"/>
              <a:gd name="csX23" fmla="*/ 11602387 w 11602387"/>
              <a:gd name="csY23" fmla="*/ 3337985 h 6285683"/>
              <a:gd name="csX24" fmla="*/ 11602387 w 11602387"/>
              <a:gd name="csY24" fmla="*/ 4010894 h 6285683"/>
              <a:gd name="csX25" fmla="*/ 11602387 w 11602387"/>
              <a:gd name="csY25" fmla="*/ 4778011 h 6285683"/>
              <a:gd name="csX26" fmla="*/ 11602387 w 11602387"/>
              <a:gd name="csY26" fmla="*/ 5498024 h 6285683"/>
              <a:gd name="csX27" fmla="*/ 10814728 w 11602387"/>
              <a:gd name="csY27" fmla="*/ 6285683 h 6285683"/>
              <a:gd name="csX28" fmla="*/ 10447069 w 11602387"/>
              <a:gd name="csY28" fmla="*/ 6285683 h 6285683"/>
              <a:gd name="csX29" fmla="*/ 9678327 w 11602387"/>
              <a:gd name="csY29" fmla="*/ 6285683 h 6285683"/>
              <a:gd name="csX30" fmla="*/ 9110126 w 11602387"/>
              <a:gd name="csY30" fmla="*/ 6285683 h 6285683"/>
              <a:gd name="csX31" fmla="*/ 8241114 w 11602387"/>
              <a:gd name="csY31" fmla="*/ 6285683 h 6285683"/>
              <a:gd name="csX32" fmla="*/ 7572642 w 11602387"/>
              <a:gd name="csY32" fmla="*/ 6285683 h 6285683"/>
              <a:gd name="csX33" fmla="*/ 7104712 w 11602387"/>
              <a:gd name="csY33" fmla="*/ 6285683 h 6285683"/>
              <a:gd name="csX34" fmla="*/ 6235700 w 11602387"/>
              <a:gd name="csY34" fmla="*/ 6285683 h 6285683"/>
              <a:gd name="csX35" fmla="*/ 5366687 w 11602387"/>
              <a:gd name="csY35" fmla="*/ 6285683 h 6285683"/>
              <a:gd name="csX36" fmla="*/ 4898757 w 11602387"/>
              <a:gd name="csY36" fmla="*/ 6285683 h 6285683"/>
              <a:gd name="csX37" fmla="*/ 4330557 w 11602387"/>
              <a:gd name="csY37" fmla="*/ 6285683 h 6285683"/>
              <a:gd name="csX38" fmla="*/ 3561815 w 11602387"/>
              <a:gd name="csY38" fmla="*/ 6285683 h 6285683"/>
              <a:gd name="csX39" fmla="*/ 2793073 w 11602387"/>
              <a:gd name="csY39" fmla="*/ 6285683 h 6285683"/>
              <a:gd name="csX40" fmla="*/ 1924060 w 11602387"/>
              <a:gd name="csY40" fmla="*/ 6285683 h 6285683"/>
              <a:gd name="csX41" fmla="*/ 1556401 w 11602387"/>
              <a:gd name="csY41" fmla="*/ 6285683 h 6285683"/>
              <a:gd name="csX42" fmla="*/ 787659 w 11602387"/>
              <a:gd name="csY42" fmla="*/ 6285683 h 6285683"/>
              <a:gd name="csX43" fmla="*/ 0 w 11602387"/>
              <a:gd name="csY43" fmla="*/ 5498024 h 6285683"/>
              <a:gd name="csX44" fmla="*/ 0 w 11602387"/>
              <a:gd name="csY44" fmla="*/ 4966426 h 6285683"/>
              <a:gd name="csX45" fmla="*/ 0 w 11602387"/>
              <a:gd name="csY45" fmla="*/ 4387724 h 6285683"/>
              <a:gd name="csX46" fmla="*/ 0 w 11602387"/>
              <a:gd name="csY46" fmla="*/ 3667711 h 6285683"/>
              <a:gd name="csX47" fmla="*/ 0 w 11602387"/>
              <a:gd name="csY47" fmla="*/ 2994801 h 6285683"/>
              <a:gd name="csX48" fmla="*/ 0 w 11602387"/>
              <a:gd name="csY48" fmla="*/ 2463203 h 6285683"/>
              <a:gd name="csX49" fmla="*/ 0 w 11602387"/>
              <a:gd name="csY49" fmla="*/ 1743190 h 6285683"/>
              <a:gd name="csX50" fmla="*/ 0 w 11602387"/>
              <a:gd name="csY50" fmla="*/ 787659 h 62856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074621"/>
            <a:ext cx="10877550" cy="5632311"/>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Những mẩu chuyện lịch sử thế giới)</a:t>
            </a:r>
          </a:p>
        </p:txBody>
      </p:sp>
      <p:sp>
        <p:nvSpPr>
          <p:cNvPr id="4" name="Rectangle: Rounded Corners 3">
            <a:extLst>
              <a:ext uri="{FF2B5EF4-FFF2-40B4-BE49-F238E27FC236}">
                <a16:creationId xmlns:a16="http://schemas.microsoft.com/office/drawing/2014/main" id="{343F708F-B081-D6D0-08D2-DE41916FEE5F}"/>
              </a:ext>
            </a:extLst>
          </p:cNvPr>
          <p:cNvSpPr/>
          <p:nvPr/>
        </p:nvSpPr>
        <p:spPr>
          <a:xfrm>
            <a:off x="0" y="139135"/>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88" y="109550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91" y="274871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92" y="4487145"/>
            <a:ext cx="484512" cy="566171"/>
          </a:xfrm>
          <a:prstGeom prst="rect">
            <a:avLst/>
          </a:prstGeom>
        </p:spPr>
      </p:pic>
      <p:pic>
        <p:nvPicPr>
          <p:cNvPr id="9" name="Picture 8">
            <a:extLst>
              <a:ext uri="{FF2B5EF4-FFF2-40B4-BE49-F238E27FC236}">
                <a16:creationId xmlns:a16="http://schemas.microsoft.com/office/drawing/2014/main" id="{00143EC2-7934-1AD6-08ED-9BA851BF826A}"/>
              </a:ext>
            </a:extLst>
          </p:cNvPr>
          <p:cNvPicPr>
            <a:picLocks noChangeAspect="1"/>
          </p:cNvPicPr>
          <p:nvPr/>
        </p:nvPicPr>
        <p:blipFill>
          <a:blip r:embed="rId6"/>
          <a:stretch>
            <a:fillRect/>
          </a:stretch>
        </p:blipFill>
        <p:spPr>
          <a:xfrm>
            <a:off x="4048641" y="95250"/>
            <a:ext cx="5675868" cy="1072989"/>
          </a:xfrm>
          <a:prstGeom prst="rect">
            <a:avLst/>
          </a:prstGeom>
        </p:spPr>
      </p:pic>
    </p:spTree>
    <p:extLst>
      <p:ext uri="{BB962C8B-B14F-4D97-AF65-F5344CB8AC3E}">
        <p14:creationId xmlns:p14="http://schemas.microsoft.com/office/powerpoint/2010/main" val="164586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2" name="Google Shape;1910;p31">
            <a:extLst>
              <a:ext uri="{FF2B5EF4-FFF2-40B4-BE49-F238E27FC236}">
                <a16:creationId xmlns:a16="http://schemas.microsoft.com/office/drawing/2014/main" id="{E153ECAB-B1D3-717C-736E-03773CF303AD}"/>
              </a:ext>
            </a:extLst>
          </p:cNvPr>
          <p:cNvSpPr txBox="1">
            <a:spLocks/>
          </p:cNvSpPr>
          <p:nvPr/>
        </p:nvSpPr>
        <p:spPr>
          <a:xfrm>
            <a:off x="2144502" y="1353407"/>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33" name="Group 32">
            <a:extLst>
              <a:ext uri="{FF2B5EF4-FFF2-40B4-BE49-F238E27FC236}">
                <a16:creationId xmlns:a16="http://schemas.microsoft.com/office/drawing/2014/main" id="{C2AC2596-FF6E-7D03-286F-390FF217621C}"/>
              </a:ext>
            </a:extLst>
          </p:cNvPr>
          <p:cNvGrpSpPr/>
          <p:nvPr/>
        </p:nvGrpSpPr>
        <p:grpSpPr>
          <a:xfrm>
            <a:off x="7316914" y="4792308"/>
            <a:ext cx="2844430" cy="1254387"/>
            <a:chOff x="2120933" y="2221349"/>
            <a:chExt cx="3866191" cy="1860883"/>
          </a:xfrm>
        </p:grpSpPr>
        <p:sp>
          <p:nvSpPr>
            <p:cNvPr id="34" name="Freeform: Shape 33">
              <a:extLst>
                <a:ext uri="{FF2B5EF4-FFF2-40B4-BE49-F238E27FC236}">
                  <a16:creationId xmlns:a16="http://schemas.microsoft.com/office/drawing/2014/main" id="{984FE494-2C40-9467-5FE3-CC8613C63C1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096F119-009F-4D52-AACC-01C57DBA044E}"/>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hữu</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3FC91045-1ED3-8273-55F1-C1B38A2E6B0C}"/>
              </a:ext>
            </a:extLst>
          </p:cNvPr>
          <p:cNvGrpSpPr/>
          <p:nvPr/>
        </p:nvGrpSpPr>
        <p:grpSpPr>
          <a:xfrm>
            <a:off x="5059752" y="3401585"/>
            <a:ext cx="2844430" cy="1254387"/>
            <a:chOff x="1925867" y="2221349"/>
            <a:chExt cx="3866191" cy="1860883"/>
          </a:xfrm>
        </p:grpSpPr>
        <p:sp>
          <p:nvSpPr>
            <p:cNvPr id="37" name="Freeform: Shape 36">
              <a:extLst>
                <a:ext uri="{FF2B5EF4-FFF2-40B4-BE49-F238E27FC236}">
                  <a16:creationId xmlns:a16="http://schemas.microsoft.com/office/drawing/2014/main" id="{424F977C-5584-66F1-C836-DCA98F7CE30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7FCE4742-438B-4C0D-61FF-05F0255A1ABE}"/>
                </a:ext>
              </a:extLst>
            </p:cNvPr>
            <p:cNvSpPr txBox="1"/>
            <p:nvPr/>
          </p:nvSpPr>
          <p:spPr>
            <a:xfrm>
              <a:off x="1925867" y="264769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đoạt</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5C3D1702-B5E2-C4B6-B2ED-B069223EFD06}"/>
              </a:ext>
            </a:extLst>
          </p:cNvPr>
          <p:cNvGrpSpPr/>
          <p:nvPr/>
        </p:nvGrpSpPr>
        <p:grpSpPr>
          <a:xfrm>
            <a:off x="1518931" y="4919190"/>
            <a:ext cx="2844430" cy="1254387"/>
            <a:chOff x="2105101" y="2221349"/>
            <a:chExt cx="3866191" cy="1860883"/>
          </a:xfrm>
        </p:grpSpPr>
        <p:sp>
          <p:nvSpPr>
            <p:cNvPr id="40" name="Freeform: Shape 39">
              <a:extLst>
                <a:ext uri="{FF2B5EF4-FFF2-40B4-BE49-F238E27FC236}">
                  <a16:creationId xmlns:a16="http://schemas.microsoft.com/office/drawing/2014/main" id="{204044DD-8FB9-7CEE-4FC7-F364DCE2779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39E74DC-1FDB-801A-35CF-E92EF8BFD4C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xung</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42" name="Group 41">
            <a:extLst>
              <a:ext uri="{FF2B5EF4-FFF2-40B4-BE49-F238E27FC236}">
                <a16:creationId xmlns:a16="http://schemas.microsoft.com/office/drawing/2014/main" id="{5056A914-EC4C-BE4C-38A8-65CE6EADA9AC}"/>
              </a:ext>
            </a:extLst>
          </p:cNvPr>
          <p:cNvGrpSpPr/>
          <p:nvPr/>
        </p:nvGrpSpPr>
        <p:grpSpPr>
          <a:xfrm>
            <a:off x="8063670" y="3372134"/>
            <a:ext cx="2844430" cy="1254387"/>
            <a:chOff x="2095377" y="2221349"/>
            <a:chExt cx="3866191" cy="1860883"/>
          </a:xfrm>
        </p:grpSpPr>
        <p:sp>
          <p:nvSpPr>
            <p:cNvPr id="43" name="Freeform: Shape 42">
              <a:extLst>
                <a:ext uri="{FF2B5EF4-FFF2-40B4-BE49-F238E27FC236}">
                  <a16:creationId xmlns:a16="http://schemas.microsoft.com/office/drawing/2014/main" id="{3256BBF4-FBDE-ABAE-E5E3-39DA49E9FC5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9BB2093E-C534-FFF3-5846-6C95CE386E05}"/>
                </a:ext>
              </a:extLst>
            </p:cNvPr>
            <p:cNvSpPr txBox="1"/>
            <p:nvPr/>
          </p:nvSpPr>
          <p:spPr>
            <a:xfrm>
              <a:off x="2095377" y="260768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trưng</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45" name="Group 44">
            <a:extLst>
              <a:ext uri="{FF2B5EF4-FFF2-40B4-BE49-F238E27FC236}">
                <a16:creationId xmlns:a16="http://schemas.microsoft.com/office/drawing/2014/main" id="{025DB524-2DBE-86C1-56B6-06F6029E7C0F}"/>
              </a:ext>
            </a:extLst>
          </p:cNvPr>
          <p:cNvGrpSpPr/>
          <p:nvPr/>
        </p:nvGrpSpPr>
        <p:grpSpPr>
          <a:xfrm>
            <a:off x="4268787" y="4811220"/>
            <a:ext cx="2844430" cy="1254387"/>
            <a:chOff x="2118699" y="2221349"/>
            <a:chExt cx="3866191" cy="1860883"/>
          </a:xfrm>
        </p:grpSpPr>
        <p:sp>
          <p:nvSpPr>
            <p:cNvPr id="46" name="Freeform: Shape 45">
              <a:extLst>
                <a:ext uri="{FF2B5EF4-FFF2-40B4-BE49-F238E27FC236}">
                  <a16:creationId xmlns:a16="http://schemas.microsoft.com/office/drawing/2014/main" id="{7B93832E-BF8D-1B5C-C6BF-87C63D5586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47" name="TextBox 46">
              <a:extLst>
                <a:ext uri="{FF2B5EF4-FFF2-40B4-BE49-F238E27FC236}">
                  <a16:creationId xmlns:a16="http://schemas.microsoft.com/office/drawing/2014/main" id="{7A1ABD3F-EF5C-EEF7-0E37-7AF9BDA3C903}"/>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sáng</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D8A30DD-839F-7FD8-B252-AFD24A8DCD38}"/>
              </a:ext>
            </a:extLst>
          </p:cNvPr>
          <p:cNvGrpSpPr/>
          <p:nvPr/>
        </p:nvGrpSpPr>
        <p:grpSpPr>
          <a:xfrm>
            <a:off x="2583798" y="3537921"/>
            <a:ext cx="2844430" cy="1254387"/>
            <a:chOff x="2035835" y="2221349"/>
            <a:chExt cx="3866191" cy="1860883"/>
          </a:xfrm>
        </p:grpSpPr>
        <p:sp>
          <p:nvSpPr>
            <p:cNvPr id="49" name="Freeform: Shape 48">
              <a:extLst>
                <a:ext uri="{FF2B5EF4-FFF2-40B4-BE49-F238E27FC236}">
                  <a16:creationId xmlns:a16="http://schemas.microsoft.com/office/drawing/2014/main" id="{3889BA4C-090B-83C2-DB74-A79B98AA858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0" name="TextBox 49">
              <a:extLst>
                <a:ext uri="{FF2B5EF4-FFF2-40B4-BE49-F238E27FC236}">
                  <a16:creationId xmlns:a16="http://schemas.microsoft.com/office/drawing/2014/main" id="{D620E657-579F-9F32-3158-9207572319A6}"/>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trai</a:t>
              </a:r>
              <a:r>
                <a:rPr lang="en-US"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3200" b="1" kern="0" dirty="0" err="1">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rPr>
                <a:t>tráng</a:t>
              </a:r>
              <a:endParaRPr lang="vi-VN" sz="3200" b="1" kern="0" dirty="0">
                <a:solidFill>
                  <a:srgbClr val="6351CA">
                    <a:lumMod val="50000"/>
                  </a:srgbClr>
                </a:solidFill>
                <a:latin typeface="Cambria" panose="02040503050406030204" pitchFamily="18" charset="0"/>
                <a:ea typeface="Cambria" panose="02040503050406030204" pitchFamily="18" charset="0"/>
                <a:cs typeface="Arial-Rounded" panose="020B0500000000000000" pitchFamily="34" charset="0"/>
                <a:sym typeface="Arial"/>
              </a:endParaRPr>
            </a:p>
          </p:txBody>
        </p:sp>
      </p:grpSp>
      <p:pic>
        <p:nvPicPr>
          <p:cNvPr id="51" name="Picture 50">
            <a:extLst>
              <a:ext uri="{FF2B5EF4-FFF2-40B4-BE49-F238E27FC236}">
                <a16:creationId xmlns:a16="http://schemas.microsoft.com/office/drawing/2014/main" id="{845DCCA9-27A4-26E5-3311-3BA5099D802F}"/>
              </a:ext>
            </a:extLst>
          </p:cNvPr>
          <p:cNvPicPr>
            <a:picLocks noChangeAspect="1"/>
          </p:cNvPicPr>
          <p:nvPr/>
        </p:nvPicPr>
        <p:blipFill>
          <a:blip r:embed="rId3"/>
          <a:stretch>
            <a:fillRect/>
          </a:stretch>
        </p:blipFill>
        <p:spPr>
          <a:xfrm>
            <a:off x="1326360" y="1265497"/>
            <a:ext cx="9105288" cy="2921345"/>
          </a:xfrm>
          <a:prstGeom prst="rect">
            <a:avLst/>
          </a:prstGeom>
        </p:spPr>
      </p:pic>
    </p:spTree>
    <p:extLst>
      <p:ext uri="{BB962C8B-B14F-4D97-AF65-F5344CB8AC3E}">
        <p14:creationId xmlns:p14="http://schemas.microsoft.com/office/powerpoint/2010/main" val="931085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3"/>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strVal val="#ppt_w+.3"/>
                                          </p:val>
                                        </p:tav>
                                        <p:tav tm="100000">
                                          <p:val>
                                            <p:strVal val="#ppt_w"/>
                                          </p:val>
                                        </p:tav>
                                      </p:tavLst>
                                    </p:anim>
                                    <p:anim calcmode="lin" valueType="num">
                                      <p:cBhvr>
                                        <p:cTn id="18" dur="1000" fill="hold"/>
                                        <p:tgtEl>
                                          <p:spTgt spid="39"/>
                                        </p:tgtEl>
                                        <p:attrNameLst>
                                          <p:attrName>ppt_h</p:attrName>
                                        </p:attrNameLst>
                                      </p:cBhvr>
                                      <p:tavLst>
                                        <p:tav tm="0">
                                          <p:val>
                                            <p:strVal val="#ppt_h"/>
                                          </p:val>
                                        </p:tav>
                                        <p:tav tm="100000">
                                          <p:val>
                                            <p:strVal val="#ppt_h"/>
                                          </p:val>
                                        </p:tav>
                                      </p:tavLst>
                                    </p:anim>
                                    <p:animEffect transition="in" filter="fade">
                                      <p:cBhvr>
                                        <p:cTn id="19" dur="1000"/>
                                        <p:tgtEl>
                                          <p:spTgt spid="3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strVal val="#ppt_w+.3"/>
                                          </p:val>
                                        </p:tav>
                                        <p:tav tm="100000">
                                          <p:val>
                                            <p:strVal val="#ppt_w"/>
                                          </p:val>
                                        </p:tav>
                                      </p:tavLst>
                                    </p:anim>
                                    <p:anim calcmode="lin" valueType="num">
                                      <p:cBhvr>
                                        <p:cTn id="33" dur="1000" fill="hold"/>
                                        <p:tgtEl>
                                          <p:spTgt spid="45"/>
                                        </p:tgtEl>
                                        <p:attrNameLst>
                                          <p:attrName>ppt_h</p:attrName>
                                        </p:attrNameLst>
                                      </p:cBhvr>
                                      <p:tavLst>
                                        <p:tav tm="0">
                                          <p:val>
                                            <p:strVal val="#ppt_h"/>
                                          </p:val>
                                        </p:tav>
                                        <p:tav tm="100000">
                                          <p:val>
                                            <p:strVal val="#ppt_h"/>
                                          </p:val>
                                        </p:tav>
                                      </p:tavLst>
                                    </p:anim>
                                    <p:animEffect transition="in" filter="fade">
                                      <p:cBhvr>
                                        <p:cTn id="34" dur="1000"/>
                                        <p:tgtEl>
                                          <p:spTgt spid="4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strVal val="#ppt_w+.3"/>
                                          </p:val>
                                        </p:tav>
                                        <p:tav tm="100000">
                                          <p:val>
                                            <p:strVal val="#ppt_w"/>
                                          </p:val>
                                        </p:tav>
                                      </p:tavLst>
                                    </p:anim>
                                    <p:anim calcmode="lin" valueType="num">
                                      <p:cBhvr>
                                        <p:cTn id="38" dur="1000" fill="hold"/>
                                        <p:tgtEl>
                                          <p:spTgt spid="33"/>
                                        </p:tgtEl>
                                        <p:attrNameLst>
                                          <p:attrName>ppt_h</p:attrName>
                                        </p:attrNameLst>
                                      </p:cBhvr>
                                      <p:tavLst>
                                        <p:tav tm="0">
                                          <p:val>
                                            <p:strVal val="#ppt_h"/>
                                          </p:val>
                                        </p:tav>
                                        <p:tav tm="100000">
                                          <p:val>
                                            <p:strVal val="#ppt_h"/>
                                          </p:val>
                                        </p:tav>
                                      </p:tavLst>
                                    </p:anim>
                                    <p:animEffect transition="in" filter="fade">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6C25FB-B3A8-F67E-6B7C-D186A3C98D12}"/>
              </a:ext>
            </a:extLst>
          </p:cNvPr>
          <p:cNvGrpSpPr/>
          <p:nvPr/>
        </p:nvGrpSpPr>
        <p:grpSpPr>
          <a:xfrm>
            <a:off x="3476847" y="169791"/>
            <a:ext cx="5519477" cy="707886"/>
            <a:chOff x="1053394" y="206467"/>
            <a:chExt cx="2880723" cy="489398"/>
          </a:xfrm>
          <a:solidFill>
            <a:srgbClr val="FFFF00"/>
          </a:solidFill>
        </p:grpSpPr>
        <p:sp>
          <p:nvSpPr>
            <p:cNvPr id="9" name="Rectangle: Rounded Corners 43">
              <a:extLst>
                <a:ext uri="{FF2B5EF4-FFF2-40B4-BE49-F238E27FC236}">
                  <a16:creationId xmlns:a16="http://schemas.microsoft.com/office/drawing/2014/main" id="{C96C7081-2E50-24A2-AE07-485E95B5A7A5}"/>
                </a:ext>
              </a:extLst>
            </p:cNvPr>
            <p:cNvSpPr/>
            <p:nvPr/>
          </p:nvSpPr>
          <p:spPr>
            <a:xfrm>
              <a:off x="1106327" y="206467"/>
              <a:ext cx="2827790" cy="432581"/>
            </a:xfrm>
            <a:custGeom>
              <a:avLst/>
              <a:gdLst>
                <a:gd name="csX0" fmla="*/ 0 w 2827790"/>
                <a:gd name="csY0" fmla="*/ 72098 h 432581"/>
                <a:gd name="csX1" fmla="*/ 72098 w 2827790"/>
                <a:gd name="csY1" fmla="*/ 0 h 432581"/>
                <a:gd name="csX2" fmla="*/ 635653 w 2827790"/>
                <a:gd name="csY2" fmla="*/ 0 h 432581"/>
                <a:gd name="csX3" fmla="*/ 1118700 w 2827790"/>
                <a:gd name="csY3" fmla="*/ 0 h 432581"/>
                <a:gd name="csX4" fmla="*/ 1601747 w 2827790"/>
                <a:gd name="csY4" fmla="*/ 0 h 432581"/>
                <a:gd name="csX5" fmla="*/ 2138465 w 2827790"/>
                <a:gd name="csY5" fmla="*/ 0 h 432581"/>
                <a:gd name="csX6" fmla="*/ 2755692 w 2827790"/>
                <a:gd name="csY6" fmla="*/ 0 h 432581"/>
                <a:gd name="csX7" fmla="*/ 2827790 w 2827790"/>
                <a:gd name="csY7" fmla="*/ 72098 h 432581"/>
                <a:gd name="csX8" fmla="*/ 2827790 w 2827790"/>
                <a:gd name="csY8" fmla="*/ 360483 h 432581"/>
                <a:gd name="csX9" fmla="*/ 2755692 w 2827790"/>
                <a:gd name="csY9" fmla="*/ 432581 h 432581"/>
                <a:gd name="csX10" fmla="*/ 2245809 w 2827790"/>
                <a:gd name="csY10" fmla="*/ 432581 h 432581"/>
                <a:gd name="csX11" fmla="*/ 1709090 w 2827790"/>
                <a:gd name="csY11" fmla="*/ 432581 h 432581"/>
                <a:gd name="csX12" fmla="*/ 1199207 w 2827790"/>
                <a:gd name="csY12" fmla="*/ 432581 h 432581"/>
                <a:gd name="csX13" fmla="*/ 716161 w 2827790"/>
                <a:gd name="csY13" fmla="*/ 432581 h 432581"/>
                <a:gd name="csX14" fmla="*/ 72098 w 2827790"/>
                <a:gd name="csY14" fmla="*/ 432581 h 432581"/>
                <a:gd name="csX15" fmla="*/ 0 w 2827790"/>
                <a:gd name="csY15" fmla="*/ 360483 h 432581"/>
                <a:gd name="csX16" fmla="*/ 0 w 2827790"/>
                <a:gd name="csY16" fmla="*/ 72098 h 432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FF08CF1C-17F4-D9BE-4A38-9A6016340437}"/>
                </a:ext>
              </a:extLst>
            </p:cNvPr>
            <p:cNvSpPr/>
            <p:nvPr/>
          </p:nvSpPr>
          <p:spPr>
            <a:xfrm>
              <a:off x="1053394" y="206467"/>
              <a:ext cx="2880723" cy="48939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Luyện</a:t>
              </a:r>
              <a:r>
                <a:rPr lang="en-US" sz="40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đọc</a:t>
              </a:r>
              <a:r>
                <a:rPr lang="en-US" sz="40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câu</a:t>
              </a:r>
              <a:r>
                <a:rPr lang="en-US" sz="4000" b="1" kern="0"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dài</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43" name="TextBox 42">
            <a:extLst>
              <a:ext uri="{FF2B5EF4-FFF2-40B4-BE49-F238E27FC236}">
                <a16:creationId xmlns:a16="http://schemas.microsoft.com/office/drawing/2014/main" id="{1510A76A-DEA1-0F10-11AF-0116863B8967}"/>
              </a:ext>
            </a:extLst>
          </p:cNvPr>
          <p:cNvSpPr txBox="1"/>
          <p:nvPr/>
        </p:nvSpPr>
        <p:spPr>
          <a:xfrm>
            <a:off x="467833" y="1241410"/>
            <a:ext cx="11238613" cy="4816511"/>
          </a:xfrm>
          <a:prstGeom prst="rect">
            <a:avLst/>
          </a:prstGeom>
          <a:noFill/>
        </p:spPr>
        <p:txBody>
          <a:bodyPr wrap="square">
            <a:spAutoFit/>
          </a:bodyPr>
          <a:lstStyle/>
          <a:p>
            <a:pPr algn="just">
              <a:lnSpc>
                <a:spcPct val="115000"/>
              </a:lnSpc>
            </a:pPr>
            <a:r>
              <a:rPr lang="en-US" sz="3000" b="1" dirty="0">
                <a:latin typeface="Cambria" panose="02040503050406030204" pitchFamily="18" charset="0"/>
                <a:ea typeface="Cambria" panose="02040503050406030204" pitchFamily="18" charset="0"/>
                <a:cs typeface="Arial-Rounded" panose="020B0500000000000000" pitchFamily="34" charset="0"/>
              </a:rPr>
              <a:t>     </a:t>
            </a:r>
            <a:r>
              <a:rPr lang="vi-VN" sz="3000" b="1" dirty="0">
                <a:latin typeface="Cambria" panose="02040503050406030204" pitchFamily="18" charset="0"/>
                <a:ea typeface="Cambria" panose="02040503050406030204" pitchFamily="18" charset="0"/>
                <a:cs typeface="Arial-Rounded" panose="020B0500000000000000" pitchFamily="34" charset="0"/>
              </a:rPr>
              <a:t>Trai tráng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từ khắp nơi trên đất nước Hy Lạp</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đổ về thành phố Ô-lim-pi-a/ thi chạy,</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nhảy,</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bắn cung,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đua ngựa,</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ném đĩa,</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ném lao,</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đấu vật,...</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a:t>
            </a:r>
          </a:p>
          <a:p>
            <a:pPr algn="just">
              <a:lnSpc>
                <a:spcPct val="115000"/>
              </a:lnSpc>
            </a:pPr>
            <a:r>
              <a:rPr lang="vi-VN" sz="3000" b="1" dirty="0">
                <a:latin typeface="Cambria" panose="02040503050406030204" pitchFamily="18" charset="0"/>
                <a:ea typeface="Cambria" panose="02040503050406030204" pitchFamily="18" charset="0"/>
                <a:cs typeface="Arial-Rounded" panose="020B0500000000000000" pitchFamily="34" charset="0"/>
              </a:rPr>
              <a:t>       Những người đoạt giải được tấu nhạc chúc mừng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và được đặt một vòng nguyệt quế lên đầu/tượng trưng cho vinh quang,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chiến thắng.</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a:t>
            </a:r>
          </a:p>
          <a:p>
            <a:pPr algn="just">
              <a:lnSpc>
                <a:spcPct val="115000"/>
              </a:lnSpc>
            </a:pPr>
            <a:r>
              <a:rPr lang="vi-VN" sz="3000" b="1" dirty="0">
                <a:latin typeface="Cambria" panose="02040503050406030204" pitchFamily="18" charset="0"/>
                <a:ea typeface="Cambria" panose="02040503050406030204" pitchFamily="18" charset="0"/>
                <a:cs typeface="Arial-Rounded" panose="020B0500000000000000" pitchFamily="34" charset="0"/>
              </a:rPr>
              <a:t>       Ngọn lửa</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mang từ thành phố Ô-lim-pi-a tới</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được thắp sáng trong giờ khai mạc,</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báo hiệu bắt đầu những cuộc đua tài</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 theo tinh thần hoà bình và hữu nghị</a:t>
            </a:r>
            <a:r>
              <a:rPr lang="vi-VN" sz="3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000" b="1" dirty="0">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1768036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barn(inVertical)">
                                      <p:cBhvr>
                                        <p:cTn id="18" dur="500"/>
                                        <p:tgtEl>
                                          <p:spTgt spid="4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xEl>
                                              <p:pRg st="1" end="1"/>
                                            </p:txEl>
                                          </p:spTgt>
                                        </p:tgtEl>
                                        <p:attrNameLst>
                                          <p:attrName>style.visibility</p:attrName>
                                        </p:attrNameLst>
                                      </p:cBhvr>
                                      <p:to>
                                        <p:strVal val="visible"/>
                                      </p:to>
                                    </p:set>
                                    <p:animEffect transition="in" filter="barn(inVertical)">
                                      <p:cBhvr>
                                        <p:cTn id="23" dur="500"/>
                                        <p:tgtEl>
                                          <p:spTgt spid="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barn(inVertical)">
                                      <p:cBhvr>
                                        <p:cTn id="28"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767AA1C1-6999-BB28-02E3-A85FF3A15BED}"/>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27CCD239-EC90-E7FC-88E4-C521E43FA99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21067F26-4B7F-8A60-8017-748DC415EBC5}"/>
              </a:ext>
            </a:extLst>
          </p:cNvPr>
          <p:cNvSpPr txBox="1"/>
          <p:nvPr/>
        </p:nvSpPr>
        <p:spPr>
          <a:xfrm>
            <a:off x="674738" y="1328459"/>
            <a:ext cx="10842523" cy="769441"/>
          </a:xfrm>
          <a:custGeom>
            <a:avLst/>
            <a:gdLst>
              <a:gd name="csX0" fmla="*/ 0 w 10842523"/>
              <a:gd name="csY0" fmla="*/ 0 h 769441"/>
              <a:gd name="csX1" fmla="*/ 10842523 w 10842523"/>
              <a:gd name="csY1" fmla="*/ 0 h 769441"/>
              <a:gd name="csX2" fmla="*/ 10842523 w 10842523"/>
              <a:gd name="csY2" fmla="*/ 769441 h 769441"/>
              <a:gd name="csX3" fmla="*/ 0 w 10842523"/>
              <a:gd name="csY3" fmla="*/ 769441 h 769441"/>
              <a:gd name="csX4" fmla="*/ 0 w 10842523"/>
              <a:gd name="csY4" fmla="*/ 0 h 769441"/>
            </a:gdLst>
            <a:ahLst/>
            <a:cxnLst>
              <a:cxn ang="0">
                <a:pos x="csX0" y="csY0"/>
              </a:cxn>
              <a:cxn ang="0">
                <a:pos x="csX1" y="csY1"/>
              </a:cxn>
              <a:cxn ang="0">
                <a:pos x="csX2" y="csY2"/>
              </a:cxn>
              <a:cxn ang="0">
                <a:pos x="csX3" y="csY3"/>
              </a:cxn>
              <a:cxn ang="0">
                <a:pos x="csX4" y="cs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lang="en-US" sz="4400" dirty="0">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74FDDD58-C575-3090-58A6-15F87EDD5BDE}"/>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CE1A1F70-95EA-0162-6823-503EF007978C}"/>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GIẢI NGHĨA TỪ</a:t>
            </a:r>
          </a:p>
        </p:txBody>
      </p:sp>
      <p:pic>
        <p:nvPicPr>
          <p:cNvPr id="13" name="Picture 12">
            <a:extLst>
              <a:ext uri="{FF2B5EF4-FFF2-40B4-BE49-F238E27FC236}">
                <a16:creationId xmlns:a16="http://schemas.microsoft.com/office/drawing/2014/main" id="{B47D402B-E54C-E95F-C92B-CF34521A6B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DDFB23B-B740-7F44-10B3-56C7D4964E2A}"/>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46F6B228-8724-317F-6585-209923BAD59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591E8049-CCEF-36C2-D14E-E8E98E4B0F22}"/>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0624B3F4-E5EB-3185-7476-CB3777540C2D}"/>
              </a:ext>
            </a:extLst>
          </p:cNvPr>
          <p:cNvSpPr txBox="1">
            <a:spLocks/>
          </p:cNvSpPr>
          <p:nvPr/>
        </p:nvSpPr>
        <p:spPr>
          <a:xfrm>
            <a:off x="1200150" y="1451068"/>
            <a:ext cx="10208679"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000" dirty="0" err="1">
                <a:latin typeface="Cambria" panose="02040503050406030204" pitchFamily="18" charset="0"/>
                <a:ea typeface="Cambria" panose="02040503050406030204" pitchFamily="18" charset="0"/>
                <a:cs typeface="Arial-Rounded" panose="020B0500000000000000" pitchFamily="34" charset="0"/>
              </a:rPr>
              <a:t>Trong</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bài</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đọc</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Ngọn</a:t>
            </a:r>
            <a:r>
              <a:rPr lang="en-US" sz="5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lửa</a:t>
            </a:r>
            <a:r>
              <a:rPr lang="en-US" sz="5000" dirty="0">
                <a:solidFill>
                  <a:srgbClr val="FF0000"/>
                </a:solidFill>
                <a:latin typeface="Cambria" panose="02040503050406030204" pitchFamily="18" charset="0"/>
                <a:ea typeface="Cambria" panose="02040503050406030204" pitchFamily="18" charset="0"/>
                <a:cs typeface="Arial-Rounded" panose="020B0500000000000000" pitchFamily="34" charset="0"/>
              </a:rPr>
              <a:t> Ô-Lim-</a:t>
            </a:r>
            <a:r>
              <a:rPr lang="en-US" sz="5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Pích</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có</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từ</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nào</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em</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chưa</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hiểu</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nghĩa</a:t>
            </a:r>
            <a:r>
              <a:rPr lang="en-US" sz="5000" dirty="0">
                <a:latin typeface="Cambria" panose="02040503050406030204" pitchFamily="18" charset="0"/>
                <a:ea typeface="Cambria" panose="02040503050406030204" pitchFamily="18" charset="0"/>
                <a:cs typeface="Arial-Rounded" panose="020B0500000000000000" pitchFamily="34" charset="0"/>
              </a:rPr>
              <a:t>?</a:t>
            </a:r>
          </a:p>
        </p:txBody>
      </p:sp>
      <p:pic>
        <p:nvPicPr>
          <p:cNvPr id="18" name="Picture 17">
            <a:extLst>
              <a:ext uri="{FF2B5EF4-FFF2-40B4-BE49-F238E27FC236}">
                <a16:creationId xmlns:a16="http://schemas.microsoft.com/office/drawing/2014/main" id="{1E29B325-3C83-F216-7674-8EC7DDA3B0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767459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1185</Words>
  <Application>Microsoft Office PowerPoint</Application>
  <PresentationFormat>Widescreen</PresentationFormat>
  <Paragraphs>86</Paragraphs>
  <Slides>26</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等线</vt:lpstr>
      <vt:lpstr>Arial</vt:lpstr>
      <vt:lpstr>Calibri</vt:lpstr>
      <vt:lpstr>Cambria</vt:lpstr>
      <vt:lpstr>HP001 4 hàng</vt:lpstr>
      <vt:lpstr>Lobster</vt:lpstr>
      <vt:lpstr>Sitka Display</vt:lpstr>
      <vt:lpstr>UTM Duepuntozero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VINH KHANG</cp:lastModifiedBy>
  <cp:revision>65</cp:revision>
  <dcterms:created xsi:type="dcterms:W3CDTF">2023-02-01T11:38:04Z</dcterms:created>
  <dcterms:modified xsi:type="dcterms:W3CDTF">2026-04-10T06:47:19Z</dcterms:modified>
</cp:coreProperties>
</file>