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18"/>
  </p:notesMasterIdLst>
  <p:sldIdLst>
    <p:sldId id="572" r:id="rId4"/>
    <p:sldId id="323" r:id="rId5"/>
    <p:sldId id="361" r:id="rId6"/>
    <p:sldId id="350" r:id="rId7"/>
    <p:sldId id="332" r:id="rId8"/>
    <p:sldId id="330" r:id="rId9"/>
    <p:sldId id="352" r:id="rId10"/>
    <p:sldId id="265" r:id="rId11"/>
    <p:sldId id="315" r:id="rId12"/>
    <p:sldId id="337" r:id="rId13"/>
    <p:sldId id="338" r:id="rId14"/>
    <p:sldId id="355" r:id="rId15"/>
    <p:sldId id="263" r:id="rId16"/>
    <p:sldId id="34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98" autoAdjust="0"/>
  </p:normalViewPr>
  <p:slideViewPr>
    <p:cSldViewPr snapToGrid="0">
      <p:cViewPr varScale="1">
        <p:scale>
          <a:sx n="67" d="100"/>
          <a:sy n="67" d="100"/>
        </p:scale>
        <p:origin x="129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03A9C-1AB5-49E7-9E04-2F3B49BECD62}"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351C0-A644-4ADE-9645-25D6779F9D00}" type="slidenum">
              <a:rPr lang="en-US" smtClean="0"/>
              <a:t>‹#›</a:t>
            </a:fld>
            <a:endParaRPr lang="en-US"/>
          </a:p>
        </p:txBody>
      </p:sp>
    </p:spTree>
    <p:extLst>
      <p:ext uri="{BB962C8B-B14F-4D97-AF65-F5344CB8AC3E}">
        <p14:creationId xmlns:p14="http://schemas.microsoft.com/office/powerpoint/2010/main" val="153368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D9C228AA-2BB4-4A08-90FB-8D720690FE2B}"/>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9" name="备注占位符 2">
            <a:extLst>
              <a:ext uri="{FF2B5EF4-FFF2-40B4-BE49-F238E27FC236}">
                <a16:creationId xmlns:a16="http://schemas.microsoft.com/office/drawing/2014/main" id="{F279A26A-B656-4C32-A524-A5F3626212C2}"/>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4100" name="灯片编号占位符 3">
            <a:extLst>
              <a:ext uri="{FF2B5EF4-FFF2-40B4-BE49-F238E27FC236}">
                <a16:creationId xmlns:a16="http://schemas.microsoft.com/office/drawing/2014/main" id="{F85EFA2B-A2C6-40D7-8BB1-36789148F1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D2C4C7-2B4C-42F2-A52A-D4DC491CDECE}" type="slidenum">
              <a:rPr kumimoji="0" lang="zh-CN" altLang="en-US" sz="1200" b="0" i="0" u="none" strike="noStrike" kern="1200" cap="none" spc="0" normalizeH="0" baseline="0" noProof="0" smtClean="0">
                <a:ln>
                  <a:noFill/>
                </a:ln>
                <a:solidFill>
                  <a:prstClr val="black"/>
                </a:solidFill>
                <a:effectLst/>
                <a:uLnTx/>
                <a:uFillTx/>
                <a:latin typeface="字魂95号-手刻宋" pitchFamily="2" charset="-122"/>
                <a:ea typeface="字魂95号-手刻宋"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字魂95号-手刻宋" pitchFamily="2" charset="-122"/>
              <a:ea typeface="字魂95号-手刻宋" pitchFamily="2" charset="-122"/>
              <a:cs typeface="+mn-cs"/>
            </a:endParaRPr>
          </a:p>
        </p:txBody>
      </p:sp>
    </p:spTree>
    <p:extLst>
      <p:ext uri="{BB962C8B-B14F-4D97-AF65-F5344CB8AC3E}">
        <p14:creationId xmlns:p14="http://schemas.microsoft.com/office/powerpoint/2010/main" val="369660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202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39424-0236-47FA-9818-9F30572DEF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13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760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a:extLst>
              <a:ext uri="{FF2B5EF4-FFF2-40B4-BE49-F238E27FC236}">
                <a16:creationId xmlns:a16="http://schemas.microsoft.com/office/drawing/2014/main" id="{8C4AA610-EC89-422B-8705-B2D46282556F}"/>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8195" name="备注占位符 2">
            <a:extLst>
              <a:ext uri="{FF2B5EF4-FFF2-40B4-BE49-F238E27FC236}">
                <a16:creationId xmlns:a16="http://schemas.microsoft.com/office/drawing/2014/main" id="{24321533-0FA9-46F0-BCFE-72B778CA55AB}"/>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8196" name="灯片编号占位符 3">
            <a:extLst>
              <a:ext uri="{FF2B5EF4-FFF2-40B4-BE49-F238E27FC236}">
                <a16:creationId xmlns:a16="http://schemas.microsoft.com/office/drawing/2014/main" id="{A2EC0A99-9B0B-48C5-A90B-752C5105FE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C087C8-5539-49B7-9B5A-E3DAFE87808C}" type="slidenum">
              <a:rPr kumimoji="0" lang="zh-CN" altLang="en-US" sz="1200" b="0" i="0" u="none" strike="noStrike" kern="1200" cap="none" spc="0" normalizeH="0" baseline="0" noProof="0" smtClean="0">
                <a:ln>
                  <a:noFill/>
                </a:ln>
                <a:solidFill>
                  <a:prstClr val="black"/>
                </a:solidFill>
                <a:effectLst/>
                <a:uLnTx/>
                <a:uFillTx/>
                <a:latin typeface="字魂95号-手刻宋" pitchFamily="2" charset="-122"/>
                <a:ea typeface="字魂95号-手刻宋"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字魂95号-手刻宋" pitchFamily="2" charset="-122"/>
              <a:ea typeface="字魂95号-手刻宋" pitchFamily="2" charset="-122"/>
              <a:cs typeface="+mn-cs"/>
            </a:endParaRPr>
          </a:p>
        </p:txBody>
      </p:sp>
    </p:spTree>
    <p:extLst>
      <p:ext uri="{BB962C8B-B14F-4D97-AF65-F5344CB8AC3E}">
        <p14:creationId xmlns:p14="http://schemas.microsoft.com/office/powerpoint/2010/main" val="2905800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004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a:extLst>
              <a:ext uri="{FF2B5EF4-FFF2-40B4-BE49-F238E27FC236}">
                <a16:creationId xmlns:a16="http://schemas.microsoft.com/office/drawing/2014/main" id="{9FAD991F-0E0E-4C4C-8622-B358786F292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5" name="Footer Placeholder 4">
            <a:extLst>
              <a:ext uri="{FF2B5EF4-FFF2-40B4-BE49-F238E27FC236}">
                <a16:creationId xmlns:a16="http://schemas.microsoft.com/office/drawing/2014/main" id="{9958E328-3DA6-4A72-A9DB-9AEEA1F403A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6" name="Slide Number Placeholder 5">
            <a:extLst>
              <a:ext uri="{FF2B5EF4-FFF2-40B4-BE49-F238E27FC236}">
                <a16:creationId xmlns:a16="http://schemas.microsoft.com/office/drawing/2014/main" id="{B1FE4F52-C2AD-4FDA-8CDF-261CEB2B654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7270CFFD-C843-4F56-B379-C3DBB5DD7526}" type="slidenum">
              <a:rPr lang="zh-CN" altLang="zh-CN"/>
              <a:pPr/>
              <a:t>‹#›</a:t>
            </a:fld>
            <a:endParaRPr lang="zh-CN" altLang="zh-CN"/>
          </a:p>
        </p:txBody>
      </p:sp>
    </p:spTree>
    <p:extLst>
      <p:ext uri="{BB962C8B-B14F-4D97-AF65-F5344CB8AC3E}">
        <p14:creationId xmlns:p14="http://schemas.microsoft.com/office/powerpoint/2010/main" val="2703116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a:extLst>
              <a:ext uri="{FF2B5EF4-FFF2-40B4-BE49-F238E27FC236}">
                <a16:creationId xmlns:a16="http://schemas.microsoft.com/office/drawing/2014/main" id="{F2871FAB-BB64-4241-8FE1-DAA29EF5021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5" name="Footer Placeholder 4">
            <a:extLst>
              <a:ext uri="{FF2B5EF4-FFF2-40B4-BE49-F238E27FC236}">
                <a16:creationId xmlns:a16="http://schemas.microsoft.com/office/drawing/2014/main" id="{0F617FB1-53E5-451C-94F9-1F93432881F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6" name="Slide Number Placeholder 5">
            <a:extLst>
              <a:ext uri="{FF2B5EF4-FFF2-40B4-BE49-F238E27FC236}">
                <a16:creationId xmlns:a16="http://schemas.microsoft.com/office/drawing/2014/main" id="{F114A6A2-242E-46AF-8824-E626D10C91B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8F1CF75B-629F-48E5-AB9E-ECFE3E966475}" type="slidenum">
              <a:rPr lang="zh-CN" altLang="zh-CN"/>
              <a:pPr/>
              <a:t>‹#›</a:t>
            </a:fld>
            <a:endParaRPr lang="zh-CN" altLang="zh-CN"/>
          </a:p>
        </p:txBody>
      </p:sp>
    </p:spTree>
    <p:extLst>
      <p:ext uri="{BB962C8B-B14F-4D97-AF65-F5344CB8AC3E}">
        <p14:creationId xmlns:p14="http://schemas.microsoft.com/office/powerpoint/2010/main" val="523303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8711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1867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735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7461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9765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7071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8045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047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349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390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9105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5758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12FE3E-446F-4C1A-88DF-717CBDFEB52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E863325-0169-4BC4-A61F-01EA3BC18D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17AEF7E5-4CE4-4D29-98D5-04BC063BB414}"/>
              </a:ext>
            </a:extLst>
          </p:cNvPr>
          <p:cNvSpPr>
            <a:spLocks noGrp="1"/>
          </p:cNvSpPr>
          <p:nvPr>
            <p:ph type="dt" sz="half" idx="10"/>
          </p:nvPr>
        </p:nvSpPr>
        <p:spPr/>
        <p:txBody>
          <a:bodyPr/>
          <a:lstStyle/>
          <a:p>
            <a:fld id="{03E35446-9DAD-4904-A214-92970EC62427}" type="datetimeFigureOut">
              <a:rPr lang="zh-CN" altLang="en-US" smtClean="0"/>
              <a:t>2026/4/10</a:t>
            </a:fld>
            <a:endParaRPr lang="zh-CN" altLang="en-US"/>
          </a:p>
        </p:txBody>
      </p:sp>
      <p:sp>
        <p:nvSpPr>
          <p:cNvPr id="5" name="页脚占位符 4">
            <a:extLst>
              <a:ext uri="{FF2B5EF4-FFF2-40B4-BE49-F238E27FC236}">
                <a16:creationId xmlns:a16="http://schemas.microsoft.com/office/drawing/2014/main" id="{586C6B17-CA9D-4299-ACF6-477EC56E18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018E77-4D9A-4A66-B1D4-6B4B3B0FA894}"/>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21452196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F6CF08-6076-4AAC-8C3D-D441A826C54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643F270-6A45-436E-8409-F45ACD8990D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4509E8-5556-4190-9D86-0C3A70559437}"/>
              </a:ext>
            </a:extLst>
          </p:cNvPr>
          <p:cNvSpPr>
            <a:spLocks noGrp="1"/>
          </p:cNvSpPr>
          <p:nvPr>
            <p:ph type="dt" sz="half" idx="10"/>
          </p:nvPr>
        </p:nvSpPr>
        <p:spPr/>
        <p:txBody>
          <a:bodyPr/>
          <a:lstStyle/>
          <a:p>
            <a:fld id="{03E35446-9DAD-4904-A214-92970EC62427}" type="datetimeFigureOut">
              <a:rPr lang="zh-CN" altLang="en-US" smtClean="0"/>
              <a:t>2026/4/10</a:t>
            </a:fld>
            <a:endParaRPr lang="zh-CN" altLang="en-US"/>
          </a:p>
        </p:txBody>
      </p:sp>
      <p:sp>
        <p:nvSpPr>
          <p:cNvPr id="5" name="页脚占位符 4">
            <a:extLst>
              <a:ext uri="{FF2B5EF4-FFF2-40B4-BE49-F238E27FC236}">
                <a16:creationId xmlns:a16="http://schemas.microsoft.com/office/drawing/2014/main" id="{36DC04C7-D52C-42AC-8050-AD188AD00B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C24E28-0EBE-4375-912E-B931157817FD}"/>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21420024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4AFA9D-9E38-4487-A928-9A6883B3FD7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45C740C-5F23-4B4E-A5FA-55AB07E12A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83C57B8-FD4D-47CD-BA58-20D7E155162A}"/>
              </a:ext>
            </a:extLst>
          </p:cNvPr>
          <p:cNvSpPr>
            <a:spLocks noGrp="1"/>
          </p:cNvSpPr>
          <p:nvPr>
            <p:ph type="dt" sz="half" idx="10"/>
          </p:nvPr>
        </p:nvSpPr>
        <p:spPr/>
        <p:txBody>
          <a:bodyPr/>
          <a:lstStyle/>
          <a:p>
            <a:fld id="{03E35446-9DAD-4904-A214-92970EC62427}" type="datetimeFigureOut">
              <a:rPr lang="zh-CN" altLang="en-US" smtClean="0"/>
              <a:t>2026/4/10</a:t>
            </a:fld>
            <a:endParaRPr lang="zh-CN" altLang="en-US"/>
          </a:p>
        </p:txBody>
      </p:sp>
      <p:sp>
        <p:nvSpPr>
          <p:cNvPr id="5" name="页脚占位符 4">
            <a:extLst>
              <a:ext uri="{FF2B5EF4-FFF2-40B4-BE49-F238E27FC236}">
                <a16:creationId xmlns:a16="http://schemas.microsoft.com/office/drawing/2014/main" id="{53BB8E78-0B35-48E4-AF4A-7D7E2BA0A6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C23082D-0340-4B9E-B0CE-CFA5DEA21BD0}"/>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328000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CFD11E-9933-43E8-9546-1F9DD5BEF73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80C4D01-9AAC-4079-835C-712FF350C5C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8F91933-B4F7-4ABF-9A1E-B31FAAB7527D}"/>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66791D8-0F4C-4530-AEC2-73DA6B1A1EEF}"/>
              </a:ext>
            </a:extLst>
          </p:cNvPr>
          <p:cNvSpPr>
            <a:spLocks noGrp="1"/>
          </p:cNvSpPr>
          <p:nvPr>
            <p:ph type="dt" sz="half" idx="10"/>
          </p:nvPr>
        </p:nvSpPr>
        <p:spPr/>
        <p:txBody>
          <a:bodyPr/>
          <a:lstStyle/>
          <a:p>
            <a:fld id="{03E35446-9DAD-4904-A214-92970EC62427}" type="datetimeFigureOut">
              <a:rPr lang="zh-CN" altLang="en-US" smtClean="0"/>
              <a:t>2026/4/10</a:t>
            </a:fld>
            <a:endParaRPr lang="zh-CN" altLang="en-US"/>
          </a:p>
        </p:txBody>
      </p:sp>
      <p:sp>
        <p:nvSpPr>
          <p:cNvPr id="6" name="页脚占位符 5">
            <a:extLst>
              <a:ext uri="{FF2B5EF4-FFF2-40B4-BE49-F238E27FC236}">
                <a16:creationId xmlns:a16="http://schemas.microsoft.com/office/drawing/2014/main" id="{73005D31-D99F-44EF-9F35-F5A6E93A525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62A507-A061-4721-9A15-7D4C1FA3A07C}"/>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24819683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35241A-4BBB-49D7-BAC5-18CA7AEAB86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68E8CC1-33A1-4EE9-B794-50882636D5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D3B78E4-DCDC-4C69-9494-D4DE4A48C0D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C512AC6-742F-4D5C-9C5B-30871EB4A6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005CD83-D9D1-4BE1-9179-DC0C1E317A6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9819493-06E8-4DBE-899F-D1538C5BCD97}"/>
              </a:ext>
            </a:extLst>
          </p:cNvPr>
          <p:cNvSpPr>
            <a:spLocks noGrp="1"/>
          </p:cNvSpPr>
          <p:nvPr>
            <p:ph type="dt" sz="half" idx="10"/>
          </p:nvPr>
        </p:nvSpPr>
        <p:spPr/>
        <p:txBody>
          <a:bodyPr/>
          <a:lstStyle/>
          <a:p>
            <a:fld id="{03E35446-9DAD-4904-A214-92970EC62427}" type="datetimeFigureOut">
              <a:rPr lang="zh-CN" altLang="en-US" smtClean="0"/>
              <a:t>2026/4/10</a:t>
            </a:fld>
            <a:endParaRPr lang="zh-CN" altLang="en-US"/>
          </a:p>
        </p:txBody>
      </p:sp>
      <p:sp>
        <p:nvSpPr>
          <p:cNvPr id="8" name="页脚占位符 7">
            <a:extLst>
              <a:ext uri="{FF2B5EF4-FFF2-40B4-BE49-F238E27FC236}">
                <a16:creationId xmlns:a16="http://schemas.microsoft.com/office/drawing/2014/main" id="{8AE09736-537E-4216-8C49-32FB312A08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287F047-FDD0-4A00-9EC6-401955D0BC10}"/>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1903325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B3F0AF-D381-4387-8891-02FAC3ACEFC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7AE7AE5-6A57-4382-ABCC-68E04D5371E4}"/>
              </a:ext>
            </a:extLst>
          </p:cNvPr>
          <p:cNvSpPr>
            <a:spLocks noGrp="1"/>
          </p:cNvSpPr>
          <p:nvPr>
            <p:ph type="dt" sz="half" idx="10"/>
          </p:nvPr>
        </p:nvSpPr>
        <p:spPr/>
        <p:txBody>
          <a:bodyPr/>
          <a:lstStyle/>
          <a:p>
            <a:fld id="{03E35446-9DAD-4904-A214-92970EC62427}" type="datetimeFigureOut">
              <a:rPr lang="zh-CN" altLang="en-US" smtClean="0"/>
              <a:t>2026/4/10</a:t>
            </a:fld>
            <a:endParaRPr lang="zh-CN" altLang="en-US"/>
          </a:p>
        </p:txBody>
      </p:sp>
      <p:sp>
        <p:nvSpPr>
          <p:cNvPr id="4" name="页脚占位符 3">
            <a:extLst>
              <a:ext uri="{FF2B5EF4-FFF2-40B4-BE49-F238E27FC236}">
                <a16:creationId xmlns:a16="http://schemas.microsoft.com/office/drawing/2014/main" id="{872436E5-D0D4-4561-B9E0-7EBD3F8A652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21D4D04-6CD5-4980-8BEA-CB5961AB0BA0}"/>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1904937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0">
              <a:srgbClr val="F2F4C7"/>
            </a:gs>
            <a:gs pos="100000">
              <a:srgbClr val="C8E8D1"/>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118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编辑母版文本样式</a:t>
            </a:r>
          </a:p>
        </p:txBody>
      </p:sp>
      <p:sp>
        <p:nvSpPr>
          <p:cNvPr id="4" name="Date Placeholder 3">
            <a:extLst>
              <a:ext uri="{FF2B5EF4-FFF2-40B4-BE49-F238E27FC236}">
                <a16:creationId xmlns:a16="http://schemas.microsoft.com/office/drawing/2014/main" id="{A4EB067A-454E-42A0-BC92-68A3A356A96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5" name="Footer Placeholder 4">
            <a:extLst>
              <a:ext uri="{FF2B5EF4-FFF2-40B4-BE49-F238E27FC236}">
                <a16:creationId xmlns:a16="http://schemas.microsoft.com/office/drawing/2014/main" id="{F44CC8B7-1597-4600-9BE8-67F9B47E85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6" name="Slide Number Placeholder 5">
            <a:extLst>
              <a:ext uri="{FF2B5EF4-FFF2-40B4-BE49-F238E27FC236}">
                <a16:creationId xmlns:a16="http://schemas.microsoft.com/office/drawing/2014/main" id="{5124F372-0C30-4EAF-B41C-307A2B17EA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C9A06013-BA84-4F94-B9E5-DEEDCC3EEED3}" type="slidenum">
              <a:rPr lang="zh-CN" altLang="zh-CN"/>
              <a:pPr/>
              <a:t>‹#›</a:t>
            </a:fld>
            <a:endParaRPr lang="zh-CN" altLang="zh-CN"/>
          </a:p>
        </p:txBody>
      </p:sp>
    </p:spTree>
    <p:extLst>
      <p:ext uri="{BB962C8B-B14F-4D97-AF65-F5344CB8AC3E}">
        <p14:creationId xmlns:p14="http://schemas.microsoft.com/office/powerpoint/2010/main" val="914540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空白">
    <p:bg>
      <p:bgPr>
        <a:gradFill>
          <a:gsLst>
            <a:gs pos="0">
              <a:srgbClr val="F2F4C7"/>
            </a:gs>
            <a:gs pos="100000">
              <a:srgbClr val="C8E8D1"/>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4736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5E77CF-396E-4318-BC79-6A4280C6D3D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4BD474-DEC6-478C-BDCB-8595D4036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80EDFF4-A013-40CA-923A-75630A834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52F6B89-24A5-43E3-B42D-9CCA63B8045F}"/>
              </a:ext>
            </a:extLst>
          </p:cNvPr>
          <p:cNvSpPr>
            <a:spLocks noGrp="1"/>
          </p:cNvSpPr>
          <p:nvPr>
            <p:ph type="dt" sz="half" idx="10"/>
          </p:nvPr>
        </p:nvSpPr>
        <p:spPr/>
        <p:txBody>
          <a:bodyPr/>
          <a:lstStyle/>
          <a:p>
            <a:fld id="{03E35446-9DAD-4904-A214-92970EC62427}" type="datetimeFigureOut">
              <a:rPr lang="zh-CN" altLang="en-US" smtClean="0"/>
              <a:t>2026/4/10</a:t>
            </a:fld>
            <a:endParaRPr lang="zh-CN" altLang="en-US"/>
          </a:p>
        </p:txBody>
      </p:sp>
      <p:sp>
        <p:nvSpPr>
          <p:cNvPr id="6" name="页脚占位符 5">
            <a:extLst>
              <a:ext uri="{FF2B5EF4-FFF2-40B4-BE49-F238E27FC236}">
                <a16:creationId xmlns:a16="http://schemas.microsoft.com/office/drawing/2014/main" id="{DA3E7C99-2161-46EE-8F19-C32C6C259CD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F0EC34-9B82-4FD2-B157-D60B00504635}"/>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22516760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785851-9D8C-4B00-8071-2E6995F9567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0BC793D-3898-4763-A3E1-C4987DE450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CCF0E1A-2A87-4E4B-965B-C72721A2D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E7C4956-EAAE-4667-BB4D-8CD275140AC5}"/>
              </a:ext>
            </a:extLst>
          </p:cNvPr>
          <p:cNvSpPr>
            <a:spLocks noGrp="1"/>
          </p:cNvSpPr>
          <p:nvPr>
            <p:ph type="dt" sz="half" idx="10"/>
          </p:nvPr>
        </p:nvSpPr>
        <p:spPr/>
        <p:txBody>
          <a:bodyPr/>
          <a:lstStyle/>
          <a:p>
            <a:fld id="{03E35446-9DAD-4904-A214-92970EC62427}" type="datetimeFigureOut">
              <a:rPr lang="zh-CN" altLang="en-US" smtClean="0"/>
              <a:t>2026/4/10</a:t>
            </a:fld>
            <a:endParaRPr lang="zh-CN" altLang="en-US"/>
          </a:p>
        </p:txBody>
      </p:sp>
      <p:sp>
        <p:nvSpPr>
          <p:cNvPr id="6" name="页脚占位符 5">
            <a:extLst>
              <a:ext uri="{FF2B5EF4-FFF2-40B4-BE49-F238E27FC236}">
                <a16:creationId xmlns:a16="http://schemas.microsoft.com/office/drawing/2014/main" id="{FA9C74A5-D405-4E5F-A41C-643C175EB1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57F591F-152B-4D34-A5DB-F17BBEAD679A}"/>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23054031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1D9002-258F-47A8-8AA8-7F99ECA435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EEDBFF2-5121-4AD2-820B-0ABFCD1B804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2B1E305-FF28-4CE9-8127-5F022CD4373E}"/>
              </a:ext>
            </a:extLst>
          </p:cNvPr>
          <p:cNvSpPr>
            <a:spLocks noGrp="1"/>
          </p:cNvSpPr>
          <p:nvPr>
            <p:ph type="dt" sz="half" idx="10"/>
          </p:nvPr>
        </p:nvSpPr>
        <p:spPr/>
        <p:txBody>
          <a:bodyPr/>
          <a:lstStyle/>
          <a:p>
            <a:fld id="{03E35446-9DAD-4904-A214-92970EC62427}" type="datetimeFigureOut">
              <a:rPr lang="zh-CN" altLang="en-US" smtClean="0"/>
              <a:t>2026/4/10</a:t>
            </a:fld>
            <a:endParaRPr lang="zh-CN" altLang="en-US"/>
          </a:p>
        </p:txBody>
      </p:sp>
      <p:sp>
        <p:nvSpPr>
          <p:cNvPr id="5" name="页脚占位符 4">
            <a:extLst>
              <a:ext uri="{FF2B5EF4-FFF2-40B4-BE49-F238E27FC236}">
                <a16:creationId xmlns:a16="http://schemas.microsoft.com/office/drawing/2014/main" id="{B2D874E3-AE67-4402-9B43-803135CB2B0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2129C6-F7B1-400F-A195-FE5CD138CBCB}"/>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17541722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D3DC9A-845C-4B23-A72D-62F621FD237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6284A4-A734-4B70-9E7B-2F80FC80B85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AA15CB-765F-4C4F-89C3-85F7428B8592}"/>
              </a:ext>
            </a:extLst>
          </p:cNvPr>
          <p:cNvSpPr>
            <a:spLocks noGrp="1"/>
          </p:cNvSpPr>
          <p:nvPr>
            <p:ph type="dt" sz="half" idx="10"/>
          </p:nvPr>
        </p:nvSpPr>
        <p:spPr/>
        <p:txBody>
          <a:bodyPr/>
          <a:lstStyle/>
          <a:p>
            <a:fld id="{03E35446-9DAD-4904-A214-92970EC62427}" type="datetimeFigureOut">
              <a:rPr lang="zh-CN" altLang="en-US" smtClean="0"/>
              <a:t>2026/4/10</a:t>
            </a:fld>
            <a:endParaRPr lang="zh-CN" altLang="en-US"/>
          </a:p>
        </p:txBody>
      </p:sp>
      <p:sp>
        <p:nvSpPr>
          <p:cNvPr id="5" name="页脚占位符 4">
            <a:extLst>
              <a:ext uri="{FF2B5EF4-FFF2-40B4-BE49-F238E27FC236}">
                <a16:creationId xmlns:a16="http://schemas.microsoft.com/office/drawing/2014/main" id="{B3D48A37-52A0-43D5-BB2F-95C470C912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3B8FB7F-1740-4571-8965-8C943AA4FE5B}"/>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3368347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en-US" noProof="1"/>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Date Placeholder 3">
            <a:extLst>
              <a:ext uri="{FF2B5EF4-FFF2-40B4-BE49-F238E27FC236}">
                <a16:creationId xmlns:a16="http://schemas.microsoft.com/office/drawing/2014/main" id="{F9795D90-2DDE-45F3-A1D5-DB0D463D4A9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6" name="Footer Placeholder 4">
            <a:extLst>
              <a:ext uri="{FF2B5EF4-FFF2-40B4-BE49-F238E27FC236}">
                <a16:creationId xmlns:a16="http://schemas.microsoft.com/office/drawing/2014/main" id="{8F5DE720-4803-46F4-8773-73885C92835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7" name="Slide Number Placeholder 5">
            <a:extLst>
              <a:ext uri="{FF2B5EF4-FFF2-40B4-BE49-F238E27FC236}">
                <a16:creationId xmlns:a16="http://schemas.microsoft.com/office/drawing/2014/main" id="{1ED7D7EE-7F99-41E6-9075-49DDFEFA214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37C61BE4-998D-4013-83A7-AF860853E48C}" type="slidenum">
              <a:rPr lang="zh-CN" altLang="zh-CN"/>
              <a:pPr/>
              <a:t>‹#›</a:t>
            </a:fld>
            <a:endParaRPr lang="zh-CN" altLang="zh-CN"/>
          </a:p>
        </p:txBody>
      </p:sp>
    </p:spTree>
    <p:extLst>
      <p:ext uri="{BB962C8B-B14F-4D97-AF65-F5344CB8AC3E}">
        <p14:creationId xmlns:p14="http://schemas.microsoft.com/office/powerpoint/2010/main" val="1817419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Date Placeholder 3">
            <a:extLst>
              <a:ext uri="{FF2B5EF4-FFF2-40B4-BE49-F238E27FC236}">
                <a16:creationId xmlns:a16="http://schemas.microsoft.com/office/drawing/2014/main" id="{D2BED059-626E-4F41-9679-192C8E587ED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8" name="Footer Placeholder 4">
            <a:extLst>
              <a:ext uri="{FF2B5EF4-FFF2-40B4-BE49-F238E27FC236}">
                <a16:creationId xmlns:a16="http://schemas.microsoft.com/office/drawing/2014/main" id="{E82A4ECD-719F-4BEB-958A-70F0C6BAF2F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9" name="Slide Number Placeholder 5">
            <a:extLst>
              <a:ext uri="{FF2B5EF4-FFF2-40B4-BE49-F238E27FC236}">
                <a16:creationId xmlns:a16="http://schemas.microsoft.com/office/drawing/2014/main" id="{160D47BA-2649-4778-9C38-9EC7D41EBD7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89172D57-9822-404F-840B-268A1EC9B44B}" type="slidenum">
              <a:rPr lang="zh-CN" altLang="zh-CN"/>
              <a:pPr/>
              <a:t>‹#›</a:t>
            </a:fld>
            <a:endParaRPr lang="zh-CN" altLang="zh-CN"/>
          </a:p>
        </p:txBody>
      </p:sp>
    </p:spTree>
    <p:extLst>
      <p:ext uri="{BB962C8B-B14F-4D97-AF65-F5344CB8AC3E}">
        <p14:creationId xmlns:p14="http://schemas.microsoft.com/office/powerpoint/2010/main" val="4136726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en-US" noProof="1"/>
          </a:p>
        </p:txBody>
      </p:sp>
      <p:sp>
        <p:nvSpPr>
          <p:cNvPr id="3" name="Date Placeholder 3">
            <a:extLst>
              <a:ext uri="{FF2B5EF4-FFF2-40B4-BE49-F238E27FC236}">
                <a16:creationId xmlns:a16="http://schemas.microsoft.com/office/drawing/2014/main" id="{FD93F054-DCF1-4C58-8345-34BE917BB8D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4" name="Footer Placeholder 4">
            <a:extLst>
              <a:ext uri="{FF2B5EF4-FFF2-40B4-BE49-F238E27FC236}">
                <a16:creationId xmlns:a16="http://schemas.microsoft.com/office/drawing/2014/main" id="{E1CC1655-9FFD-4281-8541-14C0776157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5" name="Slide Number Placeholder 5">
            <a:extLst>
              <a:ext uri="{FF2B5EF4-FFF2-40B4-BE49-F238E27FC236}">
                <a16:creationId xmlns:a16="http://schemas.microsoft.com/office/drawing/2014/main" id="{62CFBAD8-ED5D-406C-9916-E2D840B73EF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71EB38BC-CCB3-4C11-B931-D6B67157D000}" type="slidenum">
              <a:rPr lang="zh-CN" altLang="zh-CN"/>
              <a:pPr/>
              <a:t>‹#›</a:t>
            </a:fld>
            <a:endParaRPr lang="zh-CN" altLang="zh-CN"/>
          </a:p>
        </p:txBody>
      </p:sp>
    </p:spTree>
    <p:extLst>
      <p:ext uri="{BB962C8B-B14F-4D97-AF65-F5344CB8AC3E}">
        <p14:creationId xmlns:p14="http://schemas.microsoft.com/office/powerpoint/2010/main" val="1131349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ED3F481-CC87-4439-8835-4782782C466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3" name="Footer Placeholder 4">
            <a:extLst>
              <a:ext uri="{FF2B5EF4-FFF2-40B4-BE49-F238E27FC236}">
                <a16:creationId xmlns:a16="http://schemas.microsoft.com/office/drawing/2014/main" id="{0BD9A811-E593-493D-9313-E23394D12DE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4" name="Slide Number Placeholder 5">
            <a:extLst>
              <a:ext uri="{FF2B5EF4-FFF2-40B4-BE49-F238E27FC236}">
                <a16:creationId xmlns:a16="http://schemas.microsoft.com/office/drawing/2014/main" id="{F20A51A4-D9C0-4CDE-825E-48FC42419A6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F48C3D9F-8A45-4649-9B16-E139BF3767AB}" type="slidenum">
              <a:rPr lang="zh-CN" altLang="zh-CN"/>
              <a:pPr/>
              <a:t>‹#›</a:t>
            </a:fld>
            <a:endParaRPr lang="zh-CN" altLang="zh-CN"/>
          </a:p>
        </p:txBody>
      </p:sp>
    </p:spTree>
    <p:extLst>
      <p:ext uri="{BB962C8B-B14F-4D97-AF65-F5344CB8AC3E}">
        <p14:creationId xmlns:p14="http://schemas.microsoft.com/office/powerpoint/2010/main" val="2664521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p>
        </p:txBody>
      </p:sp>
      <p:sp>
        <p:nvSpPr>
          <p:cNvPr id="5" name="Date Placeholder 3">
            <a:extLst>
              <a:ext uri="{FF2B5EF4-FFF2-40B4-BE49-F238E27FC236}">
                <a16:creationId xmlns:a16="http://schemas.microsoft.com/office/drawing/2014/main" id="{C6D818DB-95CB-41BD-8815-D9381A83200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6" name="Footer Placeholder 4">
            <a:extLst>
              <a:ext uri="{FF2B5EF4-FFF2-40B4-BE49-F238E27FC236}">
                <a16:creationId xmlns:a16="http://schemas.microsoft.com/office/drawing/2014/main" id="{B165DC68-EAFD-4D4A-9E90-D422D651717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7" name="Slide Number Placeholder 5">
            <a:extLst>
              <a:ext uri="{FF2B5EF4-FFF2-40B4-BE49-F238E27FC236}">
                <a16:creationId xmlns:a16="http://schemas.microsoft.com/office/drawing/2014/main" id="{FC90E158-50C0-43DD-BC52-9F19497C381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FAFD55BC-EAD8-4C19-92A6-47E6DBD65833}" type="slidenum">
              <a:rPr lang="zh-CN" altLang="zh-CN"/>
              <a:pPr/>
              <a:t>‹#›</a:t>
            </a:fld>
            <a:endParaRPr lang="zh-CN" altLang="zh-CN"/>
          </a:p>
        </p:txBody>
      </p:sp>
    </p:spTree>
    <p:extLst>
      <p:ext uri="{BB962C8B-B14F-4D97-AF65-F5344CB8AC3E}">
        <p14:creationId xmlns:p14="http://schemas.microsoft.com/office/powerpoint/2010/main" val="3650773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p>
        </p:txBody>
      </p:sp>
      <p:sp>
        <p:nvSpPr>
          <p:cNvPr id="5" name="Date Placeholder 3">
            <a:extLst>
              <a:ext uri="{FF2B5EF4-FFF2-40B4-BE49-F238E27FC236}">
                <a16:creationId xmlns:a16="http://schemas.microsoft.com/office/drawing/2014/main" id="{BD061E11-6686-4199-A266-9F292297B20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6" name="Footer Placeholder 4">
            <a:extLst>
              <a:ext uri="{FF2B5EF4-FFF2-40B4-BE49-F238E27FC236}">
                <a16:creationId xmlns:a16="http://schemas.microsoft.com/office/drawing/2014/main" id="{E0D82D25-2AEF-4FE3-B84E-45851A4EE03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7" name="Slide Number Placeholder 5">
            <a:extLst>
              <a:ext uri="{FF2B5EF4-FFF2-40B4-BE49-F238E27FC236}">
                <a16:creationId xmlns:a16="http://schemas.microsoft.com/office/drawing/2014/main" id="{37D7D6FB-CD46-4959-B0DA-E13780258C9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F37F916E-5FEB-44AE-8474-3869DDF83370}" type="slidenum">
              <a:rPr lang="zh-CN" altLang="zh-CN"/>
              <a:pPr/>
              <a:t>‹#›</a:t>
            </a:fld>
            <a:endParaRPr lang="zh-CN" altLang="zh-CN"/>
          </a:p>
        </p:txBody>
      </p:sp>
    </p:spTree>
    <p:extLst>
      <p:ext uri="{BB962C8B-B14F-4D97-AF65-F5344CB8AC3E}">
        <p14:creationId xmlns:p14="http://schemas.microsoft.com/office/powerpoint/2010/main" val="2802777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18" Type="http://schemas.openxmlformats.org/officeDocument/2006/relationships/image" Target="../media/image7.png"/><Relationship Id="rId3" Type="http://schemas.openxmlformats.org/officeDocument/2006/relationships/slideLayout" Target="../slideLayouts/slideLayout25.xml"/><Relationship Id="rId21" Type="http://schemas.openxmlformats.org/officeDocument/2006/relationships/image" Target="../media/image2.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6.png"/><Relationship Id="rId2" Type="http://schemas.openxmlformats.org/officeDocument/2006/relationships/slideLayout" Target="../slideLayouts/slideLayout24.xml"/><Relationship Id="rId16" Type="http://schemas.openxmlformats.org/officeDocument/2006/relationships/image" Target="../media/image5.png"/><Relationship Id="rId20" Type="http://schemas.openxmlformats.org/officeDocument/2006/relationships/image" Target="../media/image9.sv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svg"/><Relationship Id="rId10" Type="http://schemas.openxmlformats.org/officeDocument/2006/relationships/slideLayout" Target="../slideLayouts/slideLayout32.xml"/><Relationship Id="rId19" Type="http://schemas.openxmlformats.org/officeDocument/2006/relationships/image" Target="../media/image8.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6B8BE4-D70D-E1EF-5D57-00964622462A}"/>
              </a:ext>
            </a:extLst>
          </p:cNvPr>
          <p:cNvPicPr>
            <a:picLocks noChangeAspect="1"/>
          </p:cNvPicPr>
          <p:nvPr userDrawn="1"/>
        </p:nvPicPr>
        <p:blipFill>
          <a:blip r:embed="rId13"/>
          <a:stretch>
            <a:fillRect/>
          </a:stretch>
        </p:blipFill>
        <p:spPr>
          <a:xfrm>
            <a:off x="0" y="1"/>
            <a:ext cx="12192000" cy="6740680"/>
          </a:xfrm>
          <a:prstGeom prst="rect">
            <a:avLst/>
          </a:prstGeom>
        </p:spPr>
      </p:pic>
    </p:spTree>
    <p:extLst>
      <p:ext uri="{BB962C8B-B14F-4D97-AF65-F5344CB8AC3E}">
        <p14:creationId xmlns:p14="http://schemas.microsoft.com/office/powerpoint/2010/main" val="148857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4/10/2026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3A99125B-B650-83D4-B738-79BB67DBD94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43100" y="156508"/>
            <a:ext cx="1733252" cy="1733252"/>
          </a:xfrm>
          <a:prstGeom prst="rect">
            <a:avLst/>
          </a:prstGeom>
        </p:spPr>
      </p:pic>
    </p:spTree>
    <p:extLst>
      <p:ext uri="{BB962C8B-B14F-4D97-AF65-F5344CB8AC3E}">
        <p14:creationId xmlns:p14="http://schemas.microsoft.com/office/powerpoint/2010/main" val="27812761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6BC21EA-3045-4F73-8F32-FF30C14D6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76E8FCA-7828-4A97-BB2A-E456D837BA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8D2994-64B3-4901-9271-E69B09FAA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35446-9DAD-4904-A214-92970EC62427}" type="datetimeFigureOut">
              <a:rPr lang="zh-CN" altLang="en-US" smtClean="0"/>
              <a:t>2026/4/10</a:t>
            </a:fld>
            <a:endParaRPr lang="zh-CN" altLang="en-US"/>
          </a:p>
        </p:txBody>
      </p:sp>
      <p:sp>
        <p:nvSpPr>
          <p:cNvPr id="5" name="页脚占位符 4">
            <a:extLst>
              <a:ext uri="{FF2B5EF4-FFF2-40B4-BE49-F238E27FC236}">
                <a16:creationId xmlns:a16="http://schemas.microsoft.com/office/drawing/2014/main" id="{D6EED84B-09F1-4440-86FE-CA910B0BAE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E7EB174-7BFE-4719-AE32-C4C311F779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49491-570F-44CC-ABED-5677BCFB7BDB}" type="slidenum">
              <a:rPr lang="zh-CN" altLang="en-US" smtClean="0"/>
              <a:t>‹#›</a:t>
            </a:fld>
            <a:endParaRPr lang="zh-CN" altLang="en-US"/>
          </a:p>
        </p:txBody>
      </p:sp>
      <p:sp>
        <p:nvSpPr>
          <p:cNvPr id="11" name="Freeform 2">
            <a:extLst>
              <a:ext uri="{FF2B5EF4-FFF2-40B4-BE49-F238E27FC236}">
                <a16:creationId xmlns:a16="http://schemas.microsoft.com/office/drawing/2014/main" id="{C3F96081-7AFC-4F76-4FFF-B075BA20D50A}"/>
              </a:ext>
            </a:extLst>
          </p:cNvPr>
          <p:cNvSpPr/>
          <p:nvPr userDrawn="1"/>
        </p:nvSpPr>
        <p:spPr>
          <a:xfrm>
            <a:off x="1" y="-1"/>
            <a:ext cx="12445883" cy="5015435"/>
          </a:xfrm>
          <a:custGeom>
            <a:avLst/>
            <a:gdLst/>
            <a:ahLst/>
            <a:cxnLst/>
            <a:rect l="l" t="t" r="r" b="b"/>
            <a:pathLst>
              <a:path w="18668825" h="12414768">
                <a:moveTo>
                  <a:pt x="0" y="0"/>
                </a:moveTo>
                <a:lnTo>
                  <a:pt x="18668825" y="0"/>
                </a:lnTo>
                <a:lnTo>
                  <a:pt x="18668825" y="12414768"/>
                </a:lnTo>
                <a:lnTo>
                  <a:pt x="0" y="12414768"/>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pPr defTabSz="609630"/>
            <a:endParaRPr lang="en-US" sz="1200">
              <a:solidFill>
                <a:prstClr val="black"/>
              </a:solidFill>
              <a:latin typeface="Calibri"/>
            </a:endParaRPr>
          </a:p>
        </p:txBody>
      </p:sp>
      <p:grpSp>
        <p:nvGrpSpPr>
          <p:cNvPr id="12" name="Group 3">
            <a:extLst>
              <a:ext uri="{FF2B5EF4-FFF2-40B4-BE49-F238E27FC236}">
                <a16:creationId xmlns:a16="http://schemas.microsoft.com/office/drawing/2014/main" id="{A47175E3-2842-6D95-B331-79352A17D0BE}"/>
              </a:ext>
            </a:extLst>
          </p:cNvPr>
          <p:cNvGrpSpPr/>
          <p:nvPr userDrawn="1"/>
        </p:nvGrpSpPr>
        <p:grpSpPr>
          <a:xfrm>
            <a:off x="-227046" y="4801007"/>
            <a:ext cx="12567710" cy="2662783"/>
            <a:chOff x="0" y="0"/>
            <a:chExt cx="25135421" cy="5325567"/>
          </a:xfrm>
        </p:grpSpPr>
        <p:sp>
          <p:nvSpPr>
            <p:cNvPr id="13" name="Freeform 4">
              <a:extLst>
                <a:ext uri="{FF2B5EF4-FFF2-40B4-BE49-F238E27FC236}">
                  <a16:creationId xmlns:a16="http://schemas.microsoft.com/office/drawing/2014/main" id="{578D73F6-6F8E-530C-7925-F4DCFBE58581}"/>
                </a:ext>
              </a:extLst>
            </p:cNvPr>
            <p:cNvSpPr/>
            <p:nvPr/>
          </p:nvSpPr>
          <p:spPr>
            <a:xfrm>
              <a:off x="0" y="0"/>
              <a:ext cx="12567710" cy="5325567"/>
            </a:xfrm>
            <a:custGeom>
              <a:avLst/>
              <a:gdLst/>
              <a:ahLst/>
              <a:cxnLst/>
              <a:rect l="l" t="t" r="r" b="b"/>
              <a:pathLst>
                <a:path w="12567710" h="5325567">
                  <a:moveTo>
                    <a:pt x="0" y="0"/>
                  </a:moveTo>
                  <a:lnTo>
                    <a:pt x="12567710" y="0"/>
                  </a:lnTo>
                  <a:lnTo>
                    <a:pt x="12567710" y="5325567"/>
                  </a:lnTo>
                  <a:lnTo>
                    <a:pt x="0" y="5325567"/>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4" name="Freeform 5">
              <a:extLst>
                <a:ext uri="{FF2B5EF4-FFF2-40B4-BE49-F238E27FC236}">
                  <a16:creationId xmlns:a16="http://schemas.microsoft.com/office/drawing/2014/main" id="{ECD55D33-33BF-F5E5-B60D-1253B91CF704}"/>
                </a:ext>
              </a:extLst>
            </p:cNvPr>
            <p:cNvSpPr/>
            <p:nvPr/>
          </p:nvSpPr>
          <p:spPr>
            <a:xfrm flipH="1">
              <a:off x="12567710" y="0"/>
              <a:ext cx="12567710" cy="5325567"/>
            </a:xfrm>
            <a:custGeom>
              <a:avLst/>
              <a:gdLst/>
              <a:ahLst/>
              <a:cxnLst/>
              <a:rect l="l" t="t" r="r" b="b"/>
              <a:pathLst>
                <a:path w="12567710" h="5325567">
                  <a:moveTo>
                    <a:pt x="12567711" y="0"/>
                  </a:moveTo>
                  <a:lnTo>
                    <a:pt x="0" y="0"/>
                  </a:lnTo>
                  <a:lnTo>
                    <a:pt x="0" y="5325567"/>
                  </a:lnTo>
                  <a:lnTo>
                    <a:pt x="12567711" y="5325567"/>
                  </a:lnTo>
                  <a:lnTo>
                    <a:pt x="12567711"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grpSp>
      <p:sp>
        <p:nvSpPr>
          <p:cNvPr id="15" name="Freeform 6">
            <a:extLst>
              <a:ext uri="{FF2B5EF4-FFF2-40B4-BE49-F238E27FC236}">
                <a16:creationId xmlns:a16="http://schemas.microsoft.com/office/drawing/2014/main" id="{5432DE3C-7EC1-36AA-1053-26FB17B8BB51}"/>
              </a:ext>
            </a:extLst>
          </p:cNvPr>
          <p:cNvSpPr/>
          <p:nvPr userDrawn="1"/>
        </p:nvSpPr>
        <p:spPr>
          <a:xfrm>
            <a:off x="0" y="1757385"/>
            <a:ext cx="3850313" cy="3915572"/>
          </a:xfrm>
          <a:custGeom>
            <a:avLst/>
            <a:gdLst/>
            <a:ahLst/>
            <a:cxnLst/>
            <a:rect l="l" t="t" r="r" b="b"/>
            <a:pathLst>
              <a:path w="5775469" h="5873358">
                <a:moveTo>
                  <a:pt x="0" y="0"/>
                </a:moveTo>
                <a:lnTo>
                  <a:pt x="5775469" y="0"/>
                </a:lnTo>
                <a:lnTo>
                  <a:pt x="5775469" y="5873358"/>
                </a:lnTo>
                <a:lnTo>
                  <a:pt x="0" y="5873358"/>
                </a:lnTo>
                <a:lnTo>
                  <a:pt x="0" y="0"/>
                </a:lnTo>
                <a:close/>
              </a:path>
            </a:pathLst>
          </a:custGeom>
          <a:blipFill>
            <a:blip r:embed="rId16"/>
            <a:stretch>
              <a:fillRect/>
            </a:stretch>
          </a:blipFill>
        </p:spPr>
        <p:txBody>
          <a:bodyPr/>
          <a:lstStyle/>
          <a:p>
            <a:pPr defTabSz="609630"/>
            <a:endParaRPr lang="en-US" sz="1200">
              <a:solidFill>
                <a:prstClr val="black"/>
              </a:solidFill>
              <a:latin typeface="Calibri"/>
            </a:endParaRPr>
          </a:p>
        </p:txBody>
      </p:sp>
      <p:sp>
        <p:nvSpPr>
          <p:cNvPr id="16" name="Freeform 7">
            <a:extLst>
              <a:ext uri="{FF2B5EF4-FFF2-40B4-BE49-F238E27FC236}">
                <a16:creationId xmlns:a16="http://schemas.microsoft.com/office/drawing/2014/main" id="{49780C1F-33D3-3D19-FA57-2B83233A0F18}"/>
              </a:ext>
            </a:extLst>
          </p:cNvPr>
          <p:cNvSpPr/>
          <p:nvPr userDrawn="1"/>
        </p:nvSpPr>
        <p:spPr>
          <a:xfrm>
            <a:off x="685800" y="5015435"/>
            <a:ext cx="793339" cy="792347"/>
          </a:xfrm>
          <a:custGeom>
            <a:avLst/>
            <a:gdLst/>
            <a:ahLst/>
            <a:cxnLst/>
            <a:rect l="l" t="t" r="r" b="b"/>
            <a:pathLst>
              <a:path w="1190008" h="1188520">
                <a:moveTo>
                  <a:pt x="0" y="0"/>
                </a:moveTo>
                <a:lnTo>
                  <a:pt x="1190008" y="0"/>
                </a:lnTo>
                <a:lnTo>
                  <a:pt x="1190008" y="1188520"/>
                </a:lnTo>
                <a:lnTo>
                  <a:pt x="0" y="1188520"/>
                </a:lnTo>
                <a:lnTo>
                  <a:pt x="0" y="0"/>
                </a:lnTo>
                <a:close/>
              </a:path>
            </a:pathLst>
          </a:custGeom>
          <a:blipFill>
            <a:blip r:embed="rId17"/>
            <a:stretch>
              <a:fillRect/>
            </a:stretch>
          </a:blipFill>
        </p:spPr>
        <p:txBody>
          <a:bodyPr/>
          <a:lstStyle/>
          <a:p>
            <a:pPr defTabSz="609630"/>
            <a:endParaRPr lang="en-US" sz="1200">
              <a:solidFill>
                <a:prstClr val="black"/>
              </a:solidFill>
              <a:latin typeface="Calibri"/>
            </a:endParaRPr>
          </a:p>
        </p:txBody>
      </p:sp>
      <p:sp>
        <p:nvSpPr>
          <p:cNvPr id="17" name="Freeform 8">
            <a:extLst>
              <a:ext uri="{FF2B5EF4-FFF2-40B4-BE49-F238E27FC236}">
                <a16:creationId xmlns:a16="http://schemas.microsoft.com/office/drawing/2014/main" id="{A26726E8-FBE8-0160-C736-D5B58CC163D2}"/>
              </a:ext>
            </a:extLst>
          </p:cNvPr>
          <p:cNvSpPr/>
          <p:nvPr userDrawn="1"/>
        </p:nvSpPr>
        <p:spPr>
          <a:xfrm rot="2508650">
            <a:off x="2319840" y="4961474"/>
            <a:ext cx="178816" cy="186997"/>
          </a:xfrm>
          <a:custGeom>
            <a:avLst/>
            <a:gdLst/>
            <a:ahLst/>
            <a:cxnLst/>
            <a:rect l="l" t="t" r="r" b="b"/>
            <a:pathLst>
              <a:path w="268224" h="280496">
                <a:moveTo>
                  <a:pt x="0" y="0"/>
                </a:moveTo>
                <a:lnTo>
                  <a:pt x="268224" y="0"/>
                </a:lnTo>
                <a:lnTo>
                  <a:pt x="268224" y="280496"/>
                </a:lnTo>
                <a:lnTo>
                  <a:pt x="0" y="280496"/>
                </a:lnTo>
                <a:lnTo>
                  <a:pt x="0" y="0"/>
                </a:lnTo>
                <a:close/>
              </a:path>
            </a:pathLst>
          </a:custGeom>
          <a:blipFill>
            <a:blip r:embed="rId18"/>
            <a:stretch>
              <a:fillRect/>
            </a:stretch>
          </a:blipFill>
        </p:spPr>
        <p:txBody>
          <a:bodyPr/>
          <a:lstStyle/>
          <a:p>
            <a:pPr defTabSz="609630"/>
            <a:endParaRPr lang="en-US" sz="1200">
              <a:solidFill>
                <a:prstClr val="black"/>
              </a:solidFill>
              <a:latin typeface="Calibri"/>
            </a:endParaRPr>
          </a:p>
        </p:txBody>
      </p:sp>
      <p:sp>
        <p:nvSpPr>
          <p:cNvPr id="18" name="Freeform 9">
            <a:extLst>
              <a:ext uri="{FF2B5EF4-FFF2-40B4-BE49-F238E27FC236}">
                <a16:creationId xmlns:a16="http://schemas.microsoft.com/office/drawing/2014/main" id="{5C904C3C-C35B-067A-90DC-BAB40E19BE21}"/>
              </a:ext>
            </a:extLst>
          </p:cNvPr>
          <p:cNvSpPr/>
          <p:nvPr userDrawn="1"/>
        </p:nvSpPr>
        <p:spPr>
          <a:xfrm rot="-2353926">
            <a:off x="2571257" y="5576147"/>
            <a:ext cx="185817" cy="194319"/>
          </a:xfrm>
          <a:custGeom>
            <a:avLst/>
            <a:gdLst/>
            <a:ahLst/>
            <a:cxnLst/>
            <a:rect l="l" t="t" r="r" b="b"/>
            <a:pathLst>
              <a:path w="278725" h="291478">
                <a:moveTo>
                  <a:pt x="0" y="0"/>
                </a:moveTo>
                <a:lnTo>
                  <a:pt x="278725" y="0"/>
                </a:lnTo>
                <a:lnTo>
                  <a:pt x="278725" y="291478"/>
                </a:lnTo>
                <a:lnTo>
                  <a:pt x="0" y="291478"/>
                </a:lnTo>
                <a:lnTo>
                  <a:pt x="0" y="0"/>
                </a:lnTo>
                <a:close/>
              </a:path>
            </a:pathLst>
          </a:custGeom>
          <a:blipFill>
            <a:blip r:embed="rId18"/>
            <a:stretch>
              <a:fillRect/>
            </a:stretch>
          </a:blipFill>
        </p:spPr>
        <p:txBody>
          <a:bodyPr/>
          <a:lstStyle/>
          <a:p>
            <a:pPr defTabSz="609630"/>
            <a:endParaRPr lang="en-US" sz="1200">
              <a:solidFill>
                <a:prstClr val="black"/>
              </a:solidFill>
              <a:latin typeface="Calibri"/>
            </a:endParaRPr>
          </a:p>
        </p:txBody>
      </p:sp>
      <p:sp>
        <p:nvSpPr>
          <p:cNvPr id="19" name="Freeform 10">
            <a:extLst>
              <a:ext uri="{FF2B5EF4-FFF2-40B4-BE49-F238E27FC236}">
                <a16:creationId xmlns:a16="http://schemas.microsoft.com/office/drawing/2014/main" id="{25E76906-D420-5DB6-675A-0D42B97889F8}"/>
              </a:ext>
            </a:extLst>
          </p:cNvPr>
          <p:cNvSpPr/>
          <p:nvPr userDrawn="1"/>
        </p:nvSpPr>
        <p:spPr>
          <a:xfrm>
            <a:off x="10256649" y="4118131"/>
            <a:ext cx="2084015" cy="1178375"/>
          </a:xfrm>
          <a:custGeom>
            <a:avLst/>
            <a:gdLst/>
            <a:ahLst/>
            <a:cxnLst/>
            <a:rect l="l" t="t" r="r" b="b"/>
            <a:pathLst>
              <a:path w="3126023" h="1767562">
                <a:moveTo>
                  <a:pt x="0" y="0"/>
                </a:moveTo>
                <a:lnTo>
                  <a:pt x="3126023" y="0"/>
                </a:lnTo>
                <a:lnTo>
                  <a:pt x="3126023" y="1767562"/>
                </a:lnTo>
                <a:lnTo>
                  <a:pt x="0" y="1767562"/>
                </a:lnTo>
                <a:lnTo>
                  <a:pt x="0" y="0"/>
                </a:lnTo>
                <a:close/>
              </a:path>
            </a:pathLst>
          </a:custGeom>
          <a:blipFill>
            <a:blip r:embed="rId19"/>
            <a:stretch>
              <a:fillRect/>
            </a:stretch>
          </a:blipFill>
        </p:spPr>
        <p:txBody>
          <a:bodyPr/>
          <a:lstStyle/>
          <a:p>
            <a:pPr defTabSz="609630"/>
            <a:endParaRPr lang="en-US" sz="1200">
              <a:solidFill>
                <a:prstClr val="black"/>
              </a:solidFill>
              <a:latin typeface="Calibri"/>
            </a:endParaRPr>
          </a:p>
        </p:txBody>
      </p:sp>
      <p:sp>
        <p:nvSpPr>
          <p:cNvPr id="20" name="Freeform 11">
            <a:extLst>
              <a:ext uri="{FF2B5EF4-FFF2-40B4-BE49-F238E27FC236}">
                <a16:creationId xmlns:a16="http://schemas.microsoft.com/office/drawing/2014/main" id="{3A45B102-A710-AA09-9A99-6DF0014C86A9}"/>
              </a:ext>
            </a:extLst>
          </p:cNvPr>
          <p:cNvSpPr/>
          <p:nvPr userDrawn="1"/>
        </p:nvSpPr>
        <p:spPr>
          <a:xfrm>
            <a:off x="2704672" y="5672957"/>
            <a:ext cx="185817" cy="194319"/>
          </a:xfrm>
          <a:custGeom>
            <a:avLst/>
            <a:gdLst/>
            <a:ahLst/>
            <a:cxnLst/>
            <a:rect l="l" t="t" r="r" b="b"/>
            <a:pathLst>
              <a:path w="278725" h="291478">
                <a:moveTo>
                  <a:pt x="0" y="0"/>
                </a:moveTo>
                <a:lnTo>
                  <a:pt x="278726" y="0"/>
                </a:lnTo>
                <a:lnTo>
                  <a:pt x="278726" y="291478"/>
                </a:lnTo>
                <a:lnTo>
                  <a:pt x="0" y="291478"/>
                </a:lnTo>
                <a:lnTo>
                  <a:pt x="0" y="0"/>
                </a:lnTo>
                <a:close/>
              </a:path>
            </a:pathLst>
          </a:custGeom>
          <a:blipFill>
            <a:blip r:embed="rId18"/>
            <a:stretch>
              <a:fillRect/>
            </a:stretch>
          </a:blipFill>
        </p:spPr>
        <p:txBody>
          <a:bodyPr/>
          <a:lstStyle/>
          <a:p>
            <a:pPr defTabSz="609630"/>
            <a:endParaRPr lang="en-US" sz="1200">
              <a:solidFill>
                <a:prstClr val="black"/>
              </a:solidFill>
              <a:latin typeface="Calibri"/>
            </a:endParaRPr>
          </a:p>
        </p:txBody>
      </p:sp>
      <p:sp>
        <p:nvSpPr>
          <p:cNvPr id="21" name="Freeform 12">
            <a:extLst>
              <a:ext uri="{FF2B5EF4-FFF2-40B4-BE49-F238E27FC236}">
                <a16:creationId xmlns:a16="http://schemas.microsoft.com/office/drawing/2014/main" id="{B93A4A06-4F11-47DA-3DF8-AF1BA819C575}"/>
              </a:ext>
            </a:extLst>
          </p:cNvPr>
          <p:cNvSpPr/>
          <p:nvPr userDrawn="1"/>
        </p:nvSpPr>
        <p:spPr>
          <a:xfrm rot="619507">
            <a:off x="3417062" y="5087108"/>
            <a:ext cx="185817" cy="194319"/>
          </a:xfrm>
          <a:custGeom>
            <a:avLst/>
            <a:gdLst/>
            <a:ahLst/>
            <a:cxnLst/>
            <a:rect l="l" t="t" r="r" b="b"/>
            <a:pathLst>
              <a:path w="278725" h="291478">
                <a:moveTo>
                  <a:pt x="0" y="0"/>
                </a:moveTo>
                <a:lnTo>
                  <a:pt x="278725" y="0"/>
                </a:lnTo>
                <a:lnTo>
                  <a:pt x="278725" y="291477"/>
                </a:lnTo>
                <a:lnTo>
                  <a:pt x="0" y="291477"/>
                </a:lnTo>
                <a:lnTo>
                  <a:pt x="0" y="0"/>
                </a:lnTo>
                <a:close/>
              </a:path>
            </a:pathLst>
          </a:custGeom>
          <a:blipFill>
            <a:blip r:embed="rId18"/>
            <a:stretch>
              <a:fillRect/>
            </a:stretch>
          </a:blipFill>
        </p:spPr>
        <p:txBody>
          <a:bodyPr/>
          <a:lstStyle/>
          <a:p>
            <a:pPr defTabSz="609630"/>
            <a:endParaRPr lang="en-US" sz="1200">
              <a:solidFill>
                <a:prstClr val="black"/>
              </a:solidFill>
              <a:latin typeface="Calibri"/>
            </a:endParaRPr>
          </a:p>
        </p:txBody>
      </p:sp>
      <p:grpSp>
        <p:nvGrpSpPr>
          <p:cNvPr id="22" name="Group 13">
            <a:extLst>
              <a:ext uri="{FF2B5EF4-FFF2-40B4-BE49-F238E27FC236}">
                <a16:creationId xmlns:a16="http://schemas.microsoft.com/office/drawing/2014/main" id="{F86BFD20-1E81-A2E2-1720-2DD6C9E2BDEE}"/>
              </a:ext>
            </a:extLst>
          </p:cNvPr>
          <p:cNvGrpSpPr/>
          <p:nvPr userDrawn="1"/>
        </p:nvGrpSpPr>
        <p:grpSpPr>
          <a:xfrm>
            <a:off x="8172633" y="5325002"/>
            <a:ext cx="4168031" cy="1614793"/>
            <a:chOff x="0" y="0"/>
            <a:chExt cx="8336062" cy="3229585"/>
          </a:xfrm>
        </p:grpSpPr>
        <p:sp>
          <p:nvSpPr>
            <p:cNvPr id="23" name="Freeform 14">
              <a:extLst>
                <a:ext uri="{FF2B5EF4-FFF2-40B4-BE49-F238E27FC236}">
                  <a16:creationId xmlns:a16="http://schemas.microsoft.com/office/drawing/2014/main" id="{328FFE31-22BE-3B48-D183-E5A69B8D17CC}"/>
                </a:ext>
              </a:extLst>
            </p:cNvPr>
            <p:cNvSpPr/>
            <p:nvPr/>
          </p:nvSpPr>
          <p:spPr>
            <a:xfrm>
              <a:off x="3850527" y="0"/>
              <a:ext cx="4485535" cy="3229585"/>
            </a:xfrm>
            <a:custGeom>
              <a:avLst/>
              <a:gdLst/>
              <a:ahLst/>
              <a:cxnLst/>
              <a:rect l="l" t="t" r="r" b="b"/>
              <a:pathLst>
                <a:path w="4485535" h="3229585">
                  <a:moveTo>
                    <a:pt x="0" y="0"/>
                  </a:moveTo>
                  <a:lnTo>
                    <a:pt x="4485535" y="0"/>
                  </a:lnTo>
                  <a:lnTo>
                    <a:pt x="4485535" y="3229585"/>
                  </a:lnTo>
                  <a:lnTo>
                    <a:pt x="0" y="3229585"/>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pPr defTabSz="609630"/>
              <a:endParaRPr lang="en-US" sz="1200">
                <a:solidFill>
                  <a:prstClr val="black"/>
                </a:solidFill>
                <a:latin typeface="Calibri"/>
              </a:endParaRPr>
            </a:p>
          </p:txBody>
        </p:sp>
        <p:sp>
          <p:nvSpPr>
            <p:cNvPr id="24" name="Freeform 15">
              <a:extLst>
                <a:ext uri="{FF2B5EF4-FFF2-40B4-BE49-F238E27FC236}">
                  <a16:creationId xmlns:a16="http://schemas.microsoft.com/office/drawing/2014/main" id="{EAEBC522-CECA-25E8-EBD4-025E24540402}"/>
                </a:ext>
              </a:extLst>
            </p:cNvPr>
            <p:cNvSpPr/>
            <p:nvPr/>
          </p:nvSpPr>
          <p:spPr>
            <a:xfrm>
              <a:off x="0" y="0"/>
              <a:ext cx="4485535" cy="3229585"/>
            </a:xfrm>
            <a:custGeom>
              <a:avLst/>
              <a:gdLst/>
              <a:ahLst/>
              <a:cxnLst/>
              <a:rect l="l" t="t" r="r" b="b"/>
              <a:pathLst>
                <a:path w="4485535" h="3229585">
                  <a:moveTo>
                    <a:pt x="0" y="0"/>
                  </a:moveTo>
                  <a:lnTo>
                    <a:pt x="4485535" y="0"/>
                  </a:lnTo>
                  <a:lnTo>
                    <a:pt x="4485535" y="3229585"/>
                  </a:lnTo>
                  <a:lnTo>
                    <a:pt x="0" y="3229585"/>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pPr defTabSz="609630"/>
              <a:endParaRPr lang="en-US" sz="1200">
                <a:solidFill>
                  <a:prstClr val="black"/>
                </a:solidFill>
                <a:latin typeface="Calibri"/>
              </a:endParaRPr>
            </a:p>
          </p:txBody>
        </p:sp>
      </p:grpSp>
      <p:sp>
        <p:nvSpPr>
          <p:cNvPr id="27" name="TextBox 18">
            <a:extLst>
              <a:ext uri="{FF2B5EF4-FFF2-40B4-BE49-F238E27FC236}">
                <a16:creationId xmlns:a16="http://schemas.microsoft.com/office/drawing/2014/main" id="{FB3998FE-9F36-78AE-7434-8E48FCD56329}"/>
              </a:ext>
            </a:extLst>
          </p:cNvPr>
          <p:cNvSpPr txBox="1"/>
          <p:nvPr userDrawn="1"/>
        </p:nvSpPr>
        <p:spPr>
          <a:xfrm>
            <a:off x="2336316" y="2688162"/>
            <a:ext cx="7437634" cy="386324"/>
          </a:xfrm>
          <a:prstGeom prst="rect">
            <a:avLst/>
          </a:prstGeom>
        </p:spPr>
        <p:txBody>
          <a:bodyPr lIns="0" tIns="0" rIns="0" bIns="0" rtlCol="0" anchor="t">
            <a:spAutoFit/>
          </a:bodyPr>
          <a:lstStyle/>
          <a:p>
            <a:pPr algn="just" defTabSz="609630">
              <a:lnSpc>
                <a:spcPts val="3304"/>
              </a:lnSpc>
            </a:pPr>
            <a:endParaRPr lang="en-US" sz="2360" dirty="0">
              <a:solidFill>
                <a:srgbClr val="2C3423"/>
              </a:solidFill>
              <a:latin typeface="Alice"/>
              <a:ea typeface="Alice"/>
              <a:cs typeface="Alice"/>
              <a:sym typeface="Alice"/>
            </a:endParaRPr>
          </a:p>
        </p:txBody>
      </p:sp>
      <p:sp>
        <p:nvSpPr>
          <p:cNvPr id="28" name="TextBox 19">
            <a:extLst>
              <a:ext uri="{FF2B5EF4-FFF2-40B4-BE49-F238E27FC236}">
                <a16:creationId xmlns:a16="http://schemas.microsoft.com/office/drawing/2014/main" id="{96991C93-D235-48CB-CF52-736317AF7724}"/>
              </a:ext>
            </a:extLst>
          </p:cNvPr>
          <p:cNvSpPr txBox="1"/>
          <p:nvPr userDrawn="1"/>
        </p:nvSpPr>
        <p:spPr>
          <a:xfrm>
            <a:off x="3248871" y="1009606"/>
            <a:ext cx="5691452" cy="1253035"/>
          </a:xfrm>
          <a:prstGeom prst="rect">
            <a:avLst/>
          </a:prstGeom>
        </p:spPr>
        <p:txBody>
          <a:bodyPr lIns="0" tIns="0" rIns="0" bIns="0" rtlCol="0" anchor="t">
            <a:spAutoFit/>
          </a:bodyPr>
          <a:lstStyle/>
          <a:p>
            <a:pPr algn="ctr" defTabSz="609630">
              <a:lnSpc>
                <a:spcPts val="10733"/>
              </a:lnSpc>
            </a:pPr>
            <a:endParaRPr lang="en-US" sz="7666" dirty="0">
              <a:solidFill>
                <a:srgbClr val="2C3423"/>
              </a:solidFill>
              <a:latin typeface="Unique"/>
              <a:ea typeface="Unique"/>
              <a:cs typeface="Unique"/>
              <a:sym typeface="Unique"/>
            </a:endParaRPr>
          </a:p>
        </p:txBody>
      </p:sp>
      <p:sp>
        <p:nvSpPr>
          <p:cNvPr id="30" name="Rectangle: Rounded Corners 29">
            <a:extLst>
              <a:ext uri="{FF2B5EF4-FFF2-40B4-BE49-F238E27FC236}">
                <a16:creationId xmlns:a16="http://schemas.microsoft.com/office/drawing/2014/main" id="{12C7DE0B-BBFF-D6D6-944C-9C87831EADE6}"/>
              </a:ext>
            </a:extLst>
          </p:cNvPr>
          <p:cNvSpPr/>
          <p:nvPr userDrawn="1"/>
        </p:nvSpPr>
        <p:spPr>
          <a:xfrm>
            <a:off x="420414" y="378372"/>
            <a:ext cx="11771586" cy="6264166"/>
          </a:xfrm>
          <a:prstGeom prst="roundRect">
            <a:avLst/>
          </a:prstGeom>
          <a:ln w="762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51396B9A-03C8-C758-18B1-D0793B33270C}"/>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943100" y="156508"/>
            <a:ext cx="1733252" cy="1733252"/>
          </a:xfrm>
          <a:prstGeom prst="rect">
            <a:avLst/>
          </a:prstGeom>
        </p:spPr>
      </p:pic>
    </p:spTree>
    <p:extLst>
      <p:ext uri="{BB962C8B-B14F-4D97-AF65-F5344CB8AC3E}">
        <p14:creationId xmlns:p14="http://schemas.microsoft.com/office/powerpoint/2010/main" val="13134401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16A6853A-CCA7-4E60-B44B-6A2154706400}"/>
              </a:ext>
            </a:extLst>
          </p:cNvPr>
          <p:cNvSpPr txBox="1"/>
          <p:nvPr/>
        </p:nvSpPr>
        <p:spPr>
          <a:xfrm>
            <a:off x="4525472" y="798375"/>
            <a:ext cx="6211419" cy="646331"/>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2543"/>
                </a:solidFill>
                <a:effectLst/>
                <a:uLnTx/>
                <a:uFillTx/>
                <a:latin typeface="Cambria" panose="02040503050406030204" pitchFamily="18" charset="0"/>
                <a:ea typeface="Cambria" panose="02040503050406030204" pitchFamily="18" charset="0"/>
                <a:cs typeface="Calibri" panose="020F0502020204030204" pitchFamily="34" charset="0"/>
              </a:rPr>
              <a:t>CÙNG TÌM HIỂU</a:t>
            </a:r>
            <a:endParaRPr kumimoji="0" lang="zh-CN" altLang="en-US" sz="3600" b="1" i="0" u="none" strike="noStrike" kern="1200" cap="none" spc="0" normalizeH="0" baseline="0" noProof="0" dirty="0">
              <a:ln>
                <a:noFill/>
              </a:ln>
              <a:solidFill>
                <a:srgbClr val="FF2543"/>
              </a:solidFill>
              <a:effectLst/>
              <a:uLnTx/>
              <a:uFillTx/>
              <a:latin typeface="Cambria" panose="02040503050406030204" pitchFamily="18" charset="0"/>
              <a:ea typeface="字魂95号-手刻宋" pitchFamily="2" charset="-122"/>
              <a:cs typeface="Calibri" panose="020F0502020204030204" pitchFamily="34" charset="0"/>
            </a:endParaRPr>
          </a:p>
        </p:txBody>
      </p:sp>
      <p:sp>
        <p:nvSpPr>
          <p:cNvPr id="14" name="TextBox 13">
            <a:extLst>
              <a:ext uri="{FF2B5EF4-FFF2-40B4-BE49-F238E27FC236}">
                <a16:creationId xmlns:a16="http://schemas.microsoft.com/office/drawing/2014/main" id="{C7F7872E-943A-42ED-9136-7CF83BED9A67}"/>
              </a:ext>
            </a:extLst>
          </p:cNvPr>
          <p:cNvSpPr txBox="1"/>
          <p:nvPr/>
        </p:nvSpPr>
        <p:spPr>
          <a:xfrm>
            <a:off x="1312229" y="1600851"/>
            <a:ext cx="10555921" cy="1077218"/>
          </a:xfrm>
          <a:prstGeom prst="rect">
            <a:avLst/>
          </a:prstGeom>
          <a:noFill/>
        </p:spPr>
        <p:txBody>
          <a:bodyPr wrap="square">
            <a:spAutoFit/>
          </a:bodyPr>
          <a:lstStyle/>
          <a:p>
            <a:pPr lvl="0">
              <a:defRPr/>
            </a:pPr>
            <a:r>
              <a:rPr lang="vi-VN" sz="3200" b="1" dirty="0">
                <a:solidFill>
                  <a:srgbClr val="1B518B"/>
                </a:solidFill>
                <a:latin typeface="Cambria" panose="02040503050406030204" pitchFamily="18" charset="0"/>
                <a:ea typeface="Cambria" panose="02040503050406030204" pitchFamily="18" charset="0"/>
              </a:rPr>
              <a:t>1. Nhân vật người máy (rô-bốt) xuất hiện lần đầu tiên khi nào?</a:t>
            </a:r>
          </a:p>
        </p:txBody>
      </p:sp>
      <p:pic>
        <p:nvPicPr>
          <p:cNvPr id="6" name="Picture 5">
            <a:extLst>
              <a:ext uri="{FF2B5EF4-FFF2-40B4-BE49-F238E27FC236}">
                <a16:creationId xmlns:a16="http://schemas.microsoft.com/office/drawing/2014/main" id="{15FAB4E6-AFF2-4ED8-AEDC-3B6DF4B0A666}"/>
              </a:ext>
            </a:extLst>
          </p:cNvPr>
          <p:cNvPicPr>
            <a:picLocks noChangeAspect="1"/>
          </p:cNvPicPr>
          <p:nvPr/>
        </p:nvPicPr>
        <p:blipFill rotWithShape="1">
          <a:blip r:embed="rId3">
            <a:extLst>
              <a:ext uri="{28A0092B-C50C-407E-A947-70E740481C1C}">
                <a14:useLocalDpi xmlns:a14="http://schemas.microsoft.com/office/drawing/2010/main" val="0"/>
              </a:ext>
            </a:extLst>
          </a:blip>
          <a:srcRect l="21021" t="4476" r="21482" b="4440"/>
          <a:stretch/>
        </p:blipFill>
        <p:spPr>
          <a:xfrm>
            <a:off x="801393" y="1390319"/>
            <a:ext cx="736203" cy="1005840"/>
          </a:xfrm>
          <a:prstGeom prst="rect">
            <a:avLst/>
          </a:prstGeom>
        </p:spPr>
      </p:pic>
      <p:sp>
        <p:nvSpPr>
          <p:cNvPr id="13" name="TextBox 12">
            <a:extLst>
              <a:ext uri="{FF2B5EF4-FFF2-40B4-BE49-F238E27FC236}">
                <a16:creationId xmlns:a16="http://schemas.microsoft.com/office/drawing/2014/main" id="{B3C7422E-D70B-4F2A-85FC-AF4D7D11EC94}"/>
              </a:ext>
            </a:extLst>
          </p:cNvPr>
          <p:cNvSpPr txBox="1"/>
          <p:nvPr/>
        </p:nvSpPr>
        <p:spPr>
          <a:xfrm>
            <a:off x="1001175" y="3170372"/>
            <a:ext cx="10469370" cy="1464231"/>
          </a:xfrm>
          <a:prstGeom prst="roundRect">
            <a:avLst/>
          </a:prstGeom>
          <a:solidFill>
            <a:schemeClr val="accent6">
              <a:lumMod val="20000"/>
              <a:lumOff val="80000"/>
            </a:schemeClr>
          </a:solidFill>
          <a:ln w="12700">
            <a:solidFill>
              <a:schemeClr val="accent3">
                <a:lumMod val="75000"/>
              </a:schemeClr>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a:r>
              <a:rPr lang="en-US" sz="4000" dirty="0">
                <a:solidFill>
                  <a:srgbClr val="000000"/>
                </a:solidFill>
                <a:latin typeface="Cambria" panose="02040503050406030204" pitchFamily="18" charset="0"/>
                <a:ea typeface="Cambria" panose="02040503050406030204" pitchFamily="18" charset="0"/>
              </a:rPr>
              <a:t>  </a:t>
            </a:r>
            <a:r>
              <a:rPr lang="vi-VN" sz="4000" dirty="0">
                <a:solidFill>
                  <a:srgbClr val="000000"/>
                </a:solidFill>
                <a:latin typeface="Cambria" panose="02040503050406030204" pitchFamily="18" charset="0"/>
                <a:ea typeface="Cambria" panose="02040503050406030204" pitchFamily="18" charset="0"/>
              </a:rPr>
              <a:t>Nhân vật người máy (rô-bốt) xuất hiện lần đầu tiên vào năm 1920.</a:t>
            </a:r>
            <a:endPar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8FE72609-6EAE-4376-8061-25452164E4CF}"/>
              </a:ext>
            </a:extLst>
          </p:cNvPr>
          <p:cNvSpPr/>
          <p:nvPr/>
        </p:nvSpPr>
        <p:spPr>
          <a:xfrm>
            <a:off x="859560" y="315230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1</a:t>
            </a:r>
          </a:p>
        </p:txBody>
      </p:sp>
    </p:spTree>
    <p:extLst>
      <p:ext uri="{BB962C8B-B14F-4D97-AF65-F5344CB8AC3E}">
        <p14:creationId xmlns:p14="http://schemas.microsoft.com/office/powerpoint/2010/main" val="135572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ppt_w</p:attrName>
                                        </p:attrNameLst>
                                      </p:cBhvr>
                                      <p:tavLst>
                                        <p:tav tm="0" fmla="#ppt_w*sin(2.5*pi*$)">
                                          <p:val>
                                            <p:fltVal val="0"/>
                                          </p:val>
                                        </p:tav>
                                        <p:tav tm="100000">
                                          <p:val>
                                            <p:fltVal val="1"/>
                                          </p:val>
                                        </p:tav>
                                      </p:tavLst>
                                    </p:anim>
                                    <p:anim calcmode="lin" valueType="num">
                                      <p:cBhvr>
                                        <p:cTn id="9" dur="75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16A6853A-CCA7-4E60-B44B-6A2154706400}"/>
              </a:ext>
            </a:extLst>
          </p:cNvPr>
          <p:cNvSpPr txBox="1"/>
          <p:nvPr/>
        </p:nvSpPr>
        <p:spPr>
          <a:xfrm>
            <a:off x="4525472" y="798375"/>
            <a:ext cx="6211419" cy="646331"/>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a:ln>
                  <a:noFill/>
                </a:ln>
                <a:solidFill>
                  <a:srgbClr val="FF2543"/>
                </a:solidFill>
                <a:effectLst/>
                <a:uLnTx/>
                <a:uFillTx/>
                <a:latin typeface="Cambria" panose="02040503050406030204" pitchFamily="18" charset="0"/>
                <a:ea typeface="Cambria" panose="02040503050406030204" pitchFamily="18" charset="0"/>
                <a:cs typeface="Calibri" panose="020F0502020204030204" pitchFamily="34" charset="0"/>
              </a:rPr>
              <a:t>CÙNG TÌM HIỂU</a:t>
            </a:r>
            <a:endParaRPr kumimoji="0" lang="zh-CN" altLang="en-US" sz="3600" b="1" i="0" u="none" strike="noStrike" kern="1200" cap="none" spc="0" normalizeH="0" baseline="0" noProof="0" dirty="0">
              <a:ln>
                <a:noFill/>
              </a:ln>
              <a:solidFill>
                <a:srgbClr val="FF2543"/>
              </a:solidFill>
              <a:effectLst/>
              <a:uLnTx/>
              <a:uFillTx/>
              <a:latin typeface="Cambria" panose="02040503050406030204" pitchFamily="18" charset="0"/>
              <a:ea typeface="字魂95号-手刻宋" pitchFamily="2" charset="-122"/>
              <a:cs typeface="Calibri" panose="020F0502020204030204" pitchFamily="34" charset="0"/>
            </a:endParaRPr>
          </a:p>
        </p:txBody>
      </p:sp>
      <p:sp>
        <p:nvSpPr>
          <p:cNvPr id="14" name="TextBox 13">
            <a:extLst>
              <a:ext uri="{FF2B5EF4-FFF2-40B4-BE49-F238E27FC236}">
                <a16:creationId xmlns:a16="http://schemas.microsoft.com/office/drawing/2014/main" id="{C7F7872E-943A-42ED-9136-7CF83BED9A67}"/>
              </a:ext>
            </a:extLst>
          </p:cNvPr>
          <p:cNvSpPr txBox="1"/>
          <p:nvPr/>
        </p:nvSpPr>
        <p:spPr>
          <a:xfrm>
            <a:off x="1417009" y="1402929"/>
            <a:ext cx="10089195" cy="1569660"/>
          </a:xfrm>
          <a:prstGeom prst="rect">
            <a:avLst/>
          </a:prstGeom>
          <a:noFill/>
        </p:spPr>
        <p:txBody>
          <a:bodyPr wrap="square">
            <a:spAutoFit/>
          </a:bodyPr>
          <a:lstStyle/>
          <a:p>
            <a:pPr lvl="0" algn="just"/>
            <a:r>
              <a:rPr lang="en-US" sz="3200" b="1" dirty="0">
                <a:solidFill>
                  <a:srgbClr val="0C8458"/>
                </a:solidFill>
                <a:latin typeface="Cambria" panose="02040503050406030204" pitchFamily="18" charset="0"/>
                <a:ea typeface="Cambria" panose="02040503050406030204" pitchFamily="18" charset="0"/>
              </a:rPr>
              <a:t>2. </a:t>
            </a:r>
            <a:r>
              <a:rPr lang="vi-VN" sz="3200" b="1" dirty="0">
                <a:solidFill>
                  <a:srgbClr val="0C8458"/>
                </a:solidFill>
                <a:latin typeface="Cambria" panose="02040503050406030204" pitchFamily="18" charset="0"/>
                <a:ea typeface="Cambria" panose="02040503050406030204" pitchFamily="18" charset="0"/>
              </a:rPr>
              <a:t>Sự xuất hiện của rô-bốt trong vở kịch đem đến những thay đổi gì trong suy nghĩ và hành động của con người?</a:t>
            </a:r>
            <a:endParaRPr kumimoji="0" lang="vi-VN" sz="3200" b="1" i="0" u="none" strike="noStrike" kern="1200" cap="none" spc="0" normalizeH="0" baseline="0" noProof="0" dirty="0">
              <a:ln>
                <a:noFill/>
              </a:ln>
              <a:solidFill>
                <a:srgbClr val="0C8458"/>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5FAB4E6-AFF2-4ED8-AEDC-3B6DF4B0A666}"/>
              </a:ext>
            </a:extLst>
          </p:cNvPr>
          <p:cNvPicPr>
            <a:picLocks noChangeAspect="1"/>
          </p:cNvPicPr>
          <p:nvPr/>
        </p:nvPicPr>
        <p:blipFill rotWithShape="1">
          <a:blip r:embed="rId3">
            <a:extLst>
              <a:ext uri="{28A0092B-C50C-407E-A947-70E740481C1C}">
                <a14:useLocalDpi xmlns:a14="http://schemas.microsoft.com/office/drawing/2010/main" val="0"/>
              </a:ext>
            </a:extLst>
          </a:blip>
          <a:srcRect l="21021" t="4476" r="21482" b="4440"/>
          <a:stretch/>
        </p:blipFill>
        <p:spPr>
          <a:xfrm>
            <a:off x="769440" y="1447977"/>
            <a:ext cx="736203" cy="1005840"/>
          </a:xfrm>
          <a:prstGeom prst="rect">
            <a:avLst/>
          </a:prstGeom>
        </p:spPr>
      </p:pic>
      <p:sp>
        <p:nvSpPr>
          <p:cNvPr id="12" name="TextBox 11">
            <a:extLst>
              <a:ext uri="{FF2B5EF4-FFF2-40B4-BE49-F238E27FC236}">
                <a16:creationId xmlns:a16="http://schemas.microsoft.com/office/drawing/2014/main" id="{268B29D2-C1B7-4A49-AB1B-B9D4F041433A}"/>
              </a:ext>
            </a:extLst>
          </p:cNvPr>
          <p:cNvSpPr txBox="1"/>
          <p:nvPr/>
        </p:nvSpPr>
        <p:spPr>
          <a:xfrm>
            <a:off x="970115" y="3244616"/>
            <a:ext cx="10469370" cy="2281476"/>
          </a:xfrm>
          <a:prstGeom prst="roundRect">
            <a:avLst/>
          </a:prstGeom>
          <a:solidFill>
            <a:schemeClr val="accent6">
              <a:lumMod val="20000"/>
              <a:lumOff val="80000"/>
            </a:schemeClr>
          </a:solidFill>
          <a:ln w="12700">
            <a:solidFill>
              <a:schemeClr val="accent3">
                <a:lumMod val="75000"/>
              </a:schemeClr>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Sự xuất hiện của rô-bốt khiến con người nghĩ tới việc giao hết việc nặng nhọc, nguy hiểm cho rô-bốt; bắt đầu nghiên cứu, chế tạo rô-bốt thật, thường có hình dạng như người, làm việc chẳng biết mệt mỏi, chẳng sợ hiểm nguy.</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5" name="Oval 14">
            <a:extLst>
              <a:ext uri="{FF2B5EF4-FFF2-40B4-BE49-F238E27FC236}">
                <a16:creationId xmlns:a16="http://schemas.microsoft.com/office/drawing/2014/main" id="{074198EA-4FFD-4589-82C7-6D3C441E3B9C}"/>
              </a:ext>
            </a:extLst>
          </p:cNvPr>
          <p:cNvSpPr/>
          <p:nvPr/>
        </p:nvSpPr>
        <p:spPr>
          <a:xfrm>
            <a:off x="828500" y="3031872"/>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2</a:t>
            </a:r>
          </a:p>
        </p:txBody>
      </p:sp>
    </p:spTree>
    <p:extLst>
      <p:ext uri="{BB962C8B-B14F-4D97-AF65-F5344CB8AC3E}">
        <p14:creationId xmlns:p14="http://schemas.microsoft.com/office/powerpoint/2010/main" val="266274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ppt_w</p:attrName>
                                        </p:attrNameLst>
                                      </p:cBhvr>
                                      <p:tavLst>
                                        <p:tav tm="0" fmla="#ppt_w*sin(2.5*pi*$)">
                                          <p:val>
                                            <p:fltVal val="0"/>
                                          </p:val>
                                        </p:tav>
                                        <p:tav tm="100000">
                                          <p:val>
                                            <p:fltVal val="1"/>
                                          </p:val>
                                        </p:tav>
                                      </p:tavLst>
                                    </p:anim>
                                    <p:anim calcmode="lin" valueType="num">
                                      <p:cBhvr>
                                        <p:cTn id="9" dur="75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16A6853A-CCA7-4E60-B44B-6A2154706400}"/>
              </a:ext>
            </a:extLst>
          </p:cNvPr>
          <p:cNvSpPr txBox="1"/>
          <p:nvPr/>
        </p:nvSpPr>
        <p:spPr>
          <a:xfrm>
            <a:off x="4525472" y="626097"/>
            <a:ext cx="6211419" cy="646331"/>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2543"/>
                </a:solidFill>
                <a:effectLst/>
                <a:uLnTx/>
                <a:uFillTx/>
                <a:latin typeface="Cambria" panose="02040503050406030204" pitchFamily="18" charset="0"/>
                <a:ea typeface="Cambria" panose="02040503050406030204" pitchFamily="18" charset="0"/>
                <a:cs typeface="Calibri" panose="020F0502020204030204" pitchFamily="34" charset="0"/>
              </a:rPr>
              <a:t>CÙNG TÌM HIỂU</a:t>
            </a:r>
            <a:endParaRPr kumimoji="0" lang="zh-CN" altLang="en-US" sz="3600" b="1" i="0" u="none" strike="noStrike" kern="1200" cap="none" spc="0" normalizeH="0" baseline="0" noProof="0" dirty="0">
              <a:ln>
                <a:noFill/>
              </a:ln>
              <a:solidFill>
                <a:srgbClr val="FF2543"/>
              </a:solidFill>
              <a:effectLst/>
              <a:uLnTx/>
              <a:uFillTx/>
              <a:latin typeface="Cambria" panose="02040503050406030204" pitchFamily="18" charset="0"/>
              <a:ea typeface="字魂95号-手刻宋" pitchFamily="2" charset="-122"/>
              <a:cs typeface="Calibri" panose="020F0502020204030204" pitchFamily="34" charset="0"/>
            </a:endParaRPr>
          </a:p>
        </p:txBody>
      </p:sp>
      <p:sp>
        <p:nvSpPr>
          <p:cNvPr id="14" name="TextBox 13">
            <a:extLst>
              <a:ext uri="{FF2B5EF4-FFF2-40B4-BE49-F238E27FC236}">
                <a16:creationId xmlns:a16="http://schemas.microsoft.com/office/drawing/2014/main" id="{C7F7872E-943A-42ED-9136-7CF83BED9A67}"/>
              </a:ext>
            </a:extLst>
          </p:cNvPr>
          <p:cNvSpPr txBox="1"/>
          <p:nvPr/>
        </p:nvSpPr>
        <p:spPr>
          <a:xfrm>
            <a:off x="1417009" y="1402929"/>
            <a:ext cx="10089195" cy="1200329"/>
          </a:xfrm>
          <a:prstGeom prst="rect">
            <a:avLst/>
          </a:prstGeom>
          <a:noFill/>
        </p:spPr>
        <p:txBody>
          <a:bodyPr wrap="square">
            <a:spAutoFit/>
          </a:bodyPr>
          <a:lstStyle/>
          <a:p>
            <a:pPr lvl="0" algn="just"/>
            <a:r>
              <a:rPr lang="vi-VN" sz="3600" b="1" dirty="0">
                <a:solidFill>
                  <a:srgbClr val="0C8458"/>
                </a:solidFill>
                <a:latin typeface="Cambria" panose="02040503050406030204" pitchFamily="18" charset="0"/>
                <a:ea typeface="Cambria" panose="02040503050406030204" pitchFamily="18" charset="0"/>
              </a:rPr>
              <a:t>3. Bài đọc cho biết rô-bốt được con người chế tạo đã có khả năng làm những việc gì?</a:t>
            </a:r>
          </a:p>
        </p:txBody>
      </p:sp>
      <p:pic>
        <p:nvPicPr>
          <p:cNvPr id="6" name="Picture 5">
            <a:extLst>
              <a:ext uri="{FF2B5EF4-FFF2-40B4-BE49-F238E27FC236}">
                <a16:creationId xmlns:a16="http://schemas.microsoft.com/office/drawing/2014/main" id="{15FAB4E6-AFF2-4ED8-AEDC-3B6DF4B0A666}"/>
              </a:ext>
            </a:extLst>
          </p:cNvPr>
          <p:cNvPicPr>
            <a:picLocks noChangeAspect="1"/>
          </p:cNvPicPr>
          <p:nvPr/>
        </p:nvPicPr>
        <p:blipFill rotWithShape="1">
          <a:blip r:embed="rId3">
            <a:extLst>
              <a:ext uri="{28A0092B-C50C-407E-A947-70E740481C1C}">
                <a14:useLocalDpi xmlns:a14="http://schemas.microsoft.com/office/drawing/2010/main" val="0"/>
              </a:ext>
            </a:extLst>
          </a:blip>
          <a:srcRect l="21021" t="4476" r="21482" b="4440"/>
          <a:stretch/>
        </p:blipFill>
        <p:spPr>
          <a:xfrm>
            <a:off x="769440" y="1447977"/>
            <a:ext cx="736203" cy="1005840"/>
          </a:xfrm>
          <a:prstGeom prst="rect">
            <a:avLst/>
          </a:prstGeom>
        </p:spPr>
      </p:pic>
      <p:sp>
        <p:nvSpPr>
          <p:cNvPr id="12" name="TextBox 11">
            <a:extLst>
              <a:ext uri="{FF2B5EF4-FFF2-40B4-BE49-F238E27FC236}">
                <a16:creationId xmlns:a16="http://schemas.microsoft.com/office/drawing/2014/main" id="{268B29D2-C1B7-4A49-AB1B-B9D4F041433A}"/>
              </a:ext>
            </a:extLst>
          </p:cNvPr>
          <p:cNvSpPr txBox="1"/>
          <p:nvPr/>
        </p:nvSpPr>
        <p:spPr>
          <a:xfrm>
            <a:off x="1123950" y="2840839"/>
            <a:ext cx="10298970" cy="1736646"/>
          </a:xfrm>
          <a:prstGeom prst="roundRect">
            <a:avLst/>
          </a:prstGeom>
          <a:solidFill>
            <a:schemeClr val="accent6">
              <a:lumMod val="20000"/>
              <a:lumOff val="80000"/>
            </a:schemeClr>
          </a:solidFill>
          <a:ln w="12700">
            <a:solidFill>
              <a:schemeClr val="accent3">
                <a:lumMod val="75000"/>
              </a:schemeClr>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Bài</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đọc</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cho</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biết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được</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con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người</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chế</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tạo</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đã</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có</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khả</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năng</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di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chuyển</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vật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nặng</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có</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thể</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chữa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cháy</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cứu</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nạn</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thăm</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dò</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vũ</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trụ</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khám</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phá</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đại</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dương</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p>
        </p:txBody>
      </p:sp>
      <p:sp>
        <p:nvSpPr>
          <p:cNvPr id="15" name="Oval 14">
            <a:extLst>
              <a:ext uri="{FF2B5EF4-FFF2-40B4-BE49-F238E27FC236}">
                <a16:creationId xmlns:a16="http://schemas.microsoft.com/office/drawing/2014/main" id="{074198EA-4FFD-4589-82C7-6D3C441E3B9C}"/>
              </a:ext>
            </a:extLst>
          </p:cNvPr>
          <p:cNvSpPr/>
          <p:nvPr/>
        </p:nvSpPr>
        <p:spPr>
          <a:xfrm>
            <a:off x="726210" y="291384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3</a:t>
            </a:r>
          </a:p>
        </p:txBody>
      </p:sp>
    </p:spTree>
    <p:extLst>
      <p:ext uri="{BB962C8B-B14F-4D97-AF65-F5344CB8AC3E}">
        <p14:creationId xmlns:p14="http://schemas.microsoft.com/office/powerpoint/2010/main" val="3067192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ppt_w</p:attrName>
                                        </p:attrNameLst>
                                      </p:cBhvr>
                                      <p:tavLst>
                                        <p:tav tm="0" fmla="#ppt_w*sin(2.5*pi*$)">
                                          <p:val>
                                            <p:fltVal val="0"/>
                                          </p:val>
                                        </p:tav>
                                        <p:tav tm="100000">
                                          <p:val>
                                            <p:fltVal val="1"/>
                                          </p:val>
                                        </p:tav>
                                      </p:tavLst>
                                    </p:anim>
                                    <p:anim calcmode="lin" valueType="num">
                                      <p:cBhvr>
                                        <p:cTn id="9" dur="75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64BA85-1112-4970-81AC-FD9B398DCB49}"/>
              </a:ext>
            </a:extLst>
          </p:cNvPr>
          <p:cNvPicPr>
            <a:picLocks noChangeAspect="1"/>
          </p:cNvPicPr>
          <p:nvPr/>
        </p:nvPicPr>
        <p:blipFill>
          <a:blip r:embed="rId2"/>
          <a:stretch>
            <a:fillRect/>
          </a:stretch>
        </p:blipFill>
        <p:spPr>
          <a:xfrm>
            <a:off x="4276324" y="926726"/>
            <a:ext cx="3825053" cy="1034596"/>
          </a:xfrm>
          <a:prstGeom prst="rect">
            <a:avLst/>
          </a:prstGeom>
        </p:spPr>
      </p:pic>
      <p:sp>
        <p:nvSpPr>
          <p:cNvPr id="14" name="Rectangle 13">
            <a:extLst>
              <a:ext uri="{FF2B5EF4-FFF2-40B4-BE49-F238E27FC236}">
                <a16:creationId xmlns:a16="http://schemas.microsoft.com/office/drawing/2014/main" id="{7B3847C4-22D2-4F97-9186-A8CD9830A4F9}"/>
              </a:ext>
            </a:extLst>
          </p:cNvPr>
          <p:cNvSpPr/>
          <p:nvPr/>
        </p:nvSpPr>
        <p:spPr>
          <a:xfrm>
            <a:off x="829807" y="2151933"/>
            <a:ext cx="10156245" cy="2800767"/>
          </a:xfrm>
          <a:prstGeom prst="rect">
            <a:avLst/>
          </a:prstGeom>
        </p:spPr>
        <p:txBody>
          <a:bodyPr wrap="square">
            <a:spAutoFit/>
          </a:bodyPr>
          <a:lstStyle/>
          <a:p>
            <a:pPr lvl="0" algn="just"/>
            <a:r>
              <a:rPr lang="en-US" sz="44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4400" b="1" dirty="0">
                <a:solidFill>
                  <a:srgbClr val="000000"/>
                </a:solidFill>
                <a:latin typeface="Cambria" panose="02040503050406030204" pitchFamily="18" charset="0"/>
                <a:ea typeface="Cambria" panose="02040503050406030204" pitchFamily="18" charset="0"/>
                <a:cs typeface="Calibri" panose="020F0502020204030204" pitchFamily="34" charset="0"/>
              </a:rPr>
              <a:t>Bài đọc cho biết những thông tin về sự xuất hiện lần đầu tiên của rô-bốt, vai trò của rô-bốt trong cuộc sống, tương lai của rô-bốt,…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43F7C25-0220-4FA2-89A0-975729AE0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
            <a:extLst>
              <a:ext uri="{FF2B5EF4-FFF2-40B4-BE49-F238E27FC236}">
                <a16:creationId xmlns:a16="http://schemas.microsoft.com/office/drawing/2014/main" id="{51D1E450-F8E2-4F63-9FC5-6DC5E6C12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225" y="21259"/>
            <a:ext cx="609190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30">
            <a:extLst>
              <a:ext uri="{FF2B5EF4-FFF2-40B4-BE49-F238E27FC236}">
                <a16:creationId xmlns:a16="http://schemas.microsoft.com/office/drawing/2014/main" id="{5C65158B-9D12-4233-AB8E-DDEAD42B0E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4" y="3031"/>
            <a:ext cx="609190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text&#10;&#10;Description automatically generated">
            <a:extLst>
              <a:ext uri="{FF2B5EF4-FFF2-40B4-BE49-F238E27FC236}">
                <a16:creationId xmlns:a16="http://schemas.microsoft.com/office/drawing/2014/main" id="{5AFC4BA8-948E-4A48-8327-90008C3C44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5458" y="757409"/>
            <a:ext cx="8503920" cy="3324292"/>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EEE04272-4C9C-4266-B4CF-D576E4E1E895}"/>
              </a:ext>
            </a:extLst>
          </p:cNvPr>
          <p:cNvPicPr>
            <a:picLocks noChangeAspect="1"/>
          </p:cNvPicPr>
          <p:nvPr/>
        </p:nvPicPr>
        <p:blipFill rotWithShape="1">
          <a:blip r:embed="rId7">
            <a:extLst>
              <a:ext uri="{28A0092B-C50C-407E-A947-70E740481C1C}">
                <a14:useLocalDpi xmlns:a14="http://schemas.microsoft.com/office/drawing/2010/main" val="0"/>
              </a:ext>
            </a:extLst>
          </a:blip>
          <a:srcRect l="20444"/>
          <a:stretch/>
        </p:blipFill>
        <p:spPr>
          <a:xfrm>
            <a:off x="-61648" y="2282969"/>
            <a:ext cx="3637318" cy="4572000"/>
          </a:xfrm>
          <a:prstGeom prst="rect">
            <a:avLst/>
          </a:prstGeom>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78E4AEAB-9433-460A-9926-B282B416FA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29853" y="2286000"/>
            <a:ext cx="1535634" cy="2286000"/>
          </a:xfrm>
          <a:prstGeom prst="rect">
            <a:avLst/>
          </a:prstGeom>
        </p:spPr>
      </p:pic>
      <p:sp>
        <p:nvSpPr>
          <p:cNvPr id="12" name="Rounded Rectangle 7">
            <a:extLst>
              <a:ext uri="{FF2B5EF4-FFF2-40B4-BE49-F238E27FC236}">
                <a16:creationId xmlns:a16="http://schemas.microsoft.com/office/drawing/2014/main" id="{B4C7A9F1-766F-4F05-9863-28498494E2CC}"/>
              </a:ext>
            </a:extLst>
          </p:cNvPr>
          <p:cNvSpPr/>
          <p:nvPr/>
        </p:nvSpPr>
        <p:spPr>
          <a:xfrm>
            <a:off x="2899609" y="1696682"/>
            <a:ext cx="6389955" cy="1445746"/>
          </a:xfrm>
          <a:prstGeom prst="roundRect">
            <a:avLst/>
          </a:prstGeom>
          <a:solidFill>
            <a:srgbClr val="CF2665">
              <a:alpha val="63000"/>
            </a:srgbClr>
          </a:solidFill>
          <a:ln w="57150">
            <a:solidFill>
              <a:srgbClr val="F3F6F0"/>
            </a:solid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person&#10;&#10;Description automatically generated">
            <a:extLst>
              <a:ext uri="{FF2B5EF4-FFF2-40B4-BE49-F238E27FC236}">
                <a16:creationId xmlns:a16="http://schemas.microsoft.com/office/drawing/2014/main" id="{A6C28F54-4104-4B83-9139-E87DD3FA64A1}"/>
              </a:ext>
            </a:extLst>
          </p:cNvPr>
          <p:cNvPicPr>
            <a:picLocks noChangeAspect="1"/>
          </p:cNvPicPr>
          <p:nvPr/>
        </p:nvPicPr>
        <p:blipFill rotWithShape="1">
          <a:blip r:embed="rId9">
            <a:extLst>
              <a:ext uri="{28A0092B-C50C-407E-A947-70E740481C1C}">
                <a14:useLocalDpi xmlns:a14="http://schemas.microsoft.com/office/drawing/2010/main" val="0"/>
              </a:ext>
            </a:extLst>
          </a:blip>
          <a:srcRect t="-1" r="6899" b="12027"/>
          <a:stretch/>
        </p:blipFill>
        <p:spPr>
          <a:xfrm>
            <a:off x="7479901" y="2576932"/>
            <a:ext cx="4682245" cy="4424354"/>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CB7AE57E-659B-439E-B907-48FB2C6BFF92}"/>
              </a:ext>
            </a:extLst>
          </p:cNvPr>
          <p:cNvPicPr>
            <a:picLocks noChangeAspect="1"/>
          </p:cNvPicPr>
          <p:nvPr/>
        </p:nvPicPr>
        <p:blipFill>
          <a:blip r:embed="rId10"/>
          <a:stretch>
            <a:fillRect/>
          </a:stretch>
        </p:blipFill>
        <p:spPr>
          <a:xfrm>
            <a:off x="860386" y="1888531"/>
            <a:ext cx="10114064" cy="1727471"/>
          </a:xfrm>
          <a:prstGeom prst="rect">
            <a:avLst/>
          </a:prstGeom>
        </p:spPr>
      </p:pic>
    </p:spTree>
    <p:extLst>
      <p:ext uri="{BB962C8B-B14F-4D97-AF65-F5344CB8AC3E}">
        <p14:creationId xmlns:p14="http://schemas.microsoft.com/office/powerpoint/2010/main" val="2533259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of a robot swimming under water&#10;&#10;AI-generated content may be incorrect.">
            <a:extLst>
              <a:ext uri="{FF2B5EF4-FFF2-40B4-BE49-F238E27FC236}">
                <a16:creationId xmlns:a16="http://schemas.microsoft.com/office/drawing/2014/main" id="{CB161AB1-53AF-E1B4-B249-4EAA8D388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Picture 34" descr="A yellow circles with red lines&#10;&#10;AI-generated content may be incorrect.">
            <a:extLst>
              <a:ext uri="{FF2B5EF4-FFF2-40B4-BE49-F238E27FC236}">
                <a16:creationId xmlns:a16="http://schemas.microsoft.com/office/drawing/2014/main" id="{3094176B-325C-0B71-89EE-986AA0853C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34" y="397565"/>
            <a:ext cx="3122410" cy="1869177"/>
          </a:xfrm>
          <a:prstGeom prst="rect">
            <a:avLst/>
          </a:prstGeom>
        </p:spPr>
      </p:pic>
      <p:pic>
        <p:nvPicPr>
          <p:cNvPr id="44" name="Picture 43">
            <a:extLst>
              <a:ext uri="{FF2B5EF4-FFF2-40B4-BE49-F238E27FC236}">
                <a16:creationId xmlns:a16="http://schemas.microsoft.com/office/drawing/2014/main" id="{41232AC5-B51A-9F93-4292-61F13152AE5C}"/>
              </a:ext>
            </a:extLst>
          </p:cNvPr>
          <p:cNvPicPr>
            <a:picLocks noChangeAspect="1"/>
          </p:cNvPicPr>
          <p:nvPr/>
        </p:nvPicPr>
        <p:blipFill>
          <a:blip r:embed="rId5"/>
          <a:stretch>
            <a:fillRect/>
          </a:stretch>
        </p:blipFill>
        <p:spPr>
          <a:xfrm>
            <a:off x="1808695" y="3495387"/>
            <a:ext cx="8309568" cy="3206774"/>
          </a:xfrm>
          <a:prstGeom prst="rect">
            <a:avLst/>
          </a:prstGeom>
        </p:spPr>
      </p:pic>
      <p:pic>
        <p:nvPicPr>
          <p:cNvPr id="45" name="Picture 44" descr="A round pink circle with white text and a black background&#10;&#10;AI-generated content may be incorrect.">
            <a:extLst>
              <a:ext uri="{FF2B5EF4-FFF2-40B4-BE49-F238E27FC236}">
                <a16:creationId xmlns:a16="http://schemas.microsoft.com/office/drawing/2014/main" id="{E6A47F4A-0B44-C425-5FA7-31BBB7031D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3100" y="156508"/>
            <a:ext cx="1733252" cy="1733252"/>
          </a:xfrm>
          <a:prstGeom prst="rect">
            <a:avLst/>
          </a:prstGeom>
        </p:spPr>
      </p:pic>
    </p:spTree>
    <p:extLst>
      <p:ext uri="{BB962C8B-B14F-4D97-AF65-F5344CB8AC3E}">
        <p14:creationId xmlns:p14="http://schemas.microsoft.com/office/powerpoint/2010/main" val="2470297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19C365C7-3569-FAE5-9D15-52510C7C3A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981" y="1386326"/>
            <a:ext cx="4376960" cy="5376424"/>
          </a:xfrm>
          <a:prstGeom prst="rect">
            <a:avLst/>
          </a:prstGeom>
        </p:spPr>
      </p:pic>
      <p:pic>
        <p:nvPicPr>
          <p:cNvPr id="3" name="Picture 2">
            <a:extLst>
              <a:ext uri="{FF2B5EF4-FFF2-40B4-BE49-F238E27FC236}">
                <a16:creationId xmlns:a16="http://schemas.microsoft.com/office/drawing/2014/main" id="{9AAE1BA3-E214-C41B-4358-D3FB1F21C1B1}"/>
              </a:ext>
            </a:extLst>
          </p:cNvPr>
          <p:cNvPicPr>
            <a:picLocks noChangeAspect="1"/>
          </p:cNvPicPr>
          <p:nvPr/>
        </p:nvPicPr>
        <p:blipFill>
          <a:blip r:embed="rId4"/>
          <a:stretch>
            <a:fillRect/>
          </a:stretch>
        </p:blipFill>
        <p:spPr>
          <a:xfrm>
            <a:off x="3538860" y="1901709"/>
            <a:ext cx="7300282" cy="2813166"/>
          </a:xfrm>
          <a:prstGeom prst="rect">
            <a:avLst/>
          </a:prstGeom>
        </p:spPr>
      </p:pic>
    </p:spTree>
    <p:extLst>
      <p:ext uri="{BB962C8B-B14F-4D97-AF65-F5344CB8AC3E}">
        <p14:creationId xmlns:p14="http://schemas.microsoft.com/office/powerpoint/2010/main" val="1998182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05A04-60E9-55C2-8F25-8664687C9732}"/>
              </a:ext>
            </a:extLst>
          </p:cNvPr>
          <p:cNvPicPr>
            <a:picLocks noChangeAspect="1"/>
          </p:cNvPicPr>
          <p:nvPr/>
        </p:nvPicPr>
        <p:blipFill>
          <a:blip r:embed="rId3"/>
          <a:stretch>
            <a:fillRect/>
          </a:stretch>
        </p:blipFill>
        <p:spPr>
          <a:xfrm>
            <a:off x="8910084" y="5061458"/>
            <a:ext cx="3281916" cy="1796541"/>
          </a:xfrm>
          <a:prstGeom prst="rect">
            <a:avLst/>
          </a:prstGeom>
          <a:ln>
            <a:noFill/>
          </a:ln>
          <a:effectLst>
            <a:softEdge rad="112500"/>
          </a:effectLst>
        </p:spPr>
      </p:pic>
      <p:sp>
        <p:nvSpPr>
          <p:cNvPr id="5" name="文本框 7">
            <a:extLst>
              <a:ext uri="{FF2B5EF4-FFF2-40B4-BE49-F238E27FC236}">
                <a16:creationId xmlns:a16="http://schemas.microsoft.com/office/drawing/2014/main" id="{2D7FAA31-BD57-22D2-ECEE-DDD559DC8FA5}"/>
              </a:ext>
            </a:extLst>
          </p:cNvPr>
          <p:cNvSpPr txBox="1"/>
          <p:nvPr/>
        </p:nvSpPr>
        <p:spPr>
          <a:xfrm>
            <a:off x="691797" y="627573"/>
            <a:ext cx="11221476" cy="5293757"/>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zh-C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RÔ-BỐT Ở QUANH TA</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altLang="zh-CN"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Năm 1920, rô-bốt xuất hiện lần đầu tiên trong vai nhân vật của một vở kịch viễn tưởng. Đó là nhân vật người máy, biết làm theo mệnh lệnh của con người. “Tuyệt quá! Nếu giao hết việc nặng nhọc, nguy hiểm cho rô-bốt thì chúng ta nhàn nhã bao nhiêu!”. Ai xem kịch cũng nghĩ thế. Rồi người ta bắt đầu nghiên cứu, chế tạo rô-bốt thật, thường có hình dạng như người, làm việc chẳng biết mệt mỏi, chẳng sợ nguy hiểm. Giờ đây, rô-bốt đã có thể di chuyển vật nặng, có thể chữa cháy, cứu nạn, thăm dò vũ trụ, khám phá đại dương,...</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altLang="zh-CN"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Rô-bốt còn được tạo ra để giúp chúng ta những việc thường ngày: rửa bát, quét nhà, bán hàng,... Dự báo, không bao lâu nữa, rô-bốt sẽ được sử dụng rộng rãi trong đời sống.</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vi-VN" altLang="zh-CN"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(Theo Ngọc Thủy)</a:t>
            </a:r>
          </a:p>
        </p:txBody>
      </p:sp>
      <p:grpSp>
        <p:nvGrpSpPr>
          <p:cNvPr id="2" name="组合 5">
            <a:extLst>
              <a:ext uri="{FF2B5EF4-FFF2-40B4-BE49-F238E27FC236}">
                <a16:creationId xmlns:a16="http://schemas.microsoft.com/office/drawing/2014/main" id="{33E6CA50-F875-D39A-B2B2-47FF35DC9AA8}"/>
              </a:ext>
            </a:extLst>
          </p:cNvPr>
          <p:cNvGrpSpPr/>
          <p:nvPr/>
        </p:nvGrpSpPr>
        <p:grpSpPr>
          <a:xfrm>
            <a:off x="137377" y="5695950"/>
            <a:ext cx="3758348" cy="957872"/>
            <a:chOff x="2954954" y="4334354"/>
            <a:chExt cx="6334189" cy="1214046"/>
          </a:xfrm>
        </p:grpSpPr>
        <p:sp>
          <p:nvSpPr>
            <p:cNvPr id="6" name="矩形 15">
              <a:extLst>
                <a:ext uri="{FF2B5EF4-FFF2-40B4-BE49-F238E27FC236}">
                  <a16:creationId xmlns:a16="http://schemas.microsoft.com/office/drawing/2014/main" id="{930FEB0A-DF37-27C9-2AA5-6ADA48750BC9}"/>
                </a:ext>
              </a:extLst>
            </p:cNvPr>
            <p:cNvSpPr/>
            <p:nvPr/>
          </p:nvSpPr>
          <p:spPr>
            <a:xfrm>
              <a:off x="3048503" y="4805889"/>
              <a:ext cx="6240640" cy="742511"/>
            </a:xfrm>
            <a:prstGeom prst="rect">
              <a:avLst/>
            </a:prstGeom>
            <a:solidFill>
              <a:srgbClr val="E75D55"/>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7" name="矩形 17">
              <a:extLst>
                <a:ext uri="{FF2B5EF4-FFF2-40B4-BE49-F238E27FC236}">
                  <a16:creationId xmlns:a16="http://schemas.microsoft.com/office/drawing/2014/main" id="{DE65582B-81F1-F0A2-5F24-4A0B704AAB05}"/>
                </a:ext>
              </a:extLst>
            </p:cNvPr>
            <p:cNvSpPr/>
            <p:nvPr/>
          </p:nvSpPr>
          <p:spPr>
            <a:xfrm>
              <a:off x="2954954" y="4503368"/>
              <a:ext cx="6240640" cy="79765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8" name="矩形 19">
              <a:extLst>
                <a:ext uri="{FF2B5EF4-FFF2-40B4-BE49-F238E27FC236}">
                  <a16:creationId xmlns:a16="http://schemas.microsoft.com/office/drawing/2014/main" id="{445C9D18-2DDD-FFBD-B29E-AED36F5D6CAD}"/>
                </a:ext>
              </a:extLst>
            </p:cNvPr>
            <p:cNvSpPr/>
            <p:nvPr/>
          </p:nvSpPr>
          <p:spPr>
            <a:xfrm>
              <a:off x="3010551" y="4334354"/>
              <a:ext cx="6247871" cy="93759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đoạn</a:t>
              </a:r>
              <a:endParaRPr kumimoji="0" lang="zh-CN" altLang="en-US" sz="3200" b="1" i="0" u="none" strike="noStrike" kern="1200" cap="none" spc="0" normalizeH="0" baseline="0" noProof="0" dirty="0">
                <a:ln>
                  <a:noFill/>
                </a:ln>
                <a:solidFill>
                  <a:srgbClr val="FF0000"/>
                </a:solidFill>
                <a:effectLst/>
                <a:uLnTx/>
                <a:uFillTx/>
                <a:latin typeface="Cambria" panose="02040503050406030204" pitchFamily="18" charset="0"/>
                <a:ea typeface="方正少儿简体" panose="03000509000000000000" pitchFamily="65" charset="-122"/>
                <a:cs typeface="Arial" panose="020B0604020202020204" pitchFamily="34" charset="0"/>
              </a:endParaRPr>
            </a:p>
          </p:txBody>
        </p:sp>
      </p:grpSp>
      <p:sp>
        <p:nvSpPr>
          <p:cNvPr id="9" name="Oval 8">
            <a:extLst>
              <a:ext uri="{FF2B5EF4-FFF2-40B4-BE49-F238E27FC236}">
                <a16:creationId xmlns:a16="http://schemas.microsoft.com/office/drawing/2014/main" id="{0EAA89B9-FFCB-E680-DD9C-00ED29AC3774}"/>
              </a:ext>
            </a:extLst>
          </p:cNvPr>
          <p:cNvSpPr/>
          <p:nvPr/>
        </p:nvSpPr>
        <p:spPr>
          <a:xfrm>
            <a:off x="446653" y="979532"/>
            <a:ext cx="527051" cy="5270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10" name="Oval 9">
            <a:extLst>
              <a:ext uri="{FF2B5EF4-FFF2-40B4-BE49-F238E27FC236}">
                <a16:creationId xmlns:a16="http://schemas.microsoft.com/office/drawing/2014/main" id="{4BA99DD9-9A3B-FD9F-2457-44EBE24B54A4}"/>
              </a:ext>
            </a:extLst>
          </p:cNvPr>
          <p:cNvSpPr/>
          <p:nvPr/>
        </p:nvSpPr>
        <p:spPr>
          <a:xfrm>
            <a:off x="406338" y="4205185"/>
            <a:ext cx="527051" cy="5270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Tree>
    <p:extLst>
      <p:ext uri="{BB962C8B-B14F-4D97-AF65-F5344CB8AC3E}">
        <p14:creationId xmlns:p14="http://schemas.microsoft.com/office/powerpoint/2010/main" val="858467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43">
            <a:extLst>
              <a:ext uri="{FF2B5EF4-FFF2-40B4-BE49-F238E27FC236}">
                <a16:creationId xmlns:a16="http://schemas.microsoft.com/office/drawing/2014/main" id="{91DE877E-BB4C-4991-93E2-2D28D0367410}"/>
              </a:ext>
            </a:extLst>
          </p:cNvPr>
          <p:cNvSpPr/>
          <p:nvPr/>
        </p:nvSpPr>
        <p:spPr>
          <a:xfrm>
            <a:off x="3473486" y="802440"/>
            <a:ext cx="4588846"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LUYỆN </a:t>
            </a:r>
            <a:r>
              <a:rPr kumimoji="0" lang="en-US" sz="36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ĐỌC CÂU DÀI</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36" name="Rectangle 35">
            <a:extLst>
              <a:ext uri="{FF2B5EF4-FFF2-40B4-BE49-F238E27FC236}">
                <a16:creationId xmlns:a16="http://schemas.microsoft.com/office/drawing/2014/main" id="{8AADD6B3-CDB1-4244-98CC-FDF44B2A8F66}"/>
              </a:ext>
            </a:extLst>
          </p:cNvPr>
          <p:cNvSpPr/>
          <p:nvPr/>
        </p:nvSpPr>
        <p:spPr>
          <a:xfrm>
            <a:off x="785137" y="1766044"/>
            <a:ext cx="10486162" cy="2025619"/>
          </a:xfrm>
          <a:prstGeom prst="rect">
            <a:avLst/>
          </a:prstGeom>
          <a:ln>
            <a:noFill/>
          </a:ln>
        </p:spPr>
        <p:txBody>
          <a:bodyPr wrap="square">
            <a:spAutoFit/>
          </a:bodyPr>
          <a:lstStyle/>
          <a:p>
            <a:pPr marL="0" marR="0" lvl="0" indent="0" algn="just" defTabSz="914400" rtl="0" eaLnBrk="1" fontAlgn="auto" latinLnBrk="0" hangingPunct="1">
              <a:lnSpc>
                <a:spcPct val="12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Rồi</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người ta bắt đầu nghiên cứu,</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chế tạo rô-bốt thật,</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thường có hình dạng như người,</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làm việc chẳng biết mệt mỏi,</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chẳng sợ hiểm nguy.</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1233459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down)">
                                      <p:cBhvr>
                                        <p:cTn id="7"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千图PPT彼岸天：ID 8661124库_组合 1">
            <a:extLst>
              <a:ext uri="{FF2B5EF4-FFF2-40B4-BE49-F238E27FC236}">
                <a16:creationId xmlns:a16="http://schemas.microsoft.com/office/drawing/2014/main" id="{CD462208-A366-43EE-9C1C-E179538131C5}"/>
              </a:ext>
            </a:extLst>
          </p:cNvPr>
          <p:cNvGrpSpPr/>
          <p:nvPr>
            <p:custDataLst>
              <p:tags r:id="rId1"/>
            </p:custDataLst>
          </p:nvPr>
        </p:nvGrpSpPr>
        <p:grpSpPr>
          <a:xfrm>
            <a:off x="5130946" y="1410768"/>
            <a:ext cx="1478114" cy="4866149"/>
            <a:chOff x="5377689" y="1222082"/>
            <a:chExt cx="1478114" cy="4866149"/>
          </a:xfrm>
        </p:grpSpPr>
        <p:sp>
          <p:nvSpPr>
            <p:cNvPr id="32" name="Rectangle 98">
              <a:extLst>
                <a:ext uri="{FF2B5EF4-FFF2-40B4-BE49-F238E27FC236}">
                  <a16:creationId xmlns:a16="http://schemas.microsoft.com/office/drawing/2014/main" id="{F0E1A5C4-40BB-469E-87C1-1AFC4E14CDCA}"/>
                </a:ext>
              </a:extLst>
            </p:cNvPr>
            <p:cNvSpPr/>
            <p:nvPr/>
          </p:nvSpPr>
          <p:spPr bwMode="auto">
            <a:xfrm>
              <a:off x="5774205" y="2164587"/>
              <a:ext cx="1081598" cy="778501"/>
            </a:xfrm>
            <a:prstGeom prst="rect">
              <a:avLst/>
            </a:prstGeom>
            <a:solidFill>
              <a:schemeClr val="accent5"/>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3" name="Rectangle 99">
              <a:extLst>
                <a:ext uri="{FF2B5EF4-FFF2-40B4-BE49-F238E27FC236}">
                  <a16:creationId xmlns:a16="http://schemas.microsoft.com/office/drawing/2014/main" id="{CFA71D73-726C-471E-8B59-18F29BDB74AC}"/>
                </a:ext>
              </a:extLst>
            </p:cNvPr>
            <p:cNvSpPr/>
            <p:nvPr/>
          </p:nvSpPr>
          <p:spPr bwMode="auto">
            <a:xfrm>
              <a:off x="6316041" y="2164587"/>
              <a:ext cx="539761" cy="778501"/>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4" name="Freeform: Shape 101">
              <a:extLst>
                <a:ext uri="{FF2B5EF4-FFF2-40B4-BE49-F238E27FC236}">
                  <a16:creationId xmlns:a16="http://schemas.microsoft.com/office/drawing/2014/main" id="{09C56B73-FA86-44CD-B9F2-E3434E241D67}"/>
                </a:ext>
              </a:extLst>
            </p:cNvPr>
            <p:cNvSpPr/>
            <p:nvPr/>
          </p:nvSpPr>
          <p:spPr bwMode="auto">
            <a:xfrm>
              <a:off x="5576985" y="1222082"/>
              <a:ext cx="1079520" cy="683005"/>
            </a:xfrm>
            <a:custGeom>
              <a:avLst/>
              <a:gdLst>
                <a:gd name="T0" fmla="*/ 218 w 218"/>
                <a:gd name="T1" fmla="*/ 139 h 139"/>
                <a:gd name="T2" fmla="*/ 0 w 218"/>
                <a:gd name="T3" fmla="*/ 139 h 139"/>
                <a:gd name="T4" fmla="*/ 0 w 218"/>
                <a:gd name="T5" fmla="*/ 109 h 139"/>
                <a:gd name="T6" fmla="*/ 109 w 218"/>
                <a:gd name="T7" fmla="*/ 0 h 139"/>
                <a:gd name="T8" fmla="*/ 109 w 218"/>
                <a:gd name="T9" fmla="*/ 0 h 139"/>
                <a:gd name="T10" fmla="*/ 218 w 218"/>
                <a:gd name="T11" fmla="*/ 109 h 139"/>
                <a:gd name="T12" fmla="*/ 218 w 218"/>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218" h="139">
                  <a:moveTo>
                    <a:pt x="218" y="139"/>
                  </a:moveTo>
                  <a:cubicBezTo>
                    <a:pt x="0" y="139"/>
                    <a:pt x="0" y="139"/>
                    <a:pt x="0" y="139"/>
                  </a:cubicBezTo>
                  <a:cubicBezTo>
                    <a:pt x="0" y="109"/>
                    <a:pt x="0" y="109"/>
                    <a:pt x="0" y="109"/>
                  </a:cubicBezTo>
                  <a:cubicBezTo>
                    <a:pt x="0" y="49"/>
                    <a:pt x="49" y="0"/>
                    <a:pt x="109" y="0"/>
                  </a:cubicBezTo>
                  <a:cubicBezTo>
                    <a:pt x="109" y="0"/>
                    <a:pt x="109" y="0"/>
                    <a:pt x="109" y="0"/>
                  </a:cubicBezTo>
                  <a:cubicBezTo>
                    <a:pt x="169" y="0"/>
                    <a:pt x="218" y="49"/>
                    <a:pt x="218" y="109"/>
                  </a:cubicBezTo>
                  <a:lnTo>
                    <a:pt x="218" y="139"/>
                  </a:lnTo>
                  <a:close/>
                </a:path>
              </a:pathLst>
            </a:custGeom>
            <a:solidFill>
              <a:schemeClr val="bg1">
                <a:lumMod val="9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5" name="Rectangle 102">
              <a:extLst>
                <a:ext uri="{FF2B5EF4-FFF2-40B4-BE49-F238E27FC236}">
                  <a16:creationId xmlns:a16="http://schemas.microsoft.com/office/drawing/2014/main" id="{8CD30641-8FB6-4D41-AF2E-01CD605BEB76}"/>
                </a:ext>
              </a:extLst>
            </p:cNvPr>
            <p:cNvSpPr/>
            <p:nvPr/>
          </p:nvSpPr>
          <p:spPr bwMode="auto">
            <a:xfrm>
              <a:off x="5576985" y="1851112"/>
              <a:ext cx="1079520" cy="244968"/>
            </a:xfrm>
            <a:prstGeom prst="rect">
              <a:avLst/>
            </a:prstGeom>
            <a:solidFill>
              <a:schemeClr val="accent2"/>
            </a:solidFill>
            <a:ln>
              <a:solidFill>
                <a:schemeClr val="accent2"/>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6" name="Freeform: Shape 103">
              <a:extLst>
                <a:ext uri="{FF2B5EF4-FFF2-40B4-BE49-F238E27FC236}">
                  <a16:creationId xmlns:a16="http://schemas.microsoft.com/office/drawing/2014/main" id="{E54DA68F-53B1-4842-89FC-DC106C07C5BE}"/>
                </a:ext>
              </a:extLst>
            </p:cNvPr>
            <p:cNvSpPr/>
            <p:nvPr/>
          </p:nvSpPr>
          <p:spPr bwMode="auto">
            <a:xfrm>
              <a:off x="6116744" y="1222082"/>
              <a:ext cx="539761" cy="869845"/>
            </a:xfrm>
            <a:custGeom>
              <a:avLst/>
              <a:gdLst>
                <a:gd name="T0" fmla="*/ 0 w 109"/>
                <a:gd name="T1" fmla="*/ 0 h 177"/>
                <a:gd name="T2" fmla="*/ 0 w 109"/>
                <a:gd name="T3" fmla="*/ 177 h 177"/>
                <a:gd name="T4" fmla="*/ 109 w 109"/>
                <a:gd name="T5" fmla="*/ 177 h 177"/>
                <a:gd name="T6" fmla="*/ 109 w 109"/>
                <a:gd name="T7" fmla="*/ 139 h 177"/>
                <a:gd name="T8" fmla="*/ 109 w 109"/>
                <a:gd name="T9" fmla="*/ 128 h 177"/>
                <a:gd name="T10" fmla="*/ 109 w 109"/>
                <a:gd name="T11" fmla="*/ 109 h 177"/>
                <a:gd name="T12" fmla="*/ 0 w 109"/>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09" h="177">
                  <a:moveTo>
                    <a:pt x="0" y="0"/>
                  </a:moveTo>
                  <a:cubicBezTo>
                    <a:pt x="0" y="177"/>
                    <a:pt x="0" y="177"/>
                    <a:pt x="0" y="177"/>
                  </a:cubicBezTo>
                  <a:cubicBezTo>
                    <a:pt x="109" y="177"/>
                    <a:pt x="109" y="177"/>
                    <a:pt x="109" y="177"/>
                  </a:cubicBezTo>
                  <a:cubicBezTo>
                    <a:pt x="109" y="139"/>
                    <a:pt x="109" y="139"/>
                    <a:pt x="109" y="139"/>
                  </a:cubicBezTo>
                  <a:cubicBezTo>
                    <a:pt x="109" y="128"/>
                    <a:pt x="109" y="128"/>
                    <a:pt x="109" y="128"/>
                  </a:cubicBezTo>
                  <a:cubicBezTo>
                    <a:pt x="109" y="109"/>
                    <a:pt x="109" y="109"/>
                    <a:pt x="109" y="109"/>
                  </a:cubicBezTo>
                  <a:cubicBezTo>
                    <a:pt x="109" y="49"/>
                    <a:pt x="60" y="0"/>
                    <a:pt x="0" y="0"/>
                  </a:cubicBez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7" name="Rectangle 105">
              <a:extLst>
                <a:ext uri="{FF2B5EF4-FFF2-40B4-BE49-F238E27FC236}">
                  <a16:creationId xmlns:a16="http://schemas.microsoft.com/office/drawing/2014/main" id="{76B3733B-4223-4C7D-830F-6FE82C613CCE}"/>
                </a:ext>
              </a:extLst>
            </p:cNvPr>
            <p:cNvSpPr/>
            <p:nvPr/>
          </p:nvSpPr>
          <p:spPr bwMode="auto">
            <a:xfrm>
              <a:off x="5377689" y="3011596"/>
              <a:ext cx="1081598" cy="776424"/>
            </a:xfrm>
            <a:prstGeom prst="rect">
              <a:avLst/>
            </a:prstGeom>
            <a:solidFill>
              <a:schemeClr val="accent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8" name="Rectangle 106">
              <a:extLst>
                <a:ext uri="{FF2B5EF4-FFF2-40B4-BE49-F238E27FC236}">
                  <a16:creationId xmlns:a16="http://schemas.microsoft.com/office/drawing/2014/main" id="{5C37AF67-4120-44A4-A24A-4D5C1A04C927}"/>
                </a:ext>
              </a:extLst>
            </p:cNvPr>
            <p:cNvSpPr/>
            <p:nvPr/>
          </p:nvSpPr>
          <p:spPr bwMode="auto">
            <a:xfrm>
              <a:off x="5919526" y="3011596"/>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9" name="Rectangle 108">
              <a:extLst>
                <a:ext uri="{FF2B5EF4-FFF2-40B4-BE49-F238E27FC236}">
                  <a16:creationId xmlns:a16="http://schemas.microsoft.com/office/drawing/2014/main" id="{FB5341F1-59AE-4C04-9A0A-85AA36FDF9CD}"/>
                </a:ext>
              </a:extLst>
            </p:cNvPr>
            <p:cNvSpPr/>
            <p:nvPr/>
          </p:nvSpPr>
          <p:spPr bwMode="auto">
            <a:xfrm>
              <a:off x="5576985" y="3856529"/>
              <a:ext cx="1079520" cy="776424"/>
            </a:xfrm>
            <a:prstGeom prst="rect">
              <a:avLst/>
            </a:pr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0" name="Rectangle 109">
              <a:extLst>
                <a:ext uri="{FF2B5EF4-FFF2-40B4-BE49-F238E27FC236}">
                  <a16:creationId xmlns:a16="http://schemas.microsoft.com/office/drawing/2014/main" id="{929BB38A-981C-43AF-A714-16348AA66F04}"/>
                </a:ext>
              </a:extLst>
            </p:cNvPr>
            <p:cNvSpPr/>
            <p:nvPr/>
          </p:nvSpPr>
          <p:spPr bwMode="auto">
            <a:xfrm>
              <a:off x="6116744" y="3856529"/>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1" name="Rectangle 111">
              <a:extLst>
                <a:ext uri="{FF2B5EF4-FFF2-40B4-BE49-F238E27FC236}">
                  <a16:creationId xmlns:a16="http://schemas.microsoft.com/office/drawing/2014/main" id="{3CCED704-8B90-4262-92EA-FA0A5FB9C15B}"/>
                </a:ext>
              </a:extLst>
            </p:cNvPr>
            <p:cNvSpPr/>
            <p:nvPr/>
          </p:nvSpPr>
          <p:spPr bwMode="auto">
            <a:xfrm>
              <a:off x="5576985" y="4703538"/>
              <a:ext cx="1079520" cy="776424"/>
            </a:xfrm>
            <a:prstGeom prst="rect">
              <a:avLst/>
            </a:pr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2" name="Rectangle 112">
              <a:extLst>
                <a:ext uri="{FF2B5EF4-FFF2-40B4-BE49-F238E27FC236}">
                  <a16:creationId xmlns:a16="http://schemas.microsoft.com/office/drawing/2014/main" id="{2582DD85-E6BC-4DB5-9EBA-1D0A6F0EF001}"/>
                </a:ext>
              </a:extLst>
            </p:cNvPr>
            <p:cNvSpPr/>
            <p:nvPr/>
          </p:nvSpPr>
          <p:spPr bwMode="auto">
            <a:xfrm>
              <a:off x="6116744" y="4703538"/>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3" name="Freeform: Shape 114">
              <a:extLst>
                <a:ext uri="{FF2B5EF4-FFF2-40B4-BE49-F238E27FC236}">
                  <a16:creationId xmlns:a16="http://schemas.microsoft.com/office/drawing/2014/main" id="{F1A91F16-FD8C-43BC-9004-55FC300E3747}"/>
                </a:ext>
              </a:extLst>
            </p:cNvPr>
            <p:cNvSpPr/>
            <p:nvPr/>
          </p:nvSpPr>
          <p:spPr bwMode="auto">
            <a:xfrm>
              <a:off x="5576985" y="5546394"/>
              <a:ext cx="1079520" cy="541837"/>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4" name="Freeform: Shape 115">
              <a:extLst>
                <a:ext uri="{FF2B5EF4-FFF2-40B4-BE49-F238E27FC236}">
                  <a16:creationId xmlns:a16="http://schemas.microsoft.com/office/drawing/2014/main" id="{2B91A269-D205-4A5D-8BBD-655859BCE031}"/>
                </a:ext>
              </a:extLst>
            </p:cNvPr>
            <p:cNvSpPr/>
            <p:nvPr/>
          </p:nvSpPr>
          <p:spPr bwMode="auto">
            <a:xfrm>
              <a:off x="5958969" y="5926302"/>
              <a:ext cx="315552" cy="161928"/>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chemeClr val="tx1">
                <a:lumMod val="65000"/>
                <a:lumOff val="3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5" name="Freeform: Shape 116">
              <a:extLst>
                <a:ext uri="{FF2B5EF4-FFF2-40B4-BE49-F238E27FC236}">
                  <a16:creationId xmlns:a16="http://schemas.microsoft.com/office/drawing/2014/main" id="{CD3959C6-4D46-46CD-828C-D053CF4D8653}"/>
                </a:ext>
              </a:extLst>
            </p:cNvPr>
            <p:cNvSpPr/>
            <p:nvPr/>
          </p:nvSpPr>
          <p:spPr bwMode="auto">
            <a:xfrm>
              <a:off x="6116744" y="5546394"/>
              <a:ext cx="539761" cy="541837"/>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46" name="千图PPT彼岸天：ID 8661124库_组合 34">
            <a:extLst>
              <a:ext uri="{FF2B5EF4-FFF2-40B4-BE49-F238E27FC236}">
                <a16:creationId xmlns:a16="http://schemas.microsoft.com/office/drawing/2014/main" id="{7ADCC0D9-0369-41F3-83FF-2A5635DD49EE}"/>
              </a:ext>
            </a:extLst>
          </p:cNvPr>
          <p:cNvGrpSpPr/>
          <p:nvPr>
            <p:custDataLst>
              <p:tags r:id="rId2"/>
            </p:custDataLst>
          </p:nvPr>
        </p:nvGrpSpPr>
        <p:grpSpPr>
          <a:xfrm>
            <a:off x="6866398" y="2080517"/>
            <a:ext cx="4524355" cy="1051257"/>
            <a:chOff x="7113141" y="1891831"/>
            <a:chExt cx="4524355" cy="1051257"/>
          </a:xfrm>
        </p:grpSpPr>
        <p:cxnSp>
          <p:nvCxnSpPr>
            <p:cNvPr id="47" name="Connector: Elbow 119">
              <a:extLst>
                <a:ext uri="{FF2B5EF4-FFF2-40B4-BE49-F238E27FC236}">
                  <a16:creationId xmlns:a16="http://schemas.microsoft.com/office/drawing/2014/main" id="{4924F3A4-911D-4E9F-92C0-618FD8A12F71}"/>
                </a:ext>
              </a:extLst>
            </p:cNvPr>
            <p:cNvCxnSpPr/>
            <p:nvPr/>
          </p:nvCxnSpPr>
          <p:spPr>
            <a:xfrm flipV="1">
              <a:off x="7113141" y="2036368"/>
              <a:ext cx="734731" cy="514181"/>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48" name="Group 6">
              <a:extLst>
                <a:ext uri="{FF2B5EF4-FFF2-40B4-BE49-F238E27FC236}">
                  <a16:creationId xmlns:a16="http://schemas.microsoft.com/office/drawing/2014/main" id="{3C707FDD-D312-49E6-A392-C4F8CFD43476}"/>
                </a:ext>
              </a:extLst>
            </p:cNvPr>
            <p:cNvGrpSpPr/>
            <p:nvPr/>
          </p:nvGrpSpPr>
          <p:grpSpPr>
            <a:xfrm>
              <a:off x="7722267" y="1891831"/>
              <a:ext cx="3915229" cy="1051257"/>
              <a:chOff x="7765825" y="1891833"/>
              <a:chExt cx="3799482" cy="1051257"/>
            </a:xfrm>
          </p:grpSpPr>
          <p:sp>
            <p:nvSpPr>
              <p:cNvPr id="49" name="TextBox 122">
                <a:extLst>
                  <a:ext uri="{FF2B5EF4-FFF2-40B4-BE49-F238E27FC236}">
                    <a16:creationId xmlns:a16="http://schemas.microsoft.com/office/drawing/2014/main" id="{C7962173-6AF4-4978-9FD2-669FE6493CC6}"/>
                  </a:ext>
                </a:extLst>
              </p:cNvPr>
              <p:cNvSpPr txBox="1"/>
              <p:nvPr/>
            </p:nvSpPr>
            <p:spPr>
              <a:xfrm>
                <a:off x="8179194" y="1891833"/>
                <a:ext cx="3228290" cy="295071"/>
              </a:xfrm>
              <a:prstGeom prst="rect">
                <a:avLst/>
              </a:prstGeom>
              <a:noFill/>
            </p:spPr>
            <p:txBody>
              <a:bodyPr vert="horz"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Arial" panose="020B0604020202020204" pitchFamily="34" charset="0"/>
                  </a:rPr>
                  <a:t>Cứu</a:t>
                </a:r>
                <a:r>
                  <a:rPr kumimoji="0" lang="en-US" altLang="zh-CN" sz="32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2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Arial" panose="020B0604020202020204" pitchFamily="34" charset="0"/>
                  </a:rPr>
                  <a:t>nạn</a:t>
                </a:r>
                <a:endParaRPr kumimoji="0" lang="zh-CN" altLang="en-US" sz="3200" b="1" i="0" u="none" strike="noStrike" kern="1200" cap="none" spc="0" normalizeH="0" baseline="0" noProof="0" dirty="0">
                  <a:ln>
                    <a:noFill/>
                  </a:ln>
                  <a:solidFill>
                    <a:srgbClr val="4472C4"/>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50" name="TextBox 123">
                <a:extLst>
                  <a:ext uri="{FF2B5EF4-FFF2-40B4-BE49-F238E27FC236}">
                    <a16:creationId xmlns:a16="http://schemas.microsoft.com/office/drawing/2014/main" id="{AE368F5D-413E-4322-9450-943DF8225BCD}"/>
                  </a:ext>
                </a:extLst>
              </p:cNvPr>
              <p:cNvSpPr txBox="1"/>
              <p:nvPr/>
            </p:nvSpPr>
            <p:spPr>
              <a:xfrm>
                <a:off x="7765825" y="2422050"/>
                <a:ext cx="3799482" cy="521040"/>
              </a:xfrm>
              <a:prstGeom prst="rect">
                <a:avLst/>
              </a:prstGeom>
              <a:noFill/>
            </p:spPr>
            <p:txBody>
              <a:bodyPr wrap="square" lIns="0" tIns="0" rIns="0" bIns="0">
                <a:no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cứu người bị nạn thoát khỏi nguy hiểm.</a:t>
                </a:r>
              </a:p>
            </p:txBody>
          </p:sp>
        </p:grpSp>
      </p:grpSp>
      <p:grpSp>
        <p:nvGrpSpPr>
          <p:cNvPr id="51" name="千图PPT彼岸天：ID 8661124库_组合 1">
            <a:extLst>
              <a:ext uri="{FF2B5EF4-FFF2-40B4-BE49-F238E27FC236}">
                <a16:creationId xmlns:a16="http://schemas.microsoft.com/office/drawing/2014/main" id="{F526BA5C-8AC6-4F87-B4AD-4034291A632A}"/>
              </a:ext>
            </a:extLst>
          </p:cNvPr>
          <p:cNvGrpSpPr/>
          <p:nvPr>
            <p:custDataLst>
              <p:tags r:id="rId3"/>
            </p:custDataLst>
          </p:nvPr>
        </p:nvGrpSpPr>
        <p:grpSpPr>
          <a:xfrm>
            <a:off x="464765" y="2080517"/>
            <a:ext cx="4476536" cy="1467825"/>
            <a:chOff x="711508" y="1891831"/>
            <a:chExt cx="4476536" cy="1467825"/>
          </a:xfrm>
        </p:grpSpPr>
        <p:cxnSp>
          <p:nvCxnSpPr>
            <p:cNvPr id="52" name="Connector: Elbow 117">
              <a:extLst>
                <a:ext uri="{FF2B5EF4-FFF2-40B4-BE49-F238E27FC236}">
                  <a16:creationId xmlns:a16="http://schemas.microsoft.com/office/drawing/2014/main" id="{18AE2BC8-F311-450E-85B3-B4824BCEAE1B}"/>
                </a:ext>
              </a:extLst>
            </p:cNvPr>
            <p:cNvCxnSpPr/>
            <p:nvPr/>
          </p:nvCxnSpPr>
          <p:spPr>
            <a:xfrm rot="10800000">
              <a:off x="4211559" y="2036367"/>
              <a:ext cx="976485" cy="1323289"/>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3" name="Group 5">
              <a:extLst>
                <a:ext uri="{FF2B5EF4-FFF2-40B4-BE49-F238E27FC236}">
                  <a16:creationId xmlns:a16="http://schemas.microsoft.com/office/drawing/2014/main" id="{9371761A-D591-498A-93E2-3A3DA98FEBF7}"/>
                </a:ext>
              </a:extLst>
            </p:cNvPr>
            <p:cNvGrpSpPr/>
            <p:nvPr/>
          </p:nvGrpSpPr>
          <p:grpSpPr>
            <a:xfrm>
              <a:off x="711508" y="1891831"/>
              <a:ext cx="3735760" cy="1131126"/>
              <a:chOff x="730864" y="1891831"/>
              <a:chExt cx="3794733" cy="1131126"/>
            </a:xfrm>
          </p:grpSpPr>
          <p:sp>
            <p:nvSpPr>
              <p:cNvPr id="54" name="TextBox 128">
                <a:extLst>
                  <a:ext uri="{FF2B5EF4-FFF2-40B4-BE49-F238E27FC236}">
                    <a16:creationId xmlns:a16="http://schemas.microsoft.com/office/drawing/2014/main" id="{DFE64CA1-9014-4FF3-A1CD-3C8A7F10AAB5}"/>
                  </a:ext>
                </a:extLst>
              </p:cNvPr>
              <p:cNvSpPr txBox="1"/>
              <p:nvPr/>
            </p:nvSpPr>
            <p:spPr>
              <a:xfrm>
                <a:off x="730864" y="1891831"/>
                <a:ext cx="3353282" cy="295071"/>
              </a:xfrm>
              <a:prstGeom prst="rect">
                <a:avLst/>
              </a:prstGeom>
              <a:noFill/>
            </p:spPr>
            <p:txBody>
              <a:bodyPr vert="horz" wrap="none"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AD47"/>
                    </a:solidFill>
                    <a:effectLst/>
                    <a:uLnTx/>
                    <a:uFillTx/>
                    <a:latin typeface="Cambria" panose="02040503050406030204" pitchFamily="18" charset="0"/>
                    <a:ea typeface="Cambria" panose="02040503050406030204" pitchFamily="18" charset="0"/>
                    <a:cs typeface="Arial" panose="020B0604020202020204" pitchFamily="34" charset="0"/>
                  </a:rPr>
                  <a:t>Viễn</a:t>
                </a:r>
                <a:r>
                  <a:rPr kumimoji="0" lang="en-US" altLang="zh-CN" sz="32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200" b="1" i="0" u="none" strike="noStrike" kern="1200" cap="none" spc="0" normalizeH="0" baseline="0" noProof="0" dirty="0" err="1">
                    <a:ln>
                      <a:noFill/>
                    </a:ln>
                    <a:solidFill>
                      <a:srgbClr val="70AD47"/>
                    </a:solidFill>
                    <a:effectLst/>
                    <a:uLnTx/>
                    <a:uFillTx/>
                    <a:latin typeface="Cambria" panose="02040503050406030204" pitchFamily="18" charset="0"/>
                    <a:ea typeface="Cambria" panose="02040503050406030204" pitchFamily="18" charset="0"/>
                    <a:cs typeface="Arial" panose="020B0604020202020204" pitchFamily="34" charset="0"/>
                  </a:rPr>
                  <a:t>tưởng</a:t>
                </a:r>
                <a:endParaRPr kumimoji="0" lang="zh-CN" altLang="en-US" sz="3200" b="1" i="0" u="none" strike="noStrike" kern="1200" cap="none" spc="0" normalizeH="0" baseline="0" noProof="0" dirty="0">
                  <a:ln>
                    <a:noFill/>
                  </a:ln>
                  <a:solidFill>
                    <a:srgbClr val="70AD47"/>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55" name="TextBox 129">
                <a:extLst>
                  <a:ext uri="{FF2B5EF4-FFF2-40B4-BE49-F238E27FC236}">
                    <a16:creationId xmlns:a16="http://schemas.microsoft.com/office/drawing/2014/main" id="{DA1443E3-8E09-4637-AFBD-3534882516CA}"/>
                  </a:ext>
                </a:extLst>
              </p:cNvPr>
              <p:cNvSpPr txBox="1"/>
              <p:nvPr/>
            </p:nvSpPr>
            <p:spPr>
              <a:xfrm>
                <a:off x="802184" y="2392927"/>
                <a:ext cx="3723413" cy="630030"/>
              </a:xfrm>
              <a:prstGeom prst="rect">
                <a:avLst/>
              </a:prstGeom>
              <a:noFill/>
            </p:spPr>
            <p:txBody>
              <a:bodyPr wrap="square" lIns="0" tIns="0" rIns="0" bIns="0">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tưởng tượng về những điều có trong tương lai xa xôi.</a:t>
                </a:r>
              </a:p>
            </p:txBody>
          </p:sp>
        </p:grpSp>
      </p:grpSp>
      <p:grpSp>
        <p:nvGrpSpPr>
          <p:cNvPr id="56" name="千图PPT彼岸天：ID 8661124库_组合 36">
            <a:extLst>
              <a:ext uri="{FF2B5EF4-FFF2-40B4-BE49-F238E27FC236}">
                <a16:creationId xmlns:a16="http://schemas.microsoft.com/office/drawing/2014/main" id="{555FACA5-CDFF-45C3-A478-EF0C0A097B17}"/>
              </a:ext>
            </a:extLst>
          </p:cNvPr>
          <p:cNvGrpSpPr/>
          <p:nvPr>
            <p:custDataLst>
              <p:tags r:id="rId4"/>
            </p:custDataLst>
          </p:nvPr>
        </p:nvGrpSpPr>
        <p:grpSpPr>
          <a:xfrm>
            <a:off x="464765" y="4757332"/>
            <a:ext cx="4666180" cy="1288063"/>
            <a:chOff x="711508" y="4568646"/>
            <a:chExt cx="4666180" cy="1288063"/>
          </a:xfrm>
        </p:grpSpPr>
        <p:cxnSp>
          <p:nvCxnSpPr>
            <p:cNvPr id="57" name="Connector: Elbow 118">
              <a:extLst>
                <a:ext uri="{FF2B5EF4-FFF2-40B4-BE49-F238E27FC236}">
                  <a16:creationId xmlns:a16="http://schemas.microsoft.com/office/drawing/2014/main" id="{109A8BBC-0395-42C5-BA58-405AA75D5392}"/>
                </a:ext>
              </a:extLst>
            </p:cNvPr>
            <p:cNvCxnSpPr/>
            <p:nvPr/>
          </p:nvCxnSpPr>
          <p:spPr>
            <a:xfrm rot="10800000">
              <a:off x="4211560" y="4723740"/>
              <a:ext cx="1166128" cy="347935"/>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8" name="Group 39">
              <a:extLst>
                <a:ext uri="{FF2B5EF4-FFF2-40B4-BE49-F238E27FC236}">
                  <a16:creationId xmlns:a16="http://schemas.microsoft.com/office/drawing/2014/main" id="{62608F72-47C9-441A-A714-1CCE4F47C84E}"/>
                </a:ext>
              </a:extLst>
            </p:cNvPr>
            <p:cNvGrpSpPr/>
            <p:nvPr/>
          </p:nvGrpSpPr>
          <p:grpSpPr>
            <a:xfrm>
              <a:off x="711508" y="4568646"/>
              <a:ext cx="3339270" cy="1288063"/>
              <a:chOff x="730864" y="1891831"/>
              <a:chExt cx="3391983" cy="1288063"/>
            </a:xfrm>
          </p:grpSpPr>
          <p:sp>
            <p:nvSpPr>
              <p:cNvPr id="59" name="TextBox 40">
                <a:extLst>
                  <a:ext uri="{FF2B5EF4-FFF2-40B4-BE49-F238E27FC236}">
                    <a16:creationId xmlns:a16="http://schemas.microsoft.com/office/drawing/2014/main" id="{7AABF9DB-3F0D-4820-8CC2-702D05685DDC}"/>
                  </a:ext>
                </a:extLst>
              </p:cNvPr>
              <p:cNvSpPr txBox="1"/>
              <p:nvPr/>
            </p:nvSpPr>
            <p:spPr>
              <a:xfrm>
                <a:off x="730864" y="1891831"/>
                <a:ext cx="3353282" cy="295071"/>
              </a:xfrm>
              <a:prstGeom prst="rect">
                <a:avLst/>
              </a:prstGeom>
              <a:noFill/>
            </p:spPr>
            <p:txBody>
              <a:bodyPr vert="horz" wrap="none"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Vũ</a:t>
                </a:r>
                <a:r>
                  <a:rPr kumimoji="0" lang="en-US" altLang="zh-C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28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rPr>
                  <a:t>trụ</a:t>
                </a:r>
                <a:endParaRPr kumimoji="0" lang="zh-CN" altLang="en-US" sz="2800" b="1" i="0" u="none" strike="noStrike" kern="1200" cap="none" spc="0" normalizeH="0" baseline="0" noProof="0" dirty="0">
                  <a:ln>
                    <a:noFill/>
                  </a:ln>
                  <a:solidFill>
                    <a:srgbClr val="C00000"/>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60" name="TextBox 41">
                <a:extLst>
                  <a:ext uri="{FF2B5EF4-FFF2-40B4-BE49-F238E27FC236}">
                    <a16:creationId xmlns:a16="http://schemas.microsoft.com/office/drawing/2014/main" id="{25642B9B-8E1F-42F2-8D32-948EF7F9F4B8}"/>
                  </a:ext>
                </a:extLst>
              </p:cNvPr>
              <p:cNvSpPr txBox="1"/>
              <p:nvPr/>
            </p:nvSpPr>
            <p:spPr>
              <a:xfrm>
                <a:off x="769565" y="2261933"/>
                <a:ext cx="3353282" cy="917961"/>
              </a:xfrm>
              <a:prstGeom prst="rect">
                <a:avLst/>
              </a:prstGeom>
              <a:noFill/>
            </p:spPr>
            <p:txBody>
              <a:bodyPr wrap="square" lIns="0" tIns="0" rIns="0" bIns="0">
                <a:normAutofit fontScale="85000" lnSpcReduction="100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sz="2800" b="0" i="0" dirty="0" err="1">
                    <a:solidFill>
                      <a:srgbClr val="000000"/>
                    </a:solidFill>
                    <a:effectLst/>
                    <a:latin typeface="Cambria" panose="02040503050406030204" pitchFamily="18" charset="0"/>
                    <a:ea typeface="Cambria" panose="02040503050406030204" pitchFamily="18" charset="0"/>
                  </a:rPr>
                  <a:t>khoảng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gian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mênh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chứa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thiên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a:t>
                </a:r>
                <a:r>
                  <a:rPr lang="en-US" sz="2800" b="0" i="0" dirty="0">
                    <a:solidFill>
                      <a:srgbClr val="000000"/>
                    </a:solidFill>
                    <a:effectLst/>
                    <a:latin typeface="Cambria" panose="02040503050406030204" pitchFamily="18" charset="0"/>
                    <a:ea typeface="Cambria" panose="02040503050406030204" pitchFamily="18" charset="0"/>
                  </a:rPr>
                  <a:t>.</a:t>
                </a:r>
                <a:endParaRPr kumimoji="0" lang="zh-CN" altLang="en-US" sz="28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等线" panose="02010600030101010101" pitchFamily="2" charset="-122"/>
                  <a:cs typeface="Arial" panose="020B0604020202020204" pitchFamily="34" charset="0"/>
                </a:endParaRPr>
              </a:p>
            </p:txBody>
          </p:sp>
        </p:grpSp>
      </p:grpSp>
      <p:grpSp>
        <p:nvGrpSpPr>
          <p:cNvPr id="61" name="千图PPT彼岸天：ID 8661124库_组合 35">
            <a:extLst>
              <a:ext uri="{FF2B5EF4-FFF2-40B4-BE49-F238E27FC236}">
                <a16:creationId xmlns:a16="http://schemas.microsoft.com/office/drawing/2014/main" id="{757E364C-C442-488A-98E2-8714BC2AE4A1}"/>
              </a:ext>
            </a:extLst>
          </p:cNvPr>
          <p:cNvGrpSpPr/>
          <p:nvPr>
            <p:custDataLst>
              <p:tags r:id="rId5"/>
            </p:custDataLst>
          </p:nvPr>
        </p:nvGrpSpPr>
        <p:grpSpPr>
          <a:xfrm>
            <a:off x="6601486" y="4416179"/>
            <a:ext cx="4611808" cy="1973701"/>
            <a:chOff x="6848229" y="4227493"/>
            <a:chExt cx="4611808" cy="1973701"/>
          </a:xfrm>
        </p:grpSpPr>
        <p:cxnSp>
          <p:nvCxnSpPr>
            <p:cNvPr id="62" name="Connector: Elbow 120">
              <a:extLst>
                <a:ext uri="{FF2B5EF4-FFF2-40B4-BE49-F238E27FC236}">
                  <a16:creationId xmlns:a16="http://schemas.microsoft.com/office/drawing/2014/main" id="{50D9BA59-FC9E-49A3-A6BB-D97B7D171EB6}"/>
                </a:ext>
              </a:extLst>
            </p:cNvPr>
            <p:cNvCxnSpPr/>
            <p:nvPr/>
          </p:nvCxnSpPr>
          <p:spPr>
            <a:xfrm>
              <a:off x="6848229" y="4227493"/>
              <a:ext cx="962785" cy="618720"/>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63" name="Group 43">
              <a:extLst>
                <a:ext uri="{FF2B5EF4-FFF2-40B4-BE49-F238E27FC236}">
                  <a16:creationId xmlns:a16="http://schemas.microsoft.com/office/drawing/2014/main" id="{ABC31EA7-D505-4611-B1B8-2B51E5717345}"/>
                </a:ext>
              </a:extLst>
            </p:cNvPr>
            <p:cNvGrpSpPr/>
            <p:nvPr/>
          </p:nvGrpSpPr>
          <p:grpSpPr>
            <a:xfrm>
              <a:off x="7323818" y="4556002"/>
              <a:ext cx="4136219" cy="1645192"/>
              <a:chOff x="7379156" y="1879189"/>
              <a:chExt cx="4013939" cy="1645192"/>
            </a:xfrm>
          </p:grpSpPr>
          <p:sp>
            <p:nvSpPr>
              <p:cNvPr id="64" name="TextBox 44">
                <a:extLst>
                  <a:ext uri="{FF2B5EF4-FFF2-40B4-BE49-F238E27FC236}">
                    <a16:creationId xmlns:a16="http://schemas.microsoft.com/office/drawing/2014/main" id="{94E1EBAD-A1E5-44CA-BCA9-ABF0EFA27909}"/>
                  </a:ext>
                </a:extLst>
              </p:cNvPr>
              <p:cNvSpPr txBox="1"/>
              <p:nvPr/>
            </p:nvSpPr>
            <p:spPr>
              <a:xfrm>
                <a:off x="8164805" y="1879189"/>
                <a:ext cx="3228290" cy="295071"/>
              </a:xfrm>
              <a:prstGeom prst="rect">
                <a:avLst/>
              </a:prstGeom>
              <a:noFill/>
            </p:spPr>
            <p:txBody>
              <a:bodyPr vert="horz"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Dự</a:t>
                </a:r>
                <a:r>
                  <a:rPr kumimoji="0" lang="en-US" altLang="zh-CN" sz="32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2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báo</a:t>
                </a:r>
                <a:endParaRPr kumimoji="0" lang="zh-CN" altLang="en-US" sz="3200" b="1" i="0" u="none" strike="noStrike" kern="1200" cap="none" spc="0" normalizeH="0" baseline="0" noProof="0" dirty="0">
                  <a:ln>
                    <a:noFill/>
                  </a:ln>
                  <a:solidFill>
                    <a:srgbClr val="00B0F0"/>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65" name="TextBox 45">
                <a:extLst>
                  <a:ext uri="{FF2B5EF4-FFF2-40B4-BE49-F238E27FC236}">
                    <a16:creationId xmlns:a16="http://schemas.microsoft.com/office/drawing/2014/main" id="{B20C1DC2-7EB5-4090-A4CD-91764BB0A44A}"/>
                  </a:ext>
                </a:extLst>
              </p:cNvPr>
              <p:cNvSpPr txBox="1"/>
              <p:nvPr/>
            </p:nvSpPr>
            <p:spPr>
              <a:xfrm>
                <a:off x="7379156" y="2271460"/>
                <a:ext cx="3736637" cy="1252921"/>
              </a:xfrm>
              <a:prstGeom prst="rect">
                <a:avLst/>
              </a:prstGeom>
              <a:noFill/>
            </p:spPr>
            <p:txBody>
              <a:bodyPr wrap="square" lIns="0" tIns="0" rIns="0" bIns="0">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báo trước những điều có nhiều khả năng sẽ xảy ra.</a:t>
                </a:r>
                <a:endParaRPr kumimoji="0" lang="zh-CN" altLang="en-US" sz="28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grpSp>
      </p:grpSp>
      <p:sp>
        <p:nvSpPr>
          <p:cNvPr id="66" name="Rounded Rectangle 37">
            <a:extLst>
              <a:ext uri="{FF2B5EF4-FFF2-40B4-BE49-F238E27FC236}">
                <a16:creationId xmlns:a16="http://schemas.microsoft.com/office/drawing/2014/main" id="{3964645E-4CA1-44EA-B91B-30D678541221}"/>
              </a:ext>
            </a:extLst>
          </p:cNvPr>
          <p:cNvSpPr/>
          <p:nvPr/>
        </p:nvSpPr>
        <p:spPr>
          <a:xfrm>
            <a:off x="3794554" y="680180"/>
            <a:ext cx="4196507"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GIẢI NGHĨA TỪ KHÓ</a:t>
            </a:r>
          </a:p>
        </p:txBody>
      </p:sp>
    </p:spTree>
    <p:extLst>
      <p:ext uri="{BB962C8B-B14F-4D97-AF65-F5344CB8AC3E}">
        <p14:creationId xmlns:p14="http://schemas.microsoft.com/office/powerpoint/2010/main" val="3081728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anim calcmode="lin" valueType="num">
                                      <p:cBhvr>
                                        <p:cTn id="15" dur="500" fill="hold"/>
                                        <p:tgtEl>
                                          <p:spTgt spid="51"/>
                                        </p:tgtEl>
                                        <p:attrNameLst>
                                          <p:attrName>ppt_x</p:attrName>
                                        </p:attrNameLst>
                                      </p:cBhvr>
                                      <p:tavLst>
                                        <p:tav tm="0">
                                          <p:val>
                                            <p:fltVal val="0.5"/>
                                          </p:val>
                                        </p:tav>
                                        <p:tav tm="100000">
                                          <p:val>
                                            <p:strVal val="#ppt_x"/>
                                          </p:val>
                                        </p:tav>
                                      </p:tavLst>
                                    </p:anim>
                                    <p:anim calcmode="lin" valueType="num">
                                      <p:cBhvr>
                                        <p:cTn id="16" dur="500" fill="hold"/>
                                        <p:tgtEl>
                                          <p:spTgt spid="51"/>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Effect transition="in" filter="fade">
                                      <p:cBhvr>
                                        <p:cTn id="23" dur="500"/>
                                        <p:tgtEl>
                                          <p:spTgt spid="46"/>
                                        </p:tgtEl>
                                      </p:cBhvr>
                                    </p:animEffect>
                                    <p:anim calcmode="lin" valueType="num">
                                      <p:cBhvr>
                                        <p:cTn id="24" dur="500" fill="hold"/>
                                        <p:tgtEl>
                                          <p:spTgt spid="46"/>
                                        </p:tgtEl>
                                        <p:attrNameLst>
                                          <p:attrName>ppt_x</p:attrName>
                                        </p:attrNameLst>
                                      </p:cBhvr>
                                      <p:tavLst>
                                        <p:tav tm="0">
                                          <p:val>
                                            <p:fltVal val="0.5"/>
                                          </p:val>
                                        </p:tav>
                                        <p:tav tm="100000">
                                          <p:val>
                                            <p:strVal val="#ppt_x"/>
                                          </p:val>
                                        </p:tav>
                                      </p:tavLst>
                                    </p:anim>
                                    <p:anim calcmode="lin" valueType="num">
                                      <p:cBhvr>
                                        <p:cTn id="25" dur="500" fill="hold"/>
                                        <p:tgtEl>
                                          <p:spTgt spid="46"/>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anim calcmode="lin" valueType="num">
                                      <p:cBhvr>
                                        <p:cTn id="33" dur="500" fill="hold"/>
                                        <p:tgtEl>
                                          <p:spTgt spid="56"/>
                                        </p:tgtEl>
                                        <p:attrNameLst>
                                          <p:attrName>ppt_x</p:attrName>
                                        </p:attrNameLst>
                                      </p:cBhvr>
                                      <p:tavLst>
                                        <p:tav tm="0">
                                          <p:val>
                                            <p:fltVal val="0.5"/>
                                          </p:val>
                                        </p:tav>
                                        <p:tav tm="100000">
                                          <p:val>
                                            <p:strVal val="#ppt_x"/>
                                          </p:val>
                                        </p:tav>
                                      </p:tavLst>
                                    </p:anim>
                                    <p:anim calcmode="lin" valueType="num">
                                      <p:cBhvr>
                                        <p:cTn id="34" dur="500" fill="hold"/>
                                        <p:tgtEl>
                                          <p:spTgt spid="56"/>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anim calcmode="lin" valueType="num">
                                      <p:cBhvr>
                                        <p:cTn id="42" dur="500" fill="hold"/>
                                        <p:tgtEl>
                                          <p:spTgt spid="61"/>
                                        </p:tgtEl>
                                        <p:attrNameLst>
                                          <p:attrName>ppt_x</p:attrName>
                                        </p:attrNameLst>
                                      </p:cBhvr>
                                      <p:tavLst>
                                        <p:tav tm="0">
                                          <p:val>
                                            <p:fltVal val="0.5"/>
                                          </p:val>
                                        </p:tav>
                                        <p:tav tm="100000">
                                          <p:val>
                                            <p:strVal val="#ppt_x"/>
                                          </p:val>
                                        </p:tav>
                                      </p:tavLst>
                                    </p:anim>
                                    <p:anim calcmode="lin" valueType="num">
                                      <p:cBhvr>
                                        <p:cTn id="43"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7">
            <a:extLst>
              <a:ext uri="{FF2B5EF4-FFF2-40B4-BE49-F238E27FC236}">
                <a16:creationId xmlns:a16="http://schemas.microsoft.com/office/drawing/2014/main" id="{2D7FAA31-BD57-22D2-ECEE-DDD559DC8FA5}"/>
              </a:ext>
            </a:extLst>
          </p:cNvPr>
          <p:cNvSpPr txBox="1"/>
          <p:nvPr/>
        </p:nvSpPr>
        <p:spPr>
          <a:xfrm>
            <a:off x="691797" y="627573"/>
            <a:ext cx="10930360" cy="5293757"/>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zh-C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RÔ-BỐT Ở QUANH TA</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altLang="zh-CN"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Năm 1920, rô-bốt xuất hiện lần đầu tiên trong vai nhân vật của một vở kịch viễn tưởng. Đó là nhân vật người máy, biết làm theo mệnh lệnh của con người. “Tuyệt quá! Nếu giao hết việc nặng nhọc, nguy hiểm cho rô-bốt thì chúng ta nhàn nhã bao nhiêu!”. Ai xem kịch cũng nghĩ thế. Rồi người ta bắt đầu nghiên cứu, chế tạo rô-bốt thật, thường có hình dạng như người, làm việc chẳng biết mệt mỏi, chẳng sợ nguy hiểm. Giờ đây, rô-bốt đã có thể di chuyển vật nặng, có thể chữa cháy, cứu nạn, thăm dò vũ trụ, khám phá đại dương,...</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altLang="zh-CN"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Rô-bốt còn được tạo ra để giúp chúng ta những việc thường ngày: rửa bát, quét nhà, bán hàng,... Dự báo, không bao lâu nữa, rô-bốt sẽ được sử dụng rộng rãi trong đời sống.</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vi-VN" altLang="zh-CN"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(Theo Ngọc Thủy)</a:t>
            </a:r>
          </a:p>
        </p:txBody>
      </p:sp>
      <p:sp>
        <p:nvSpPr>
          <p:cNvPr id="9" name="Oval 8">
            <a:extLst>
              <a:ext uri="{FF2B5EF4-FFF2-40B4-BE49-F238E27FC236}">
                <a16:creationId xmlns:a16="http://schemas.microsoft.com/office/drawing/2014/main" id="{0EAA89B9-FFCB-E680-DD9C-00ED29AC3774}"/>
              </a:ext>
            </a:extLst>
          </p:cNvPr>
          <p:cNvSpPr/>
          <p:nvPr/>
        </p:nvSpPr>
        <p:spPr>
          <a:xfrm>
            <a:off x="446653" y="1043328"/>
            <a:ext cx="527051" cy="5270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1</a:t>
            </a:r>
          </a:p>
        </p:txBody>
      </p:sp>
      <p:sp>
        <p:nvSpPr>
          <p:cNvPr id="10" name="Oval 9">
            <a:extLst>
              <a:ext uri="{FF2B5EF4-FFF2-40B4-BE49-F238E27FC236}">
                <a16:creationId xmlns:a16="http://schemas.microsoft.com/office/drawing/2014/main" id="{4BA99DD9-9A3B-FD9F-2457-44EBE24B54A4}"/>
              </a:ext>
            </a:extLst>
          </p:cNvPr>
          <p:cNvSpPr/>
          <p:nvPr/>
        </p:nvSpPr>
        <p:spPr>
          <a:xfrm>
            <a:off x="374594" y="4201486"/>
            <a:ext cx="527051" cy="5270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2</a:t>
            </a:r>
          </a:p>
        </p:txBody>
      </p:sp>
    </p:spTree>
    <p:extLst>
      <p:ext uri="{BB962C8B-B14F-4D97-AF65-F5344CB8AC3E}">
        <p14:creationId xmlns:p14="http://schemas.microsoft.com/office/powerpoint/2010/main" val="229191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6D842D6D-3216-789E-5F0C-EFE857D2B1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664" y="1528175"/>
            <a:ext cx="4526615" cy="5560252"/>
          </a:xfrm>
          <a:prstGeom prst="rect">
            <a:avLst/>
          </a:prstGeom>
        </p:spPr>
      </p:pic>
      <p:pic>
        <p:nvPicPr>
          <p:cNvPr id="3" name="Picture 2">
            <a:extLst>
              <a:ext uri="{FF2B5EF4-FFF2-40B4-BE49-F238E27FC236}">
                <a16:creationId xmlns:a16="http://schemas.microsoft.com/office/drawing/2014/main" id="{C320E436-6EA6-C641-E738-00350F52545E}"/>
              </a:ext>
            </a:extLst>
          </p:cNvPr>
          <p:cNvPicPr>
            <a:picLocks noChangeAspect="1"/>
          </p:cNvPicPr>
          <p:nvPr/>
        </p:nvPicPr>
        <p:blipFill>
          <a:blip r:embed="rId4"/>
          <a:stretch>
            <a:fillRect/>
          </a:stretch>
        </p:blipFill>
        <p:spPr>
          <a:xfrm>
            <a:off x="2847924" y="2078831"/>
            <a:ext cx="8660562" cy="3202085"/>
          </a:xfrm>
          <a:prstGeom prst="rect">
            <a:avLst/>
          </a:prstGeom>
        </p:spPr>
      </p:pic>
    </p:spTree>
    <p:extLst>
      <p:ext uri="{BB962C8B-B14F-4D97-AF65-F5344CB8AC3E}">
        <p14:creationId xmlns:p14="http://schemas.microsoft.com/office/powerpoint/2010/main" val="2167882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16A6853A-CCA7-4E60-B44B-6A2154706400}"/>
              </a:ext>
            </a:extLst>
          </p:cNvPr>
          <p:cNvSpPr txBox="1"/>
          <p:nvPr/>
        </p:nvSpPr>
        <p:spPr>
          <a:xfrm>
            <a:off x="4544522" y="455475"/>
            <a:ext cx="6211419" cy="646331"/>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2543"/>
                </a:solidFill>
                <a:effectLst/>
                <a:uLnTx/>
                <a:uFillTx/>
                <a:latin typeface="Cambria" panose="02040503050406030204" pitchFamily="18" charset="0"/>
                <a:ea typeface="Cambria" panose="02040503050406030204" pitchFamily="18" charset="0"/>
                <a:cs typeface="Calibri" panose="020F0502020204030204" pitchFamily="34" charset="0"/>
              </a:rPr>
              <a:t>CÙNG TÌM HIỂU</a:t>
            </a:r>
            <a:endParaRPr kumimoji="0" lang="zh-CN" altLang="en-US" sz="3600" b="1" i="0" u="none" strike="noStrike" kern="1200" cap="none" spc="0" normalizeH="0" baseline="0" noProof="0" dirty="0">
              <a:ln>
                <a:noFill/>
              </a:ln>
              <a:solidFill>
                <a:srgbClr val="FF2543"/>
              </a:solidFill>
              <a:effectLst/>
              <a:uLnTx/>
              <a:uFillTx/>
              <a:latin typeface="Cambria" panose="02040503050406030204" pitchFamily="18" charset="0"/>
              <a:ea typeface="字魂95号-手刻宋" pitchFamily="2" charset="-122"/>
              <a:cs typeface="Calibri" panose="020F0502020204030204" pitchFamily="34" charset="0"/>
            </a:endParaRPr>
          </a:p>
        </p:txBody>
      </p:sp>
      <p:sp>
        <p:nvSpPr>
          <p:cNvPr id="14" name="TextBox 13">
            <a:extLst>
              <a:ext uri="{FF2B5EF4-FFF2-40B4-BE49-F238E27FC236}">
                <a16:creationId xmlns:a16="http://schemas.microsoft.com/office/drawing/2014/main" id="{C7F7872E-943A-42ED-9136-7CF83BED9A67}"/>
              </a:ext>
            </a:extLst>
          </p:cNvPr>
          <p:cNvSpPr txBox="1"/>
          <p:nvPr/>
        </p:nvSpPr>
        <p:spPr>
          <a:xfrm>
            <a:off x="1421145" y="1056684"/>
            <a:ext cx="10089195" cy="1015663"/>
          </a:xfrm>
          <a:prstGeom prst="rect">
            <a:avLst/>
          </a:prstGeom>
          <a:noFill/>
        </p:spPr>
        <p:txBody>
          <a:bodyPr wrap="square">
            <a:spAutoFit/>
          </a:bodyPr>
          <a:lstStyle/>
          <a:p>
            <a:pPr lvl="0" algn="just"/>
            <a:r>
              <a:rPr lang="en-US" sz="3000" dirty="0">
                <a:solidFill>
                  <a:srgbClr val="1B518B"/>
                </a:solidFill>
                <a:latin typeface="Cambria" panose="02040503050406030204" pitchFamily="18" charset="0"/>
                <a:ea typeface="Cambria" panose="02040503050406030204" pitchFamily="18" charset="0"/>
              </a:rPr>
              <a:t>1. </a:t>
            </a:r>
            <a:r>
              <a:rPr lang="vi-VN" sz="3000" dirty="0">
                <a:solidFill>
                  <a:srgbClr val="1B518B"/>
                </a:solidFill>
                <a:latin typeface="Cambria" panose="02040503050406030204" pitchFamily="18" charset="0"/>
                <a:ea typeface="Cambria" panose="02040503050406030204" pitchFamily="18" charset="0"/>
              </a:rPr>
              <a:t>Nhân vật người máy (rô-bốt) xuất hiện lần đầu tiên khi nào?</a:t>
            </a:r>
            <a:endParaRPr kumimoji="0" lang="en-US" sz="3000" b="0" i="0" u="none" strike="noStrike" kern="1200" cap="none" spc="0" normalizeH="0" baseline="0" noProof="0" dirty="0">
              <a:ln>
                <a:noFill/>
              </a:ln>
              <a:solidFill>
                <a:srgbClr val="1B518B"/>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912AFDC0-BD83-42A4-A8BE-694C0B92A37F}"/>
              </a:ext>
            </a:extLst>
          </p:cNvPr>
          <p:cNvSpPr txBox="1"/>
          <p:nvPr/>
        </p:nvSpPr>
        <p:spPr>
          <a:xfrm>
            <a:off x="1412035" y="2025501"/>
            <a:ext cx="10024591" cy="1077218"/>
          </a:xfrm>
          <a:prstGeom prst="rect">
            <a:avLst/>
          </a:prstGeom>
          <a:noFill/>
        </p:spPr>
        <p:txBody>
          <a:bodyPr wrap="square">
            <a:spAutoFit/>
          </a:bodyPr>
          <a:lstStyle/>
          <a:p>
            <a:pPr lvl="0" algn="just"/>
            <a:r>
              <a:rPr lang="en-US" sz="3200" dirty="0">
                <a:solidFill>
                  <a:srgbClr val="0C8458"/>
                </a:solidFill>
                <a:latin typeface="Cambria" panose="02040503050406030204" pitchFamily="18" charset="0"/>
                <a:ea typeface="Cambria" panose="02040503050406030204" pitchFamily="18" charset="0"/>
              </a:rPr>
              <a:t>2. </a:t>
            </a:r>
            <a:r>
              <a:rPr lang="vi-VN" sz="3200" dirty="0">
                <a:solidFill>
                  <a:srgbClr val="0C8458"/>
                </a:solidFill>
                <a:latin typeface="Cambria" panose="02040503050406030204" pitchFamily="18" charset="0"/>
                <a:ea typeface="Cambria" panose="02040503050406030204" pitchFamily="18" charset="0"/>
              </a:rPr>
              <a:t>Sự xuất hiện của rô-bốt trong vở kịch đem đến những thay đổi gì trong suy nghĩ và hành động của con người?</a:t>
            </a:r>
          </a:p>
        </p:txBody>
      </p:sp>
      <p:pic>
        <p:nvPicPr>
          <p:cNvPr id="6" name="Picture 5">
            <a:extLst>
              <a:ext uri="{FF2B5EF4-FFF2-40B4-BE49-F238E27FC236}">
                <a16:creationId xmlns:a16="http://schemas.microsoft.com/office/drawing/2014/main" id="{15FAB4E6-AFF2-4ED8-AEDC-3B6DF4B0A666}"/>
              </a:ext>
            </a:extLst>
          </p:cNvPr>
          <p:cNvPicPr>
            <a:picLocks noChangeAspect="1"/>
          </p:cNvPicPr>
          <p:nvPr/>
        </p:nvPicPr>
        <p:blipFill rotWithShape="1">
          <a:blip r:embed="rId3">
            <a:extLst>
              <a:ext uri="{28A0092B-C50C-407E-A947-70E740481C1C}">
                <a14:useLocalDpi xmlns:a14="http://schemas.microsoft.com/office/drawing/2010/main" val="0"/>
              </a:ext>
            </a:extLst>
          </a:blip>
          <a:srcRect l="21021" t="4476" r="21482" b="4440"/>
          <a:stretch/>
        </p:blipFill>
        <p:spPr>
          <a:xfrm>
            <a:off x="801393" y="914069"/>
            <a:ext cx="736203" cy="1005840"/>
          </a:xfrm>
          <a:prstGeom prst="rect">
            <a:avLst/>
          </a:prstGeom>
        </p:spPr>
      </p:pic>
      <p:pic>
        <p:nvPicPr>
          <p:cNvPr id="18" name="Picture 17">
            <a:extLst>
              <a:ext uri="{FF2B5EF4-FFF2-40B4-BE49-F238E27FC236}">
                <a16:creationId xmlns:a16="http://schemas.microsoft.com/office/drawing/2014/main" id="{CBEEB416-9473-40FA-B593-80F06E2A3E07}"/>
              </a:ext>
            </a:extLst>
          </p:cNvPr>
          <p:cNvPicPr>
            <a:picLocks noChangeAspect="1"/>
          </p:cNvPicPr>
          <p:nvPr/>
        </p:nvPicPr>
        <p:blipFill rotWithShape="1">
          <a:blip r:embed="rId3">
            <a:extLst>
              <a:ext uri="{28A0092B-C50C-407E-A947-70E740481C1C}">
                <a14:useLocalDpi xmlns:a14="http://schemas.microsoft.com/office/drawing/2010/main" val="0"/>
              </a:ext>
            </a:extLst>
          </a:blip>
          <a:srcRect l="21021" t="4476" r="21482" b="4440"/>
          <a:stretch/>
        </p:blipFill>
        <p:spPr>
          <a:xfrm>
            <a:off x="801393" y="1962553"/>
            <a:ext cx="736203" cy="1005840"/>
          </a:xfrm>
          <a:prstGeom prst="rect">
            <a:avLst/>
          </a:prstGeom>
        </p:spPr>
      </p:pic>
      <p:pic>
        <p:nvPicPr>
          <p:cNvPr id="19" name="Picture 18">
            <a:extLst>
              <a:ext uri="{FF2B5EF4-FFF2-40B4-BE49-F238E27FC236}">
                <a16:creationId xmlns:a16="http://schemas.microsoft.com/office/drawing/2014/main" id="{FD1114F9-3287-4742-82A3-D3E6175B884F}"/>
              </a:ext>
            </a:extLst>
          </p:cNvPr>
          <p:cNvPicPr>
            <a:picLocks noChangeAspect="1"/>
          </p:cNvPicPr>
          <p:nvPr/>
        </p:nvPicPr>
        <p:blipFill rotWithShape="1">
          <a:blip r:embed="rId3">
            <a:extLst>
              <a:ext uri="{28A0092B-C50C-407E-A947-70E740481C1C}">
                <a14:useLocalDpi xmlns:a14="http://schemas.microsoft.com/office/drawing/2010/main" val="0"/>
              </a:ext>
            </a:extLst>
          </a:blip>
          <a:srcRect l="21021" t="4476" r="21482" b="4440"/>
          <a:stretch/>
        </p:blipFill>
        <p:spPr>
          <a:xfrm>
            <a:off x="769767" y="3154273"/>
            <a:ext cx="736203" cy="1005840"/>
          </a:xfrm>
          <a:prstGeom prst="rect">
            <a:avLst/>
          </a:prstGeom>
        </p:spPr>
      </p:pic>
      <p:sp>
        <p:nvSpPr>
          <p:cNvPr id="20" name="TextBox 19">
            <a:extLst>
              <a:ext uri="{FF2B5EF4-FFF2-40B4-BE49-F238E27FC236}">
                <a16:creationId xmlns:a16="http://schemas.microsoft.com/office/drawing/2014/main" id="{8182AAE5-4117-4BED-BFC5-9EF6B20C0139}"/>
              </a:ext>
            </a:extLst>
          </p:cNvPr>
          <p:cNvSpPr txBox="1"/>
          <p:nvPr/>
        </p:nvSpPr>
        <p:spPr>
          <a:xfrm>
            <a:off x="1417004" y="3127865"/>
            <a:ext cx="9821633" cy="1077218"/>
          </a:xfrm>
          <a:prstGeom prst="rect">
            <a:avLst/>
          </a:prstGeom>
          <a:noFill/>
        </p:spPr>
        <p:txBody>
          <a:bodyPr wrap="square">
            <a:spAutoFit/>
          </a:bodyPr>
          <a:lstStyle/>
          <a:p>
            <a:pPr lvl="0" algn="just"/>
            <a:r>
              <a:rPr lang="en-US" sz="3200" dirty="0">
                <a:solidFill>
                  <a:srgbClr val="9A0780"/>
                </a:solidFill>
                <a:latin typeface="Cambria" panose="02040503050406030204" pitchFamily="18" charset="0"/>
                <a:ea typeface="Cambria" panose="02040503050406030204" pitchFamily="18" charset="0"/>
                <a:cs typeface="Calibri" panose="020F0502020204030204" pitchFamily="34" charset="0"/>
              </a:rPr>
              <a:t>3. </a:t>
            </a:r>
            <a:r>
              <a:rPr lang="vi-VN" sz="3200" dirty="0">
                <a:solidFill>
                  <a:srgbClr val="9A0780"/>
                </a:solidFill>
                <a:latin typeface="Cambria" panose="02040503050406030204" pitchFamily="18" charset="0"/>
                <a:ea typeface="Cambria" panose="02040503050406030204" pitchFamily="18" charset="0"/>
                <a:cs typeface="Calibri" panose="020F0502020204030204" pitchFamily="34" charset="0"/>
              </a:rPr>
              <a:t>Bài đọc cho biết rô-bốt được con người chế tạo đã có khả năng làm những việc gì?</a:t>
            </a:r>
            <a:endParaRPr kumimoji="0" lang="en-US" sz="3200" b="0" i="0" u="none" strike="noStrike" kern="1200" cap="none" spc="0" normalizeH="0" baseline="0" noProof="0" dirty="0">
              <a:ln>
                <a:noFill/>
              </a:ln>
              <a:solidFill>
                <a:srgbClr val="9A078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58C5F4B2-13CC-4E37-968C-9E102EB62645}"/>
              </a:ext>
            </a:extLst>
          </p:cNvPr>
          <p:cNvSpPr txBox="1"/>
          <p:nvPr/>
        </p:nvSpPr>
        <p:spPr>
          <a:xfrm>
            <a:off x="1407479" y="4191651"/>
            <a:ext cx="10089195" cy="1077218"/>
          </a:xfrm>
          <a:prstGeom prst="rect">
            <a:avLst/>
          </a:prstGeom>
          <a:noFill/>
        </p:spPr>
        <p:txBody>
          <a:bodyPr wrap="square">
            <a:spAutoFit/>
          </a:bodyPr>
          <a:lstStyle/>
          <a:p>
            <a:pPr lvl="0" algn="just"/>
            <a:r>
              <a:rPr lang="en-US" sz="3200" dirty="0">
                <a:solidFill>
                  <a:srgbClr val="1B518B"/>
                </a:solidFill>
                <a:latin typeface="Cambria" panose="02040503050406030204" pitchFamily="18" charset="0"/>
                <a:ea typeface="Cambria" panose="02040503050406030204" pitchFamily="18" charset="0"/>
              </a:rPr>
              <a:t>4. </a:t>
            </a:r>
            <a:r>
              <a:rPr lang="vi-VN" sz="3200" dirty="0">
                <a:solidFill>
                  <a:srgbClr val="1B518B"/>
                </a:solidFill>
                <a:latin typeface="Cambria" panose="02040503050406030204" pitchFamily="18" charset="0"/>
                <a:ea typeface="Cambria" panose="02040503050406030204" pitchFamily="18" charset="0"/>
              </a:rPr>
              <a:t>Theo em, vì sao không bao lâu nữa, rô-bốt sẽ được sử dụng rộng rãi trong đời sống?</a:t>
            </a:r>
            <a:endParaRPr kumimoji="0" lang="en-US" sz="3200" b="0" i="0" u="none" strike="noStrike" kern="1200" cap="none" spc="0" normalizeH="0" baseline="0" noProof="0" dirty="0">
              <a:ln>
                <a:noFill/>
              </a:ln>
              <a:solidFill>
                <a:srgbClr val="1B518B"/>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F9EA7DA5-9FA0-6303-71D3-3E27CC7750C0}"/>
              </a:ext>
            </a:extLst>
          </p:cNvPr>
          <p:cNvPicPr>
            <a:picLocks noChangeAspect="1"/>
          </p:cNvPicPr>
          <p:nvPr/>
        </p:nvPicPr>
        <p:blipFill rotWithShape="1">
          <a:blip r:embed="rId3">
            <a:extLst>
              <a:ext uri="{28A0092B-C50C-407E-A947-70E740481C1C}">
                <a14:useLocalDpi xmlns:a14="http://schemas.microsoft.com/office/drawing/2010/main" val="0"/>
              </a:ext>
            </a:extLst>
          </a:blip>
          <a:srcRect l="21021" t="4476" r="21482" b="4440"/>
          <a:stretch/>
        </p:blipFill>
        <p:spPr>
          <a:xfrm>
            <a:off x="725193" y="4266869"/>
            <a:ext cx="736203" cy="1005840"/>
          </a:xfrm>
          <a:prstGeom prst="rect">
            <a:avLst/>
          </a:prstGeom>
        </p:spPr>
      </p:pic>
      <p:sp>
        <p:nvSpPr>
          <p:cNvPr id="5" name="TextBox 4">
            <a:extLst>
              <a:ext uri="{FF2B5EF4-FFF2-40B4-BE49-F238E27FC236}">
                <a16:creationId xmlns:a16="http://schemas.microsoft.com/office/drawing/2014/main" id="{2815A138-7F9F-0BCE-7DB2-0145E113277F}"/>
              </a:ext>
            </a:extLst>
          </p:cNvPr>
          <p:cNvSpPr txBox="1"/>
          <p:nvPr/>
        </p:nvSpPr>
        <p:spPr>
          <a:xfrm>
            <a:off x="1512255" y="5327777"/>
            <a:ext cx="9498645" cy="1077218"/>
          </a:xfrm>
          <a:prstGeom prst="rect">
            <a:avLst/>
          </a:prstGeom>
          <a:noFill/>
        </p:spPr>
        <p:txBody>
          <a:bodyPr wrap="square">
            <a:spAutoFit/>
          </a:bodyPr>
          <a:lstStyle/>
          <a:p>
            <a:pPr lvl="0" algn="just"/>
            <a:r>
              <a:rPr lang="en-US" sz="3200" dirty="0">
                <a:solidFill>
                  <a:srgbClr val="0C8458"/>
                </a:solidFill>
                <a:latin typeface="Cambria" panose="02040503050406030204" pitchFamily="18" charset="0"/>
                <a:ea typeface="Cambria" panose="02040503050406030204" pitchFamily="18" charset="0"/>
              </a:rPr>
              <a:t>5. </a:t>
            </a:r>
            <a:r>
              <a:rPr lang="vi-VN" sz="3200" dirty="0">
                <a:solidFill>
                  <a:srgbClr val="0C8458"/>
                </a:solidFill>
                <a:latin typeface="Cambria" panose="02040503050406030204" pitchFamily="18" charset="0"/>
                <a:ea typeface="Cambria" panose="02040503050406030204" pitchFamily="18" charset="0"/>
              </a:rPr>
              <a:t>Em mong muốn có một con rô-bốt như thế nào cho riêng mình?</a:t>
            </a:r>
          </a:p>
        </p:txBody>
      </p:sp>
      <p:pic>
        <p:nvPicPr>
          <p:cNvPr id="7" name="Picture 6">
            <a:extLst>
              <a:ext uri="{FF2B5EF4-FFF2-40B4-BE49-F238E27FC236}">
                <a16:creationId xmlns:a16="http://schemas.microsoft.com/office/drawing/2014/main" id="{0BA1F442-AEF6-7F57-1CFC-AAC8AD7FE606}"/>
              </a:ext>
            </a:extLst>
          </p:cNvPr>
          <p:cNvPicPr>
            <a:picLocks noChangeAspect="1"/>
          </p:cNvPicPr>
          <p:nvPr/>
        </p:nvPicPr>
        <p:blipFill rotWithShape="1">
          <a:blip r:embed="rId3">
            <a:extLst>
              <a:ext uri="{28A0092B-C50C-407E-A947-70E740481C1C}">
                <a14:useLocalDpi xmlns:a14="http://schemas.microsoft.com/office/drawing/2010/main" val="0"/>
              </a:ext>
            </a:extLst>
          </a:blip>
          <a:srcRect l="21021" t="4476" r="21482" b="4440"/>
          <a:stretch/>
        </p:blipFill>
        <p:spPr>
          <a:xfrm>
            <a:off x="782343" y="5410603"/>
            <a:ext cx="736203" cy="1005840"/>
          </a:xfrm>
          <a:prstGeom prst="rect">
            <a:avLst/>
          </a:prstGeom>
        </p:spPr>
      </p:pic>
    </p:spTree>
    <p:extLst>
      <p:ext uri="{BB962C8B-B14F-4D97-AF65-F5344CB8AC3E}">
        <p14:creationId xmlns:p14="http://schemas.microsoft.com/office/powerpoint/2010/main" val="1481232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ppt_w</p:attrName>
                                        </p:attrNameLst>
                                      </p:cBhvr>
                                      <p:tavLst>
                                        <p:tav tm="0" fmla="#ppt_w*sin(2.5*pi*$)">
                                          <p:val>
                                            <p:fltVal val="0"/>
                                          </p:val>
                                        </p:tav>
                                        <p:tav tm="100000">
                                          <p:val>
                                            <p:fltVal val="1"/>
                                          </p:val>
                                        </p:tav>
                                      </p:tavLst>
                                    </p:anim>
                                    <p:anim calcmode="lin" valueType="num">
                                      <p:cBhvr>
                                        <p:cTn id="9" dur="75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750"/>
                                        <p:tgtEl>
                                          <p:spTgt spid="18"/>
                                        </p:tgtEl>
                                      </p:cBhvr>
                                    </p:animEffect>
                                    <p:anim calcmode="lin" valueType="num">
                                      <p:cBhvr>
                                        <p:cTn id="19" dur="750" fill="hold"/>
                                        <p:tgtEl>
                                          <p:spTgt spid="18"/>
                                        </p:tgtEl>
                                        <p:attrNameLst>
                                          <p:attrName>ppt_w</p:attrName>
                                        </p:attrNameLst>
                                      </p:cBhvr>
                                      <p:tavLst>
                                        <p:tav tm="0" fmla="#ppt_w*sin(2.5*pi*$)">
                                          <p:val>
                                            <p:fltVal val="0"/>
                                          </p:val>
                                        </p:tav>
                                        <p:tav tm="100000">
                                          <p:val>
                                            <p:fltVal val="1"/>
                                          </p:val>
                                        </p:tav>
                                      </p:tavLst>
                                    </p:anim>
                                    <p:anim calcmode="lin" valueType="num">
                                      <p:cBhvr>
                                        <p:cTn id="20" dur="750" fill="hold"/>
                                        <p:tgtEl>
                                          <p:spTgt spid="1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2" name="Trò-chơi-ting.wav"/>
                                        </p:tgtEl>
                                      </p:cMediaNode>
                                    </p:audio>
                                  </p:subTnLst>
                                </p:cTn>
                              </p:par>
                            </p:childTnLst>
                          </p:cTn>
                        </p:par>
                        <p:par>
                          <p:cTn id="21" fill="hold">
                            <p:stCondLst>
                              <p:cond delay="75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750"/>
                                        <p:tgtEl>
                                          <p:spTgt spid="19"/>
                                        </p:tgtEl>
                                      </p:cBhvr>
                                    </p:animEffect>
                                    <p:anim calcmode="lin" valueType="num">
                                      <p:cBhvr>
                                        <p:cTn id="30" dur="750" fill="hold"/>
                                        <p:tgtEl>
                                          <p:spTgt spid="19"/>
                                        </p:tgtEl>
                                        <p:attrNameLst>
                                          <p:attrName>ppt_w</p:attrName>
                                        </p:attrNameLst>
                                      </p:cBhvr>
                                      <p:tavLst>
                                        <p:tav tm="0" fmla="#ppt_w*sin(2.5*pi*$)">
                                          <p:val>
                                            <p:fltVal val="0"/>
                                          </p:val>
                                        </p:tav>
                                        <p:tav tm="100000">
                                          <p:val>
                                            <p:fltVal val="1"/>
                                          </p:val>
                                        </p:tav>
                                      </p:tavLst>
                                    </p:anim>
                                    <p:anim calcmode="lin" valueType="num">
                                      <p:cBhvr>
                                        <p:cTn id="31" dur="750" fill="hold"/>
                                        <p:tgtEl>
                                          <p:spTgt spid="1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2" name="Trò-chơi-ting.wav"/>
                                        </p:tgtEl>
                                      </p:cMediaNode>
                                    </p:audio>
                                  </p:subTnLst>
                                </p:cTn>
                              </p:par>
                            </p:childTnLst>
                          </p:cTn>
                        </p:par>
                        <p:par>
                          <p:cTn id="32" fill="hold">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750"/>
                                        <p:tgtEl>
                                          <p:spTgt spid="3"/>
                                        </p:tgtEl>
                                      </p:cBhvr>
                                    </p:animEffect>
                                    <p:anim calcmode="lin" valueType="num">
                                      <p:cBhvr>
                                        <p:cTn id="41" dur="750" fill="hold"/>
                                        <p:tgtEl>
                                          <p:spTgt spid="3"/>
                                        </p:tgtEl>
                                        <p:attrNameLst>
                                          <p:attrName>ppt_w</p:attrName>
                                        </p:attrNameLst>
                                      </p:cBhvr>
                                      <p:tavLst>
                                        <p:tav tm="0" fmla="#ppt_w*sin(2.5*pi*$)">
                                          <p:val>
                                            <p:fltVal val="0"/>
                                          </p:val>
                                        </p:tav>
                                        <p:tav tm="100000">
                                          <p:val>
                                            <p:fltVal val="1"/>
                                          </p:val>
                                        </p:tav>
                                      </p:tavLst>
                                    </p:anim>
                                    <p:anim calcmode="lin" valueType="num">
                                      <p:cBhvr>
                                        <p:cTn id="42" dur="75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Trò-chơi-ting.wav"/>
                                        </p:tgtEl>
                                      </p:cMediaNode>
                                    </p:audio>
                                  </p:sub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750"/>
                                        <p:tgtEl>
                                          <p:spTgt spid="7"/>
                                        </p:tgtEl>
                                      </p:cBhvr>
                                    </p:animEffect>
                                    <p:anim calcmode="lin" valueType="num">
                                      <p:cBhvr>
                                        <p:cTn id="52" dur="750" fill="hold"/>
                                        <p:tgtEl>
                                          <p:spTgt spid="7"/>
                                        </p:tgtEl>
                                        <p:attrNameLst>
                                          <p:attrName>ppt_w</p:attrName>
                                        </p:attrNameLst>
                                      </p:cBhvr>
                                      <p:tavLst>
                                        <p:tav tm="0" fmla="#ppt_w*sin(2.5*pi*$)">
                                          <p:val>
                                            <p:fltVal val="0"/>
                                          </p:val>
                                        </p:tav>
                                        <p:tav tm="100000">
                                          <p:val>
                                            <p:fltVal val="1"/>
                                          </p:val>
                                        </p:tav>
                                      </p:tavLst>
                                    </p:anim>
                                    <p:anim calcmode="lin" valueType="num">
                                      <p:cBhvr>
                                        <p:cTn id="53" dur="75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Trò-chơi-ting.wav"/>
                                        </p:tgtEl>
                                      </p:cMediaNode>
                                    </p:audio>
                                  </p:sub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P spid="2"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7">
      <a:majorFont>
        <a:latin typeface="微软雅黑"/>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816</Words>
  <Application>Microsoft Office PowerPoint</Application>
  <PresentationFormat>Widescreen</PresentationFormat>
  <Paragraphs>53</Paragraphs>
  <Slides>14</Slides>
  <Notes>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14</vt:i4>
      </vt:variant>
    </vt:vector>
  </HeadingPairs>
  <TitlesOfParts>
    <vt:vector size="29" baseType="lpstr">
      <vt:lpstr>等线</vt:lpstr>
      <vt:lpstr>微软雅黑</vt:lpstr>
      <vt:lpstr>Alice</vt:lpstr>
      <vt:lpstr>Arial</vt:lpstr>
      <vt:lpstr>Calibri</vt:lpstr>
      <vt:lpstr>Calibri Light</vt:lpstr>
      <vt:lpstr>Cambria</vt:lpstr>
      <vt:lpstr>HP001 4 hàng</vt:lpstr>
      <vt:lpstr>Lobster</vt:lpstr>
      <vt:lpstr>Sitka Display</vt:lpstr>
      <vt:lpstr>Unique</vt:lpstr>
      <vt:lpstr>字魂95号-手刻宋</vt:lpstr>
      <vt:lpstr>默认设计模板</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61</cp:revision>
  <dcterms:created xsi:type="dcterms:W3CDTF">2023-02-02T11:11:43Z</dcterms:created>
  <dcterms:modified xsi:type="dcterms:W3CDTF">2026-04-10T06:57:05Z</dcterms:modified>
</cp:coreProperties>
</file>