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73" r:id="rId2"/>
    <p:sldId id="264" r:id="rId3"/>
    <p:sldId id="273" r:id="rId4"/>
    <p:sldId id="28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5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4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1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6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0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2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6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8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3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5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40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r="2762"/>
          <a:stretch>
            <a:fillRect/>
          </a:stretch>
        </p:blipFill>
        <p:spPr>
          <a:xfrm>
            <a:off x="-212" y="-457200"/>
            <a:ext cx="12192212" cy="74238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354893" y="751913"/>
            <a:ext cx="810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Trường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Phúc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Sitka Display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1005" y="3651325"/>
            <a:ext cx="810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Giáo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Nguyễn Hồng Nhung</a:t>
            </a:r>
          </a:p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871801" y="1757445"/>
            <a:ext cx="10896959" cy="1965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thầy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Việt –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3A2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41242" y="235565"/>
            <a:ext cx="9158748" cy="3479186"/>
          </a:xfrm>
          <a:prstGeom prst="roundRect">
            <a:avLst/>
          </a:prstGeom>
          <a:solidFill>
            <a:srgbClr val="FFFFFF">
              <a:alpha val="96000"/>
            </a:srgb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C4A010B-01D0-A1E1-1804-F4830845EF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01" y="5152661"/>
            <a:ext cx="714606" cy="714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905652-5326-4AF7-CA61-C7C67B54C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491" y="404199"/>
            <a:ext cx="9187468" cy="963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A5E824-9858-408B-586F-58242FD30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8957" y="1309041"/>
            <a:ext cx="9156986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2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ình chữ nhật: Góc Tròn 1">
            <a:extLst>
              <a:ext uri="{FF2B5EF4-FFF2-40B4-BE49-F238E27FC236}">
                <a16:creationId xmlns:a16="http://schemas.microsoft.com/office/drawing/2014/main" id="{D634F29B-8BD2-8006-E5EF-0F7CE82EFD48}"/>
              </a:ext>
            </a:extLst>
          </p:cNvPr>
          <p:cNvSpPr/>
          <p:nvPr/>
        </p:nvSpPr>
        <p:spPr>
          <a:xfrm>
            <a:off x="277058" y="204716"/>
            <a:ext cx="11714328" cy="6441099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8" t="2682" r="4656" b="-2682"/>
          <a:stretch/>
        </p:blipFill>
        <p:spPr>
          <a:xfrm flipH="1">
            <a:off x="10869768" y="5600440"/>
            <a:ext cx="1322231" cy="1441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5102"/>
          <a:stretch/>
        </p:blipFill>
        <p:spPr>
          <a:xfrm flipH="1">
            <a:off x="-1" y="5511540"/>
            <a:ext cx="1403797" cy="1530044"/>
          </a:xfrm>
          <a:prstGeom prst="rect">
            <a:avLst/>
          </a:prstGeom>
        </p:spPr>
      </p:pic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C4A010B-01D0-A1E1-1804-F4830845EF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15711" y="513087"/>
            <a:ext cx="1252734" cy="1252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82E0A1-BB23-30CD-45B9-C7A82D9ED4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2084" y="339259"/>
            <a:ext cx="6494217" cy="595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6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0D2BFC4-5660-0D7D-A45E-1C1098BC78B3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B2F4C442-97A2-3846-B82D-0A82AD58C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6" y="884903"/>
            <a:ext cx="11267768" cy="508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DA8805-6E10-C326-90B7-A14213B098DB}"/>
              </a:ext>
            </a:extLst>
          </p:cNvPr>
          <p:cNvSpPr/>
          <p:nvPr/>
        </p:nvSpPr>
        <p:spPr>
          <a:xfrm>
            <a:off x="2158179" y="3536730"/>
            <a:ext cx="86278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 kể  từng đoạn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chuyện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64581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38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Cambria</vt:lpstr>
      <vt:lpstr>HP001 4 hàng</vt:lpstr>
      <vt:lpstr>Lobster</vt:lpstr>
      <vt:lpstr>Sitka Display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MAY TINH VINH KHANG</cp:lastModifiedBy>
  <cp:revision>24</cp:revision>
  <dcterms:created xsi:type="dcterms:W3CDTF">2023-02-01T13:54:20Z</dcterms:created>
  <dcterms:modified xsi:type="dcterms:W3CDTF">2026-04-10T06:52:36Z</dcterms:modified>
</cp:coreProperties>
</file>