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4"/>
  </p:notesMasterIdLst>
  <p:sldIdLst>
    <p:sldId id="572" r:id="rId3"/>
    <p:sldId id="329" r:id="rId4"/>
    <p:sldId id="331" r:id="rId5"/>
    <p:sldId id="286" r:id="rId6"/>
    <p:sldId id="354" r:id="rId7"/>
    <p:sldId id="355" r:id="rId8"/>
    <p:sldId id="357" r:id="rId9"/>
    <p:sldId id="290" r:id="rId10"/>
    <p:sldId id="297" r:id="rId11"/>
    <p:sldId id="344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8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D0E7-F819-4C40-8E97-CBCC4EAF665E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0A17-FF67-48FA-9BDB-1A846807A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51B5-468E-4E31-BF0F-BBE86D9FCD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1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2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C5DF5-F740-451E-971E-870FDA110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CE5546-19D5-4B88-AFA7-8E0A63014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31F2D-EC5F-4921-80DD-12C5367D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1061C-2A5A-47F0-A5E9-E0D60210D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0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3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53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18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5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87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0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15F-3258-7E32-0713-4A434CA3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D5A7-A5BE-4A9E-9EC1-236BED7E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C5D4-BAA4-A5DD-9826-9BE0F26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0739E-9384-46BB-5A30-E91AC7E4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D6D2-F208-B612-E7E0-FAB1B3F0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0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131B-D75D-3B61-6ABF-002ABFD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E806-A0C3-7A2E-EAFC-3EDBE9AC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1D79A-9D4D-2115-AE26-7541251F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3AC9-291D-3EEE-F284-6E4B36A0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B144-F1C7-936D-1DF9-1F41BB1A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3622-1AF7-0117-6A90-28FAD680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BF31A-1029-784B-E5E5-9076E780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C03B-67E2-3326-2081-14938EF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0A97-0AEC-5735-CBE7-8ACFD8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837E-0841-6A59-A968-74386E2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EE2B-75B7-C57E-C422-99FA001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F8BF-2DF1-5642-DB39-34EB60B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FDF9-2805-9EAB-6304-036CB228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03C6-41CA-9A7A-DCA1-4B6DC7D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50E2-9434-A5F0-DD98-ACDE82B6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F2D02-B144-0964-E0D4-835D3AC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51B1-B4CD-8E9D-3BEE-2F150FB1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DEB75-8900-C1A9-D7A3-8C3E1624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E070-9D0B-4BA9-191B-9C3BBCF0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BC673-A25D-FD9B-43B0-E6946AD6A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202AF-97C5-4B0D-45C9-43939E73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BB2A0-9454-1CE6-0E6A-E90B3FCF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DE4F-9F91-8B6D-E43C-E00BEF4A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7AD93-749F-1271-91C0-59631FA8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FC8F-1522-3212-9885-4D2AE8F3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95FF2-C972-AC51-65B9-A0FBCBD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0C38E-3531-FD3D-5A39-6487591C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0737F-E15C-E254-26A2-C5FD6CB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31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409E-ADF3-B8D8-F660-34E188A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9D03-9A9A-5FE4-7B3B-8DC4F6BD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F4917-6712-90CD-8357-5CED456A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5AA9-555E-C0D1-6020-E04A40BF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4DCF-C8ED-FA2F-015A-EFAC9E9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B3787-144B-AE3B-C002-66F744C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CAC7-3EFF-A79A-B76F-2E36D033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53824-4870-78FB-5745-7D89AECE3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E7759-CADC-9B63-6266-A3BC3E49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F6811-5AB8-6A3B-5BA8-8ADD0657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6A1A-2F66-B2A2-EC76-72D27A6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374F-3C55-28C3-C378-A241E256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3B6A7-2443-4A92-93A1-052BC5609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338F8-E393-4389-B2D6-2957EC04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924E-761D-4583-950F-6E1F567D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0C1ED-5671-4C6C-B8F7-38F97258F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125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E28E-73CC-0C7A-FD52-AFB9ABE7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176FB-8EA2-B520-0E2D-69B0EDFF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5083-1757-95FF-04CC-9797555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2E52-F2D9-1B12-67D7-3AE015FA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5B88-4A47-C991-EEED-3291A3A8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A8AE6-3F5B-620B-BB44-DACEFB8E1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C0A86-5944-89CA-4E6E-B294E093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EA7A-8790-AF5E-B323-43A30624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ACA1-99F5-5E54-2CFC-95FF5C5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5E00-B12D-AC65-AE17-1EC526A8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D8A4B-CFDB-4184-947E-C7E4C2F7F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403CD-CE42-4F89-9F6D-BAD787332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8B5CE-A82C-4656-8721-0284FC11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1871C5-F543-4B5C-9254-583DA268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5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14259E8-AC10-4965-5EDB-F29B3BD7B88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0" y="167938"/>
            <a:ext cx="1596092" cy="15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B580C2-C014-B905-ED37-8126ECF2AC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0" y="167938"/>
            <a:ext cx="1596092" cy="15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audio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11" Type="http://schemas.openxmlformats.org/officeDocument/2006/relationships/image" Target="../media/image25.jp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audio" Target="NULL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F699EAC6-EA19-4596-9067-B9F9CE33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28" y="754005"/>
            <a:ext cx="7801303" cy="835100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2257AC0E-D49D-6897-61CC-E314F327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2" y="-47154"/>
            <a:ext cx="2742083" cy="2742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89D79-FB94-488F-BC4F-B60EDBF0C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0" y="564895"/>
            <a:ext cx="1099813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0EE403-02F9-5EBC-E60A-5100E7D911EC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671538F9-68D3-5726-CB2B-93D99F09CCEF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1003031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ứng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dụng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48F1CE66-4166-6D14-E84D-5C866226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404FA-2BBF-8D2D-E0AF-FB7EAAA4E372}"/>
              </a:ext>
            </a:extLst>
          </p:cNvPr>
          <p:cNvSpPr/>
          <p:nvPr/>
        </p:nvSpPr>
        <p:spPr>
          <a:xfrm>
            <a:off x="187574" y="1520687"/>
            <a:ext cx="11878530" cy="53516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Ô li">
            <a:extLst>
              <a:ext uri="{FF2B5EF4-FFF2-40B4-BE49-F238E27FC236}">
                <a16:creationId xmlns:a16="http://schemas.microsoft.com/office/drawing/2014/main" id="{B97C8A44-2178-779E-811C-9DD84434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8" name="Tập viết 1">
            <a:extLst>
              <a:ext uri="{FF2B5EF4-FFF2-40B4-BE49-F238E27FC236}">
                <a16:creationId xmlns:a16="http://schemas.microsoft.com/office/drawing/2014/main" id="{EBD519E4-D1C7-779D-0650-A9C40086C690}"/>
              </a:ext>
            </a:extLst>
          </p:cNvPr>
          <p:cNvSpPr txBox="1"/>
          <p:nvPr/>
        </p:nvSpPr>
        <p:spPr>
          <a:xfrm>
            <a:off x="2808160" y="2613001"/>
            <a:ext cx="835348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ƌi về phố cổ Hội ƌn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9CC99C-4C17-E63F-5E24-F77F6E0E636A}"/>
              </a:ext>
            </a:extLst>
          </p:cNvPr>
          <p:cNvSpPr txBox="1"/>
          <p:nvPr/>
        </p:nvSpPr>
        <p:spPr>
          <a:xfrm>
            <a:off x="3761725" y="6114550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E493B-F4A2-8263-9FDB-46C7C7E9F2AE}"/>
              </a:ext>
            </a:extLst>
          </p:cNvPr>
          <p:cNvGrpSpPr/>
          <p:nvPr/>
        </p:nvGrpSpPr>
        <p:grpSpPr>
          <a:xfrm>
            <a:off x="1951086" y="4560009"/>
            <a:ext cx="2104531" cy="2255984"/>
            <a:chOff x="286641" y="2630278"/>
            <a:chExt cx="2309859" cy="2476088"/>
          </a:xfrm>
        </p:grpSpPr>
        <p:pic>
          <p:nvPicPr>
            <p:cNvPr id="2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922BA19A-8C91-FBEB-7751-D90D682A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Callout 19">
              <a:extLst>
                <a:ext uri="{FF2B5EF4-FFF2-40B4-BE49-F238E27FC236}">
                  <a16:creationId xmlns:a16="http://schemas.microsoft.com/office/drawing/2014/main" id="{548C7188-64FA-548C-8E01-64C019008620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Tập viết 1">
            <a:extLst>
              <a:ext uri="{FF2B5EF4-FFF2-40B4-BE49-F238E27FC236}">
                <a16:creationId xmlns:a16="http://schemas.microsoft.com/office/drawing/2014/main" id="{5D2CAFC8-2DA3-88AE-5454-BE873046250D}"/>
              </a:ext>
            </a:extLst>
          </p:cNvPr>
          <p:cNvSpPr txBox="1"/>
          <p:nvPr/>
        </p:nvSpPr>
        <p:spPr>
          <a:xfrm>
            <a:off x="820334" y="3517462"/>
            <a:ext cx="1152406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Thêm yêu, thêm nhớ </a:t>
            </a:r>
            <a:r>
              <a:rPr kumimoji="0" lang="en-US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Z</a:t>
            </a: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uảng Nam quê mình.</a:t>
            </a:r>
            <a:endParaRPr kumimoji="0" lang="vi-VN" sz="43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ập viết 1">
            <a:extLst>
              <a:ext uri="{FF2B5EF4-FFF2-40B4-BE49-F238E27FC236}">
                <a16:creationId xmlns:a16="http://schemas.microsoft.com/office/drawing/2014/main" id="{C9E88F99-33EB-A4C2-2BF6-0E1D2D03DE46}"/>
              </a:ext>
            </a:extLst>
          </p:cNvPr>
          <p:cNvSpPr txBox="1"/>
          <p:nvPr/>
        </p:nvSpPr>
        <p:spPr>
          <a:xfrm>
            <a:off x="8940605" y="4411985"/>
            <a:ext cx="305592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(Việt Dũng)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4" name="图片 33" descr="箭头&#10;&#10;低可信度描述已自动生成">
            <a:extLst>
              <a:ext uri="{FF2B5EF4-FFF2-40B4-BE49-F238E27FC236}">
                <a16:creationId xmlns:a16="http://schemas.microsoft.com/office/drawing/2014/main" id="{E380B67D-D853-C2BB-209D-8231100DA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54">
            <a:off x="-252848" y="-1499985"/>
            <a:ext cx="4528545" cy="4528545"/>
          </a:xfrm>
          <a:prstGeom prst="rect">
            <a:avLst/>
          </a:prstGeom>
        </p:spPr>
      </p:pic>
      <p:pic>
        <p:nvPicPr>
          <p:cNvPr id="35" name="图片 34" descr="箭头&#10;&#10;低可信度描述已自动生成">
            <a:extLst>
              <a:ext uri="{FF2B5EF4-FFF2-40B4-BE49-F238E27FC236}">
                <a16:creationId xmlns:a16="http://schemas.microsoft.com/office/drawing/2014/main" id="{CA06E755-0500-B9C3-034D-2AF9F55C4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46" flipH="1">
            <a:off x="8430909" y="-1127286"/>
            <a:ext cx="4057135" cy="4057135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343798" y="2352633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45836">
            <a:off x="8842971" y="4766948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36055" y="2352633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690949" y="4087593"/>
            <a:ext cx="962900" cy="1262744"/>
          </a:xfrm>
          <a:prstGeom prst="rect">
            <a:avLst/>
          </a:prstGeom>
        </p:spPr>
      </p:pic>
      <p:pic>
        <p:nvPicPr>
          <p:cNvPr id="41" name="图片 40" descr="图片包含 背景图案&#10;&#10;描述已自动生成">
            <a:extLst>
              <a:ext uri="{FF2B5EF4-FFF2-40B4-BE49-F238E27FC236}">
                <a16:creationId xmlns:a16="http://schemas.microsoft.com/office/drawing/2014/main" id="{FD7D687A-372A-82E9-1ACC-31E6FA92397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1614266" y="3010515"/>
            <a:ext cx="807385" cy="8217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EFE4D9-2444-69E3-A8AE-293F78E047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81" y="1380733"/>
            <a:ext cx="7316538" cy="7832086"/>
          </a:xfrm>
          <a:prstGeom prst="rect">
            <a:avLst/>
          </a:prstGeom>
        </p:spPr>
      </p:pic>
      <p:pic>
        <p:nvPicPr>
          <p:cNvPr id="13" name="图片 2" descr="卡通人物&#10;&#10;低可信度描述已自动生成">
            <a:extLst>
              <a:ext uri="{FF2B5EF4-FFF2-40B4-BE49-F238E27FC236}">
                <a16:creationId xmlns:a16="http://schemas.microsoft.com/office/drawing/2014/main" id="{93D4D8C6-0348-D8D0-57E2-04AD3B0460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1704" y="-598685"/>
            <a:ext cx="3795217" cy="3795219"/>
          </a:xfrm>
          <a:prstGeom prst="rect">
            <a:avLst/>
          </a:prstGeom>
        </p:spPr>
      </p:pic>
      <p:sp>
        <p:nvSpPr>
          <p:cNvPr id="14" name="文本框 12">
            <a:extLst>
              <a:ext uri="{FF2B5EF4-FFF2-40B4-BE49-F238E27FC236}">
                <a16:creationId xmlns:a16="http://schemas.microsoft.com/office/drawing/2014/main" id="{26EF0088-8EF7-360E-4984-F78E1C0D0DEF}"/>
              </a:ext>
            </a:extLst>
          </p:cNvPr>
          <p:cNvSpPr txBox="1"/>
          <p:nvPr/>
        </p:nvSpPr>
        <p:spPr>
          <a:xfrm>
            <a:off x="8937731" y="955366"/>
            <a:ext cx="2631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993F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Viết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0AFA0-AC06-7507-C13F-5B7D00E7DD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4548" y="1306499"/>
            <a:ext cx="8699746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6" y="-146097"/>
            <a:ext cx="2742083" cy="2742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EF696F-BB71-0028-3489-D767C24604D9}"/>
              </a:ext>
            </a:extLst>
          </p:cNvPr>
          <p:cNvGrpSpPr/>
          <p:nvPr/>
        </p:nvGrpSpPr>
        <p:grpSpPr>
          <a:xfrm>
            <a:off x="1132113" y="1987669"/>
            <a:ext cx="10447632" cy="5849312"/>
            <a:chOff x="1805131" y="1987669"/>
            <a:chExt cx="9132431" cy="5849312"/>
          </a:xfrm>
        </p:grpSpPr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7FC27442-CF8A-AE10-8736-5BD5A3F2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52B65F-4158-ED3D-5BE9-BE614AC8D98C}"/>
                </a:ext>
              </a:extLst>
            </p:cNvPr>
            <p:cNvSpPr txBox="1"/>
            <p:nvPr/>
          </p:nvSpPr>
          <p:spPr>
            <a:xfrm>
              <a:off x="2755079" y="5765094"/>
              <a:ext cx="7232536" cy="7017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A, 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A9B1E9-AB33-7B91-A122-BC379F897DEB}"/>
              </a:ext>
            </a:extLst>
          </p:cNvPr>
          <p:cNvGrpSpPr/>
          <p:nvPr/>
        </p:nvGrpSpPr>
        <p:grpSpPr>
          <a:xfrm>
            <a:off x="3434316" y="138223"/>
            <a:ext cx="6471684" cy="1744605"/>
            <a:chOff x="3434316" y="138223"/>
            <a:chExt cx="6471684" cy="174460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7432D158-C9AA-2026-06DF-99B804CA8978}"/>
                </a:ext>
              </a:extLst>
            </p:cNvPr>
            <p:cNvSpPr/>
            <p:nvPr/>
          </p:nvSpPr>
          <p:spPr>
            <a:xfrm>
              <a:off x="3434316" y="138223"/>
              <a:ext cx="6471684" cy="1744605"/>
            </a:xfrm>
            <a:custGeom>
              <a:avLst/>
              <a:gdLst>
                <a:gd name="csX0" fmla="*/ 0 w 6471684"/>
                <a:gd name="csY0" fmla="*/ 290773 h 1744605"/>
                <a:gd name="csX1" fmla="*/ 290773 w 6471684"/>
                <a:gd name="csY1" fmla="*/ 0 h 1744605"/>
                <a:gd name="csX2" fmla="*/ 1078614 w 6471684"/>
                <a:gd name="csY2" fmla="*/ 0 h 1744605"/>
                <a:gd name="csX3" fmla="*/ 1078614 w 6471684"/>
                <a:gd name="csY3" fmla="*/ 0 h 1744605"/>
                <a:gd name="csX4" fmla="*/ 2696535 w 6471684"/>
                <a:gd name="csY4" fmla="*/ 0 h 1744605"/>
                <a:gd name="csX5" fmla="*/ 6180911 w 6471684"/>
                <a:gd name="csY5" fmla="*/ 0 h 1744605"/>
                <a:gd name="csX6" fmla="*/ 6471684 w 6471684"/>
                <a:gd name="csY6" fmla="*/ 290773 h 1744605"/>
                <a:gd name="csX7" fmla="*/ 6471684 w 6471684"/>
                <a:gd name="csY7" fmla="*/ 1017686 h 1744605"/>
                <a:gd name="csX8" fmla="*/ 6471684 w 6471684"/>
                <a:gd name="csY8" fmla="*/ 1017686 h 1744605"/>
                <a:gd name="csX9" fmla="*/ 6471684 w 6471684"/>
                <a:gd name="csY9" fmla="*/ 1453838 h 1744605"/>
                <a:gd name="csX10" fmla="*/ 6471684 w 6471684"/>
                <a:gd name="csY10" fmla="*/ 1453832 h 1744605"/>
                <a:gd name="csX11" fmla="*/ 6180911 w 6471684"/>
                <a:gd name="csY11" fmla="*/ 1744605 h 1744605"/>
                <a:gd name="csX12" fmla="*/ 2696535 w 6471684"/>
                <a:gd name="csY12" fmla="*/ 1744605 h 1744605"/>
                <a:gd name="csX13" fmla="*/ 1078614 w 6471684"/>
                <a:gd name="csY13" fmla="*/ 1744605 h 1744605"/>
                <a:gd name="csX14" fmla="*/ 1078614 w 6471684"/>
                <a:gd name="csY14" fmla="*/ 1744605 h 1744605"/>
                <a:gd name="csX15" fmla="*/ 290773 w 6471684"/>
                <a:gd name="csY15" fmla="*/ 1744605 h 1744605"/>
                <a:gd name="csX16" fmla="*/ 0 w 6471684"/>
                <a:gd name="csY16" fmla="*/ 1453832 h 1744605"/>
                <a:gd name="csX17" fmla="*/ 0 w 6471684"/>
                <a:gd name="csY17" fmla="*/ 1453838 h 1744605"/>
                <a:gd name="csX18" fmla="*/ -755957 w 6471684"/>
                <a:gd name="csY18" fmla="*/ 1244217 h 1744605"/>
                <a:gd name="csX19" fmla="*/ 0 w 6471684"/>
                <a:gd name="csY19" fmla="*/ 1017686 h 1744605"/>
                <a:gd name="csX20" fmla="*/ 0 w 6471684"/>
                <a:gd name="csY20" fmla="*/ 290773 h 17446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6471684" h="1744605" fill="none" extrusionOk="0">
                  <a:moveTo>
                    <a:pt x="0" y="290773"/>
                  </a:moveTo>
                  <a:cubicBezTo>
                    <a:pt x="10942" y="136107"/>
                    <a:pt x="118398" y="4740"/>
                    <a:pt x="290773" y="0"/>
                  </a:cubicBezTo>
                  <a:cubicBezTo>
                    <a:pt x="576715" y="45296"/>
                    <a:pt x="882549" y="-49734"/>
                    <a:pt x="1078614" y="0"/>
                  </a:cubicBezTo>
                  <a:lnTo>
                    <a:pt x="1078614" y="0"/>
                  </a:lnTo>
                  <a:cubicBezTo>
                    <a:pt x="1705851" y="-119761"/>
                    <a:pt x="2457339" y="6899"/>
                    <a:pt x="2696535" y="0"/>
                  </a:cubicBezTo>
                  <a:cubicBezTo>
                    <a:pt x="3382872" y="-117130"/>
                    <a:pt x="5794472" y="123459"/>
                    <a:pt x="6180911" y="0"/>
                  </a:cubicBezTo>
                  <a:cubicBezTo>
                    <a:pt x="6346250" y="7568"/>
                    <a:pt x="6462238" y="131505"/>
                    <a:pt x="6471684" y="290773"/>
                  </a:cubicBezTo>
                  <a:cubicBezTo>
                    <a:pt x="6476876" y="395272"/>
                    <a:pt x="6502486" y="811821"/>
                    <a:pt x="6471684" y="1017686"/>
                  </a:cubicBezTo>
                  <a:lnTo>
                    <a:pt x="6471684" y="1017686"/>
                  </a:lnTo>
                  <a:cubicBezTo>
                    <a:pt x="6449601" y="1192356"/>
                    <a:pt x="6469614" y="1293460"/>
                    <a:pt x="6471684" y="1453838"/>
                  </a:cubicBezTo>
                  <a:lnTo>
                    <a:pt x="6471684" y="1453832"/>
                  </a:lnTo>
                  <a:cubicBezTo>
                    <a:pt x="6455440" y="1594078"/>
                    <a:pt x="6335109" y="1765415"/>
                    <a:pt x="6180911" y="1744605"/>
                  </a:cubicBezTo>
                  <a:cubicBezTo>
                    <a:pt x="5530954" y="1877999"/>
                    <a:pt x="3624891" y="1613885"/>
                    <a:pt x="2696535" y="1744605"/>
                  </a:cubicBezTo>
                  <a:cubicBezTo>
                    <a:pt x="2354603" y="1855060"/>
                    <a:pt x="1877535" y="1881890"/>
                    <a:pt x="1078614" y="1744605"/>
                  </a:cubicBezTo>
                  <a:lnTo>
                    <a:pt x="1078614" y="1744605"/>
                  </a:lnTo>
                  <a:cubicBezTo>
                    <a:pt x="778185" y="1800715"/>
                    <a:pt x="650936" y="1790763"/>
                    <a:pt x="290773" y="1744605"/>
                  </a:cubicBezTo>
                  <a:cubicBezTo>
                    <a:pt x="101573" y="1744484"/>
                    <a:pt x="9199" y="1595553"/>
                    <a:pt x="0" y="1453832"/>
                  </a:cubicBezTo>
                  <a:lnTo>
                    <a:pt x="0" y="1453838"/>
                  </a:lnTo>
                  <a:cubicBezTo>
                    <a:pt x="-145538" y="1354123"/>
                    <a:pt x="-656895" y="1293344"/>
                    <a:pt x="-755957" y="1244217"/>
                  </a:cubicBezTo>
                  <a:cubicBezTo>
                    <a:pt x="-649312" y="1243570"/>
                    <a:pt x="-245368" y="1129059"/>
                    <a:pt x="0" y="1017686"/>
                  </a:cubicBezTo>
                  <a:cubicBezTo>
                    <a:pt x="-26158" y="803947"/>
                    <a:pt x="44959" y="407582"/>
                    <a:pt x="0" y="290773"/>
                  </a:cubicBezTo>
                  <a:close/>
                </a:path>
                <a:path w="6471684" h="1744605" stroke="0" extrusionOk="0">
                  <a:moveTo>
                    <a:pt x="0" y="290773"/>
                  </a:moveTo>
                  <a:cubicBezTo>
                    <a:pt x="-10301" y="147799"/>
                    <a:pt x="146048" y="-10728"/>
                    <a:pt x="290773" y="0"/>
                  </a:cubicBezTo>
                  <a:cubicBezTo>
                    <a:pt x="478109" y="30793"/>
                    <a:pt x="769755" y="21867"/>
                    <a:pt x="1078614" y="0"/>
                  </a:cubicBezTo>
                  <a:lnTo>
                    <a:pt x="1078614" y="0"/>
                  </a:lnTo>
                  <a:cubicBezTo>
                    <a:pt x="1364071" y="-133062"/>
                    <a:pt x="2023875" y="138070"/>
                    <a:pt x="2696535" y="0"/>
                  </a:cubicBezTo>
                  <a:cubicBezTo>
                    <a:pt x="3501124" y="-134364"/>
                    <a:pt x="5178067" y="130381"/>
                    <a:pt x="6180911" y="0"/>
                  </a:cubicBezTo>
                  <a:cubicBezTo>
                    <a:pt x="6329424" y="-28462"/>
                    <a:pt x="6493386" y="113361"/>
                    <a:pt x="6471684" y="290773"/>
                  </a:cubicBezTo>
                  <a:cubicBezTo>
                    <a:pt x="6460716" y="619225"/>
                    <a:pt x="6500588" y="692022"/>
                    <a:pt x="6471684" y="1017686"/>
                  </a:cubicBezTo>
                  <a:lnTo>
                    <a:pt x="6471684" y="1017686"/>
                  </a:lnTo>
                  <a:cubicBezTo>
                    <a:pt x="6455880" y="1195214"/>
                    <a:pt x="6433942" y="1309933"/>
                    <a:pt x="6471684" y="1453838"/>
                  </a:cubicBezTo>
                  <a:lnTo>
                    <a:pt x="6471684" y="1453832"/>
                  </a:lnTo>
                  <a:cubicBezTo>
                    <a:pt x="6477030" y="1613838"/>
                    <a:pt x="6313999" y="1752573"/>
                    <a:pt x="6180911" y="1744605"/>
                  </a:cubicBezTo>
                  <a:cubicBezTo>
                    <a:pt x="5050964" y="1706846"/>
                    <a:pt x="3626950" y="1795103"/>
                    <a:pt x="2696535" y="1744605"/>
                  </a:cubicBezTo>
                  <a:cubicBezTo>
                    <a:pt x="2487372" y="1878818"/>
                    <a:pt x="1374664" y="1820953"/>
                    <a:pt x="1078614" y="1744605"/>
                  </a:cubicBezTo>
                  <a:lnTo>
                    <a:pt x="1078614" y="1744605"/>
                  </a:lnTo>
                  <a:cubicBezTo>
                    <a:pt x="811265" y="1710952"/>
                    <a:pt x="508728" y="1732775"/>
                    <a:pt x="290773" y="1744605"/>
                  </a:cubicBezTo>
                  <a:cubicBezTo>
                    <a:pt x="109691" y="1725916"/>
                    <a:pt x="24349" y="1608721"/>
                    <a:pt x="0" y="1453832"/>
                  </a:cubicBezTo>
                  <a:lnTo>
                    <a:pt x="0" y="1453838"/>
                  </a:lnTo>
                  <a:cubicBezTo>
                    <a:pt x="-359107" y="1419084"/>
                    <a:pt x="-491140" y="1350218"/>
                    <a:pt x="-755957" y="1244217"/>
                  </a:cubicBezTo>
                  <a:cubicBezTo>
                    <a:pt x="-509702" y="1186283"/>
                    <a:pt x="-86843" y="1007066"/>
                    <a:pt x="0" y="1017686"/>
                  </a:cubicBezTo>
                  <a:cubicBezTo>
                    <a:pt x="52361" y="708838"/>
                    <a:pt x="19366" y="382789"/>
                    <a:pt x="0" y="29077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E6A5A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1681"/>
                        <a:gd name="adj2" fmla="val 2131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endParaRPr>
            </a:p>
          </p:txBody>
        </p: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EAE6375E-448F-A9DF-C76B-D1E64DFDF94D}"/>
                </a:ext>
              </a:extLst>
            </p:cNvPr>
            <p:cNvSpPr txBox="1"/>
            <p:nvPr/>
          </p:nvSpPr>
          <p:spPr>
            <a:xfrm>
              <a:off x="3991429" y="217666"/>
              <a:ext cx="5357458" cy="15081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ôn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A, 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nhé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1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sX0" fmla="*/ 0 w 11160000"/>
              <a:gd name="csY0" fmla="*/ 303118 h 5940000"/>
              <a:gd name="csX1" fmla="*/ 303118 w 11160000"/>
              <a:gd name="csY1" fmla="*/ 0 h 5940000"/>
              <a:gd name="csX2" fmla="*/ 962728 w 11160000"/>
              <a:gd name="csY2" fmla="*/ 0 h 5940000"/>
              <a:gd name="csX3" fmla="*/ 1305726 w 11160000"/>
              <a:gd name="csY3" fmla="*/ 0 h 5940000"/>
              <a:gd name="csX4" fmla="*/ 1859798 w 11160000"/>
              <a:gd name="csY4" fmla="*/ 0 h 5940000"/>
              <a:gd name="csX5" fmla="*/ 2730484 w 11160000"/>
              <a:gd name="csY5" fmla="*/ 0 h 5940000"/>
              <a:gd name="csX6" fmla="*/ 3073481 w 11160000"/>
              <a:gd name="csY6" fmla="*/ 0 h 5940000"/>
              <a:gd name="csX7" fmla="*/ 3416478 w 11160000"/>
              <a:gd name="csY7" fmla="*/ 0 h 5940000"/>
              <a:gd name="csX8" fmla="*/ 3865013 w 11160000"/>
              <a:gd name="csY8" fmla="*/ 0 h 5940000"/>
              <a:gd name="csX9" fmla="*/ 4524624 w 11160000"/>
              <a:gd name="csY9" fmla="*/ 0 h 5940000"/>
              <a:gd name="csX10" fmla="*/ 5078696 w 11160000"/>
              <a:gd name="csY10" fmla="*/ 0 h 5940000"/>
              <a:gd name="csX11" fmla="*/ 5738306 w 11160000"/>
              <a:gd name="csY11" fmla="*/ 0 h 5940000"/>
              <a:gd name="csX12" fmla="*/ 6503454 w 11160000"/>
              <a:gd name="csY12" fmla="*/ 0 h 5940000"/>
              <a:gd name="csX13" fmla="*/ 7268602 w 11160000"/>
              <a:gd name="csY13" fmla="*/ 0 h 5940000"/>
              <a:gd name="csX14" fmla="*/ 7822675 w 11160000"/>
              <a:gd name="csY14" fmla="*/ 0 h 5940000"/>
              <a:gd name="csX15" fmla="*/ 8587823 w 11160000"/>
              <a:gd name="csY15" fmla="*/ 0 h 5940000"/>
              <a:gd name="csX16" fmla="*/ 9458508 w 11160000"/>
              <a:gd name="csY16" fmla="*/ 0 h 5940000"/>
              <a:gd name="csX17" fmla="*/ 10856882 w 11160000"/>
              <a:gd name="csY17" fmla="*/ 0 h 5940000"/>
              <a:gd name="csX18" fmla="*/ 11160000 w 11160000"/>
              <a:gd name="csY18" fmla="*/ 303118 h 5940000"/>
              <a:gd name="csX19" fmla="*/ 11160000 w 11160000"/>
              <a:gd name="csY19" fmla="*/ 916501 h 5940000"/>
              <a:gd name="csX20" fmla="*/ 11160000 w 11160000"/>
              <a:gd name="csY20" fmla="*/ 1476546 h 5940000"/>
              <a:gd name="csX21" fmla="*/ 11160000 w 11160000"/>
              <a:gd name="csY21" fmla="*/ 1983254 h 5940000"/>
              <a:gd name="csX22" fmla="*/ 11160000 w 11160000"/>
              <a:gd name="csY22" fmla="*/ 2756649 h 5940000"/>
              <a:gd name="csX23" fmla="*/ 11160000 w 11160000"/>
              <a:gd name="csY23" fmla="*/ 3530045 h 5940000"/>
              <a:gd name="csX24" fmla="*/ 11160000 w 11160000"/>
              <a:gd name="csY24" fmla="*/ 4303441 h 5940000"/>
              <a:gd name="csX25" fmla="*/ 11160000 w 11160000"/>
              <a:gd name="csY25" fmla="*/ 4863486 h 5940000"/>
              <a:gd name="csX26" fmla="*/ 11160000 w 11160000"/>
              <a:gd name="csY26" fmla="*/ 5636882 h 5940000"/>
              <a:gd name="csX27" fmla="*/ 10856882 w 11160000"/>
              <a:gd name="csY27" fmla="*/ 5940000 h 5940000"/>
              <a:gd name="csX28" fmla="*/ 10197272 w 11160000"/>
              <a:gd name="csY28" fmla="*/ 5940000 h 5940000"/>
              <a:gd name="csX29" fmla="*/ 9854274 w 11160000"/>
              <a:gd name="csY29" fmla="*/ 5940000 h 5940000"/>
              <a:gd name="csX30" fmla="*/ 9300202 w 11160000"/>
              <a:gd name="csY30" fmla="*/ 5940000 h 5940000"/>
              <a:gd name="csX31" fmla="*/ 8535054 w 11160000"/>
              <a:gd name="csY31" fmla="*/ 5940000 h 5940000"/>
              <a:gd name="csX32" fmla="*/ 7875444 w 11160000"/>
              <a:gd name="csY32" fmla="*/ 5940000 h 5940000"/>
              <a:gd name="csX33" fmla="*/ 7110296 w 11160000"/>
              <a:gd name="csY33" fmla="*/ 5940000 h 5940000"/>
              <a:gd name="csX34" fmla="*/ 6345148 w 11160000"/>
              <a:gd name="csY34" fmla="*/ 5940000 h 5940000"/>
              <a:gd name="csX35" fmla="*/ 5474462 w 11160000"/>
              <a:gd name="csY35" fmla="*/ 5940000 h 5940000"/>
              <a:gd name="csX36" fmla="*/ 4603777 w 11160000"/>
              <a:gd name="csY36" fmla="*/ 5940000 h 5940000"/>
              <a:gd name="csX37" fmla="*/ 4049704 w 11160000"/>
              <a:gd name="csY37" fmla="*/ 5940000 h 5940000"/>
              <a:gd name="csX38" fmla="*/ 3179019 w 11160000"/>
              <a:gd name="csY38" fmla="*/ 5940000 h 5940000"/>
              <a:gd name="csX39" fmla="*/ 2624946 w 11160000"/>
              <a:gd name="csY39" fmla="*/ 5940000 h 5940000"/>
              <a:gd name="csX40" fmla="*/ 1859798 w 11160000"/>
              <a:gd name="csY40" fmla="*/ 5940000 h 5940000"/>
              <a:gd name="csX41" fmla="*/ 1200188 w 11160000"/>
              <a:gd name="csY41" fmla="*/ 5940000 h 5940000"/>
              <a:gd name="csX42" fmla="*/ 303118 w 11160000"/>
              <a:gd name="csY42" fmla="*/ 5940000 h 5940000"/>
              <a:gd name="csX43" fmla="*/ 0 w 11160000"/>
              <a:gd name="csY43" fmla="*/ 5636882 h 5940000"/>
              <a:gd name="csX44" fmla="*/ 0 w 11160000"/>
              <a:gd name="csY44" fmla="*/ 4863486 h 5940000"/>
              <a:gd name="csX45" fmla="*/ 0 w 11160000"/>
              <a:gd name="csY45" fmla="*/ 4356779 h 5940000"/>
              <a:gd name="csX46" fmla="*/ 0 w 11160000"/>
              <a:gd name="csY46" fmla="*/ 3743396 h 5940000"/>
              <a:gd name="csX47" fmla="*/ 0 w 11160000"/>
              <a:gd name="csY47" fmla="*/ 3130013 h 5940000"/>
              <a:gd name="csX48" fmla="*/ 0 w 11160000"/>
              <a:gd name="csY48" fmla="*/ 2569968 h 5940000"/>
              <a:gd name="csX49" fmla="*/ 0 w 11160000"/>
              <a:gd name="csY49" fmla="*/ 1849910 h 5940000"/>
              <a:gd name="csX50" fmla="*/ 0 w 11160000"/>
              <a:gd name="csY50" fmla="*/ 1129851 h 5940000"/>
              <a:gd name="csX51" fmla="*/ 0 w 11160000"/>
              <a:gd name="csY51" fmla="*/ 303118 h 59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F0D0B2-EEFF-9B15-20E3-3462186479B1}"/>
              </a:ext>
            </a:extLst>
          </p:cNvPr>
          <p:cNvSpPr/>
          <p:nvPr/>
        </p:nvSpPr>
        <p:spPr>
          <a:xfrm>
            <a:off x="3492862" y="1350051"/>
            <a:ext cx="4180477" cy="46733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066BC5-B434-FCF0-DD3E-45B6963A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7" y="1711390"/>
            <a:ext cx="3822703" cy="3822703"/>
          </a:xfrm>
          <a:prstGeom prst="rect">
            <a:avLst/>
          </a:prstGeom>
        </p:spPr>
      </p:pic>
      <p:grpSp>
        <p:nvGrpSpPr>
          <p:cNvPr id="32" name="组合 13">
            <a:extLst>
              <a:ext uri="{FF2B5EF4-FFF2-40B4-BE49-F238E27FC236}">
                <a16:creationId xmlns:a16="http://schemas.microsoft.com/office/drawing/2014/main" id="{782CCEF8-79E6-618E-E3A4-88FB895CCD3D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33" name="椭圆 14">
              <a:extLst>
                <a:ext uri="{FF2B5EF4-FFF2-40B4-BE49-F238E27FC236}">
                  <a16:creationId xmlns:a16="http://schemas.microsoft.com/office/drawing/2014/main" id="{F14F89E1-C713-F1BD-C776-AAAE0F0C14E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34" name="组合 15">
              <a:extLst>
                <a:ext uri="{FF2B5EF4-FFF2-40B4-BE49-F238E27FC236}">
                  <a16:creationId xmlns:a16="http://schemas.microsoft.com/office/drawing/2014/main" id="{61B2290D-1747-0366-14FC-363FAD98141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5" name="椭圆 16">
                <a:extLst>
                  <a:ext uri="{FF2B5EF4-FFF2-40B4-BE49-F238E27FC236}">
                    <a16:creationId xmlns:a16="http://schemas.microsoft.com/office/drawing/2014/main" id="{117FE16D-E85D-D532-D55B-08555EF437CF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" name="等腰三角形 17">
                <a:extLst>
                  <a:ext uri="{FF2B5EF4-FFF2-40B4-BE49-F238E27FC236}">
                    <a16:creationId xmlns:a16="http://schemas.microsoft.com/office/drawing/2014/main" id="{A211D133-C0B9-F234-61F1-7155DB442C19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id="{FBFBBAA1-CB80-DF8A-D130-3500616BBE33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9" name="矩形: 圆角 15">
              <a:extLst>
                <a:ext uri="{FF2B5EF4-FFF2-40B4-BE49-F238E27FC236}">
                  <a16:creationId xmlns:a16="http://schemas.microsoft.com/office/drawing/2014/main" id="{7DFC224D-8189-81DF-68FB-EF5BE9F6445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41" name="矩形: 圆角 27">
              <a:extLst>
                <a:ext uri="{FF2B5EF4-FFF2-40B4-BE49-F238E27FC236}">
                  <a16:creationId xmlns:a16="http://schemas.microsoft.com/office/drawing/2014/main" id="{D8FDA7C3-601F-2462-FB9B-FD01628C5EB9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CC214EC-1F10-3AB8-7A3F-214DE688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23" y="464936"/>
            <a:ext cx="509568" cy="663136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215976-319A-8EC8-6A9D-86E4091C0B55}"/>
              </a:ext>
            </a:extLst>
          </p:cNvPr>
          <p:cNvCxnSpPr>
            <a:cxnSpLocks/>
          </p:cNvCxnSpPr>
          <p:nvPr/>
        </p:nvCxnSpPr>
        <p:spPr>
          <a:xfrm>
            <a:off x="6859712" y="3013123"/>
            <a:ext cx="0" cy="255271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57F06D2-B7BF-2A95-4BB4-DE82783C5A29}"/>
              </a:ext>
            </a:extLst>
          </p:cNvPr>
          <p:cNvSpPr/>
          <p:nvPr/>
        </p:nvSpPr>
        <p:spPr>
          <a:xfrm>
            <a:off x="7524187" y="3514682"/>
            <a:ext cx="147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  <a:r>
              <a:rPr lang="vi-VN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ô ly</a:t>
            </a:r>
            <a:r>
              <a:rPr lang="en-US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rưỡi</a:t>
            </a:r>
            <a:endParaRPr lang="vi-VN" sz="3200" b="1" kern="0" dirty="0">
              <a:solidFill>
                <a:srgbClr val="F40909"/>
              </a:solidFill>
              <a:latin typeface="字魂35号-经典雅黑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35C3A5-EC25-3ED1-CEE0-203AA3671162}"/>
              </a:ext>
            </a:extLst>
          </p:cNvPr>
          <p:cNvSpPr/>
          <p:nvPr/>
        </p:nvSpPr>
        <p:spPr>
          <a:xfrm>
            <a:off x="4173592" y="5975593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hơn</a:t>
            </a:r>
            <a:endParaRPr lang="en-US" sz="3200" b="1" kern="0" dirty="0">
              <a:solidFill>
                <a:srgbClr val="F40909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A016E23-3E7C-3A06-2C3D-21CB4D563538}"/>
              </a:ext>
            </a:extLst>
          </p:cNvPr>
          <p:cNvCxnSpPr>
            <a:cxnSpLocks/>
          </p:cNvCxnSpPr>
          <p:nvPr/>
        </p:nvCxnSpPr>
        <p:spPr>
          <a:xfrm flipH="1">
            <a:off x="3779691" y="5689302"/>
            <a:ext cx="267485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909F76B-BA54-C742-0349-6E1C759551AB}"/>
              </a:ext>
            </a:extLst>
          </p:cNvPr>
          <p:cNvSpPr/>
          <p:nvPr/>
        </p:nvSpPr>
        <p:spPr>
          <a:xfrm>
            <a:off x="221655" y="2383852"/>
            <a:ext cx="331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F683BC-43AD-3102-94F5-E06886D49D86}"/>
              </a:ext>
            </a:extLst>
          </p:cNvPr>
          <p:cNvSpPr/>
          <p:nvPr/>
        </p:nvSpPr>
        <p:spPr>
          <a:xfrm>
            <a:off x="706550" y="399709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1D8163-1D57-48A9-62C1-36E5E8B4FBB8}"/>
              </a:ext>
            </a:extLst>
          </p:cNvPr>
          <p:cNvSpPr/>
          <p:nvPr/>
        </p:nvSpPr>
        <p:spPr>
          <a:xfrm>
            <a:off x="8699139" y="2096823"/>
            <a:ext cx="2776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ngược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A8B522-DD09-8C47-4B75-4487CE15D36D}"/>
              </a:ext>
            </a:extLst>
          </p:cNvPr>
          <p:cNvCxnSpPr>
            <a:cxnSpLocks/>
          </p:cNvCxnSpPr>
          <p:nvPr/>
        </p:nvCxnSpPr>
        <p:spPr>
          <a:xfrm flipH="1">
            <a:off x="5638678" y="2338213"/>
            <a:ext cx="2965879" cy="1136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1" name="Google Shape;697;p24">
            <a:extLst>
              <a:ext uri="{FF2B5EF4-FFF2-40B4-BE49-F238E27FC236}">
                <a16:creationId xmlns:a16="http://schemas.microsoft.com/office/drawing/2014/main" id="{BB40BEEA-0B66-767F-653D-3B03BD6B307C}"/>
              </a:ext>
            </a:extLst>
          </p:cNvPr>
          <p:cNvSpPr txBox="1">
            <a:spLocks/>
          </p:cNvSpPr>
          <p:nvPr/>
        </p:nvSpPr>
        <p:spPr>
          <a:xfrm flipH="1">
            <a:off x="3932398" y="362516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400"/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44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60B8D7-815D-879E-29FA-9581B3B7B366}"/>
              </a:ext>
            </a:extLst>
          </p:cNvPr>
          <p:cNvCxnSpPr>
            <a:cxnSpLocks/>
          </p:cNvCxnSpPr>
          <p:nvPr/>
        </p:nvCxnSpPr>
        <p:spPr>
          <a:xfrm flipV="1">
            <a:off x="3061875" y="3755888"/>
            <a:ext cx="784696" cy="482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26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9" y="2246848"/>
            <a:ext cx="3495258" cy="349525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/>
          <p:nvPr/>
        </p:nvCxnSpPr>
        <p:spPr>
          <a:xfrm>
            <a:off x="6604076" y="3486150"/>
            <a:ext cx="0" cy="220279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F40909"/>
                </a:solidFill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F40909"/>
                </a:solidFill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lang="en-US" sz="2400" b="1" kern="0" dirty="0">
              <a:solidFill>
                <a:srgbClr val="F40909"/>
              </a:solidFill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Ă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3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A4ABE7-329C-F45E-A6F9-1DC58DF532DF}"/>
              </a:ext>
            </a:extLst>
          </p:cNvPr>
          <p:cNvSpPr/>
          <p:nvPr/>
        </p:nvSpPr>
        <p:spPr>
          <a:xfrm>
            <a:off x="724550" y="384763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móc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ngược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004457"/>
            <a:ext cx="3041575" cy="11355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0F8526-C941-1D04-0987-8ECD10382C1A}"/>
              </a:ext>
            </a:extLst>
          </p:cNvPr>
          <p:cNvCxnSpPr>
            <a:cxnSpLocks/>
          </p:cNvCxnSpPr>
          <p:nvPr/>
        </p:nvCxnSpPr>
        <p:spPr>
          <a:xfrm flipV="1">
            <a:off x="3061875" y="3997094"/>
            <a:ext cx="1435994" cy="2412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1E995BF-8912-9380-6F3F-4E0E2925905F}"/>
              </a:ext>
            </a:extLst>
          </p:cNvPr>
          <p:cNvSpPr/>
          <p:nvPr/>
        </p:nvSpPr>
        <p:spPr>
          <a:xfrm>
            <a:off x="5818568" y="1023278"/>
            <a:ext cx="3348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lượn vòng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ABB464-50BA-DBAB-1C96-07E08E03101E}"/>
              </a:ext>
            </a:extLst>
          </p:cNvPr>
          <p:cNvCxnSpPr>
            <a:cxnSpLocks/>
          </p:cNvCxnSpPr>
          <p:nvPr/>
        </p:nvCxnSpPr>
        <p:spPr>
          <a:xfrm flipH="1">
            <a:off x="5114622" y="1671393"/>
            <a:ext cx="1685269" cy="1405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9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组合 13">
            <a:extLst>
              <a:ext uri="{FF2B5EF4-FFF2-40B4-BE49-F238E27FC236}">
                <a16:creationId xmlns:a16="http://schemas.microsoft.com/office/drawing/2014/main" id="{8DB5CE33-8069-F3B1-816C-460218A88CD5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22" name="椭圆 14">
              <a:extLst>
                <a:ext uri="{FF2B5EF4-FFF2-40B4-BE49-F238E27FC236}">
                  <a16:creationId xmlns:a16="http://schemas.microsoft.com/office/drawing/2014/main" id="{350F5E76-A2B8-2B40-5013-8F6DD758C9A1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3" name="组合 15">
              <a:extLst>
                <a:ext uri="{FF2B5EF4-FFF2-40B4-BE49-F238E27FC236}">
                  <a16:creationId xmlns:a16="http://schemas.microsoft.com/office/drawing/2014/main" id="{384774B6-4C7B-FEE9-319D-C22BEEAB9AC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4D7B53E8-4F1B-4580-495C-93091FCEA285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5" name="等腰三角形 17">
                <a:extLst>
                  <a:ext uri="{FF2B5EF4-FFF2-40B4-BE49-F238E27FC236}">
                    <a16:creationId xmlns:a16="http://schemas.microsoft.com/office/drawing/2014/main" id="{D3EA61B0-5747-E0C0-FF91-7AC970948A24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id="{14D0A47C-DDA9-F18B-2FFF-B5E8DFAF6714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1" name="矩形: 圆角 15">
              <a:extLst>
                <a:ext uri="{FF2B5EF4-FFF2-40B4-BE49-F238E27FC236}">
                  <a16:creationId xmlns:a16="http://schemas.microsoft.com/office/drawing/2014/main" id="{6327FCC6-CB45-0946-6AF7-061E8FD77508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2" name="矩形: 圆角 27">
              <a:extLst>
                <a:ext uri="{FF2B5EF4-FFF2-40B4-BE49-F238E27FC236}">
                  <a16:creationId xmlns:a16="http://schemas.microsoft.com/office/drawing/2014/main" id="{65E271A3-8D26-132E-A830-D4D4948CBFC5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2DDE8EA-9800-E9D0-97CA-AD65DABC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23" y="2172617"/>
            <a:ext cx="3522135" cy="35221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9D87BC-EF76-0782-7C08-2C5BFB120B22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Â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(</a:t>
            </a:r>
            <a:r>
              <a:rPr lang="en-US" sz="3733" b="1" kern="0" dirty="0" err="1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kiểu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2)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1B6B06-C3C5-757F-B9BE-7E6749910ABD}"/>
              </a:ext>
            </a:extLst>
          </p:cNvPr>
          <p:cNvCxnSpPr>
            <a:cxnSpLocks/>
          </p:cNvCxnSpPr>
          <p:nvPr/>
        </p:nvCxnSpPr>
        <p:spPr>
          <a:xfrm>
            <a:off x="7566495" y="3429001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5886C-3E78-F4E7-0A7B-497612764A57}"/>
              </a:ext>
            </a:extLst>
          </p:cNvPr>
          <p:cNvSpPr/>
          <p:nvPr/>
        </p:nvSpPr>
        <p:spPr>
          <a:xfrm>
            <a:off x="7890128" y="3924829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914377">
              <a:buClr>
                <a:srgbClr val="000000"/>
              </a:buClr>
            </a:pPr>
            <a:r>
              <a:rPr lang="vi-VN" sz="3200" b="1" kern="0" dirty="0">
                <a:solidFill>
                  <a:srgbClr val="F40909"/>
                </a:solidFill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67D3B-9C69-DAEF-A967-9FFD0E0C4A58}"/>
              </a:ext>
            </a:extLst>
          </p:cNvPr>
          <p:cNvSpPr/>
          <p:nvPr/>
        </p:nvSpPr>
        <p:spPr>
          <a:xfrm>
            <a:off x="4775496" y="594761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3FB132-D29F-3FFB-3C68-1739404736A4}"/>
              </a:ext>
            </a:extLst>
          </p:cNvPr>
          <p:cNvCxnSpPr>
            <a:cxnSpLocks/>
          </p:cNvCxnSpPr>
          <p:nvPr/>
        </p:nvCxnSpPr>
        <p:spPr>
          <a:xfrm flipH="1">
            <a:off x="4303570" y="5947613"/>
            <a:ext cx="2745980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789A4D-5BE9-C233-60AB-87FCBC45FA14}"/>
              </a:ext>
            </a:extLst>
          </p:cNvPr>
          <p:cNvGrpSpPr/>
          <p:nvPr/>
        </p:nvGrpSpPr>
        <p:grpSpPr>
          <a:xfrm>
            <a:off x="311115" y="4053725"/>
            <a:ext cx="3877155" cy="1334297"/>
            <a:chOff x="691843" y="3942812"/>
            <a:chExt cx="2907866" cy="10007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BEB7DD7-7E00-1488-69D0-ADE51FBE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289EC7-C286-E8A5-811D-E7749215B55F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kín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2B679D-0195-D6AE-B28A-17066718B6A5}"/>
              </a:ext>
            </a:extLst>
          </p:cNvPr>
          <p:cNvCxnSpPr>
            <a:cxnSpLocks/>
          </p:cNvCxnSpPr>
          <p:nvPr/>
        </p:nvCxnSpPr>
        <p:spPr>
          <a:xfrm flipV="1">
            <a:off x="3958923" y="4008141"/>
            <a:ext cx="623853" cy="71273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A2EB3E-FFA9-B879-C07D-5763BF4E9311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DF7A09-E5EA-D995-A620-196F4FE7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DCAEBF-CA76-9E71-0D65-B217128B4E4C}"/>
                </a:ext>
              </a:extLst>
            </p:cNvPr>
            <p:cNvSpPr/>
            <p:nvPr/>
          </p:nvSpPr>
          <p:spPr>
            <a:xfrm>
              <a:off x="963481" y="4280128"/>
              <a:ext cx="2410699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móc </a:t>
              </a:r>
            </a:p>
            <a:p>
              <a:pPr algn="ctr" defTabSz="914377">
                <a:buClr>
                  <a:srgbClr val="000000"/>
                </a:buClr>
              </a:pP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7B2F54-317D-0937-4D58-A36E3DED56B4}"/>
              </a:ext>
            </a:extLst>
          </p:cNvPr>
          <p:cNvCxnSpPr>
            <a:cxnSpLocks/>
          </p:cNvCxnSpPr>
          <p:nvPr/>
        </p:nvCxnSpPr>
        <p:spPr>
          <a:xfrm flipH="1">
            <a:off x="6193505" y="2996387"/>
            <a:ext cx="1542777" cy="14192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2B4818-C502-8CC9-1785-3FF508340C1A}"/>
              </a:ext>
            </a:extLst>
          </p:cNvPr>
          <p:cNvGrpSpPr/>
          <p:nvPr/>
        </p:nvGrpSpPr>
        <p:grpSpPr>
          <a:xfrm>
            <a:off x="481968" y="1825606"/>
            <a:ext cx="3877155" cy="1334297"/>
            <a:chOff x="691843" y="3942812"/>
            <a:chExt cx="2907866" cy="100072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9ACB6B8-BF3E-067A-6687-3C2E85FE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9323D0-7686-A078-364B-97E618007C45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xiên nhỏ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D0D764-6A6B-8D37-77CB-4FB8B26E1EAA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312739" cy="4171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2" name="Google Shape;697;p24">
            <a:extLst>
              <a:ext uri="{FF2B5EF4-FFF2-40B4-BE49-F238E27FC236}">
                <a16:creationId xmlns:a16="http://schemas.microsoft.com/office/drawing/2014/main" id="{7C05D9F0-7E9D-26B0-4998-718A054AEA2E}"/>
              </a:ext>
            </a:extLst>
          </p:cNvPr>
          <p:cNvSpPr txBox="1">
            <a:spLocks/>
          </p:cNvSpPr>
          <p:nvPr/>
        </p:nvSpPr>
        <p:spPr>
          <a:xfrm flipH="1">
            <a:off x="4537625" y="4592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9351413-54A3-5AE8-9863-9840A6EE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7" y="415417"/>
            <a:ext cx="477078" cy="7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87" y="2161703"/>
            <a:ext cx="3626080" cy="3537907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ôn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tập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>
            <a:cxnSpLocks/>
          </p:cNvCxnSpPr>
          <p:nvPr/>
        </p:nvCxnSpPr>
        <p:spPr>
          <a:xfrm>
            <a:off x="6604076" y="2802835"/>
            <a:ext cx="0" cy="288610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Q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2)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Arial"/>
              </a:rPr>
              <a:t>là kết hợp của 3 nét cơ bản: cong trên, cong phải và lượn ngang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143250"/>
            <a:ext cx="2440684" cy="996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38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4" descr="背景图案&#10;&#10;描述已自动生成">
            <a:extLst>
              <a:ext uri="{FF2B5EF4-FFF2-40B4-BE49-F238E27FC236}">
                <a16:creationId xmlns:a16="http://schemas.microsoft.com/office/drawing/2014/main" id="{169EAA11-5451-4B5F-8DD4-EC76D4DD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sX0" fmla="*/ 0 w 11160000"/>
              <a:gd name="csY0" fmla="*/ 303118 h 5940000"/>
              <a:gd name="csX1" fmla="*/ 303118 w 11160000"/>
              <a:gd name="csY1" fmla="*/ 0 h 5940000"/>
              <a:gd name="csX2" fmla="*/ 962728 w 11160000"/>
              <a:gd name="csY2" fmla="*/ 0 h 5940000"/>
              <a:gd name="csX3" fmla="*/ 1305726 w 11160000"/>
              <a:gd name="csY3" fmla="*/ 0 h 5940000"/>
              <a:gd name="csX4" fmla="*/ 1859798 w 11160000"/>
              <a:gd name="csY4" fmla="*/ 0 h 5940000"/>
              <a:gd name="csX5" fmla="*/ 2730484 w 11160000"/>
              <a:gd name="csY5" fmla="*/ 0 h 5940000"/>
              <a:gd name="csX6" fmla="*/ 3073481 w 11160000"/>
              <a:gd name="csY6" fmla="*/ 0 h 5940000"/>
              <a:gd name="csX7" fmla="*/ 3416478 w 11160000"/>
              <a:gd name="csY7" fmla="*/ 0 h 5940000"/>
              <a:gd name="csX8" fmla="*/ 3865013 w 11160000"/>
              <a:gd name="csY8" fmla="*/ 0 h 5940000"/>
              <a:gd name="csX9" fmla="*/ 4524624 w 11160000"/>
              <a:gd name="csY9" fmla="*/ 0 h 5940000"/>
              <a:gd name="csX10" fmla="*/ 5078696 w 11160000"/>
              <a:gd name="csY10" fmla="*/ 0 h 5940000"/>
              <a:gd name="csX11" fmla="*/ 5738306 w 11160000"/>
              <a:gd name="csY11" fmla="*/ 0 h 5940000"/>
              <a:gd name="csX12" fmla="*/ 6503454 w 11160000"/>
              <a:gd name="csY12" fmla="*/ 0 h 5940000"/>
              <a:gd name="csX13" fmla="*/ 7268602 w 11160000"/>
              <a:gd name="csY13" fmla="*/ 0 h 5940000"/>
              <a:gd name="csX14" fmla="*/ 7822675 w 11160000"/>
              <a:gd name="csY14" fmla="*/ 0 h 5940000"/>
              <a:gd name="csX15" fmla="*/ 8587823 w 11160000"/>
              <a:gd name="csY15" fmla="*/ 0 h 5940000"/>
              <a:gd name="csX16" fmla="*/ 9458508 w 11160000"/>
              <a:gd name="csY16" fmla="*/ 0 h 5940000"/>
              <a:gd name="csX17" fmla="*/ 10856882 w 11160000"/>
              <a:gd name="csY17" fmla="*/ 0 h 5940000"/>
              <a:gd name="csX18" fmla="*/ 11160000 w 11160000"/>
              <a:gd name="csY18" fmla="*/ 303118 h 5940000"/>
              <a:gd name="csX19" fmla="*/ 11160000 w 11160000"/>
              <a:gd name="csY19" fmla="*/ 916501 h 5940000"/>
              <a:gd name="csX20" fmla="*/ 11160000 w 11160000"/>
              <a:gd name="csY20" fmla="*/ 1476546 h 5940000"/>
              <a:gd name="csX21" fmla="*/ 11160000 w 11160000"/>
              <a:gd name="csY21" fmla="*/ 1983254 h 5940000"/>
              <a:gd name="csX22" fmla="*/ 11160000 w 11160000"/>
              <a:gd name="csY22" fmla="*/ 2756649 h 5940000"/>
              <a:gd name="csX23" fmla="*/ 11160000 w 11160000"/>
              <a:gd name="csY23" fmla="*/ 3530045 h 5940000"/>
              <a:gd name="csX24" fmla="*/ 11160000 w 11160000"/>
              <a:gd name="csY24" fmla="*/ 4303441 h 5940000"/>
              <a:gd name="csX25" fmla="*/ 11160000 w 11160000"/>
              <a:gd name="csY25" fmla="*/ 4863486 h 5940000"/>
              <a:gd name="csX26" fmla="*/ 11160000 w 11160000"/>
              <a:gd name="csY26" fmla="*/ 5636882 h 5940000"/>
              <a:gd name="csX27" fmla="*/ 10856882 w 11160000"/>
              <a:gd name="csY27" fmla="*/ 5940000 h 5940000"/>
              <a:gd name="csX28" fmla="*/ 10197272 w 11160000"/>
              <a:gd name="csY28" fmla="*/ 5940000 h 5940000"/>
              <a:gd name="csX29" fmla="*/ 9854274 w 11160000"/>
              <a:gd name="csY29" fmla="*/ 5940000 h 5940000"/>
              <a:gd name="csX30" fmla="*/ 9300202 w 11160000"/>
              <a:gd name="csY30" fmla="*/ 5940000 h 5940000"/>
              <a:gd name="csX31" fmla="*/ 8535054 w 11160000"/>
              <a:gd name="csY31" fmla="*/ 5940000 h 5940000"/>
              <a:gd name="csX32" fmla="*/ 7875444 w 11160000"/>
              <a:gd name="csY32" fmla="*/ 5940000 h 5940000"/>
              <a:gd name="csX33" fmla="*/ 7110296 w 11160000"/>
              <a:gd name="csY33" fmla="*/ 5940000 h 5940000"/>
              <a:gd name="csX34" fmla="*/ 6345148 w 11160000"/>
              <a:gd name="csY34" fmla="*/ 5940000 h 5940000"/>
              <a:gd name="csX35" fmla="*/ 5474462 w 11160000"/>
              <a:gd name="csY35" fmla="*/ 5940000 h 5940000"/>
              <a:gd name="csX36" fmla="*/ 4603777 w 11160000"/>
              <a:gd name="csY36" fmla="*/ 5940000 h 5940000"/>
              <a:gd name="csX37" fmla="*/ 4049704 w 11160000"/>
              <a:gd name="csY37" fmla="*/ 5940000 h 5940000"/>
              <a:gd name="csX38" fmla="*/ 3179019 w 11160000"/>
              <a:gd name="csY38" fmla="*/ 5940000 h 5940000"/>
              <a:gd name="csX39" fmla="*/ 2624946 w 11160000"/>
              <a:gd name="csY39" fmla="*/ 5940000 h 5940000"/>
              <a:gd name="csX40" fmla="*/ 1859798 w 11160000"/>
              <a:gd name="csY40" fmla="*/ 5940000 h 5940000"/>
              <a:gd name="csX41" fmla="*/ 1200188 w 11160000"/>
              <a:gd name="csY41" fmla="*/ 5940000 h 5940000"/>
              <a:gd name="csX42" fmla="*/ 303118 w 11160000"/>
              <a:gd name="csY42" fmla="*/ 5940000 h 5940000"/>
              <a:gd name="csX43" fmla="*/ 0 w 11160000"/>
              <a:gd name="csY43" fmla="*/ 5636882 h 5940000"/>
              <a:gd name="csX44" fmla="*/ 0 w 11160000"/>
              <a:gd name="csY44" fmla="*/ 4863486 h 5940000"/>
              <a:gd name="csX45" fmla="*/ 0 w 11160000"/>
              <a:gd name="csY45" fmla="*/ 4356779 h 5940000"/>
              <a:gd name="csX46" fmla="*/ 0 w 11160000"/>
              <a:gd name="csY46" fmla="*/ 3743396 h 5940000"/>
              <a:gd name="csX47" fmla="*/ 0 w 11160000"/>
              <a:gd name="csY47" fmla="*/ 3130013 h 5940000"/>
              <a:gd name="csX48" fmla="*/ 0 w 11160000"/>
              <a:gd name="csY48" fmla="*/ 2569968 h 5940000"/>
              <a:gd name="csX49" fmla="*/ 0 w 11160000"/>
              <a:gd name="csY49" fmla="*/ 1849910 h 5940000"/>
              <a:gd name="csX50" fmla="*/ 0 w 11160000"/>
              <a:gd name="csY50" fmla="*/ 1129851 h 5940000"/>
              <a:gd name="csX51" fmla="*/ 0 w 11160000"/>
              <a:gd name="csY51" fmla="*/ 303118 h 59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512901-5EA4-D11C-1678-2FE67BFD8B15}"/>
              </a:ext>
            </a:extLst>
          </p:cNvPr>
          <p:cNvGrpSpPr/>
          <p:nvPr/>
        </p:nvGrpSpPr>
        <p:grpSpPr>
          <a:xfrm>
            <a:off x="516003" y="459000"/>
            <a:ext cx="4094773" cy="972000"/>
            <a:chOff x="516003" y="459000"/>
            <a:chExt cx="4094773" cy="9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CF7931-CBE6-A420-B8B5-CAA7B6E3F085}"/>
                </a:ext>
              </a:extLst>
            </p:cNvPr>
            <p:cNvGrpSpPr/>
            <p:nvPr/>
          </p:nvGrpSpPr>
          <p:grpSpPr>
            <a:xfrm>
              <a:off x="516003" y="459000"/>
              <a:ext cx="4094773" cy="972000"/>
              <a:chOff x="516003" y="459000"/>
              <a:chExt cx="4094773" cy="972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16A085B-4E77-5BBB-8918-F3F3005CC5AF}"/>
                  </a:ext>
                </a:extLst>
              </p:cNvPr>
              <p:cNvGrpSpPr/>
              <p:nvPr/>
            </p:nvGrpSpPr>
            <p:grpSpPr>
              <a:xfrm>
                <a:off x="981335" y="585000"/>
                <a:ext cx="3629441" cy="783000"/>
                <a:chOff x="981335" y="585000"/>
                <a:chExt cx="3629441" cy="78300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39704CB-7F4C-D1E6-B16D-2586AA4274F9}"/>
                    </a:ext>
                  </a:extLst>
                </p:cNvPr>
                <p:cNvSpPr/>
                <p:nvPr/>
              </p:nvSpPr>
              <p:spPr>
                <a:xfrm>
                  <a:off x="1010776" y="585000"/>
                  <a:ext cx="3600000" cy="720000"/>
                </a:xfrm>
                <a:custGeom>
                  <a:avLst/>
                  <a:gdLst>
                    <a:gd name="csX0" fmla="*/ 0 w 3600000"/>
                    <a:gd name="csY0" fmla="*/ 360000 h 720000"/>
                    <a:gd name="csX1" fmla="*/ 360000 w 3600000"/>
                    <a:gd name="csY1" fmla="*/ 0 h 720000"/>
                    <a:gd name="csX2" fmla="*/ 849600 w 3600000"/>
                    <a:gd name="csY2" fmla="*/ 0 h 720000"/>
                    <a:gd name="csX3" fmla="*/ 1368000 w 3600000"/>
                    <a:gd name="csY3" fmla="*/ 0 h 720000"/>
                    <a:gd name="csX4" fmla="*/ 1915200 w 3600000"/>
                    <a:gd name="csY4" fmla="*/ 0 h 720000"/>
                    <a:gd name="csX5" fmla="*/ 2491200 w 3600000"/>
                    <a:gd name="csY5" fmla="*/ 0 h 720000"/>
                    <a:gd name="csX6" fmla="*/ 3240000 w 3600000"/>
                    <a:gd name="csY6" fmla="*/ 0 h 720000"/>
                    <a:gd name="csX7" fmla="*/ 3600000 w 3600000"/>
                    <a:gd name="csY7" fmla="*/ 360000 h 720000"/>
                    <a:gd name="csX8" fmla="*/ 3600000 w 3600000"/>
                    <a:gd name="csY8" fmla="*/ 360000 h 720000"/>
                    <a:gd name="csX9" fmla="*/ 3240000 w 3600000"/>
                    <a:gd name="csY9" fmla="*/ 720000 h 720000"/>
                    <a:gd name="csX10" fmla="*/ 2750400 w 3600000"/>
                    <a:gd name="csY10" fmla="*/ 720000 h 720000"/>
                    <a:gd name="csX11" fmla="*/ 2145600 w 3600000"/>
                    <a:gd name="csY11" fmla="*/ 720000 h 720000"/>
                    <a:gd name="csX12" fmla="*/ 1598400 w 3600000"/>
                    <a:gd name="csY12" fmla="*/ 720000 h 720000"/>
                    <a:gd name="csX13" fmla="*/ 1051200 w 3600000"/>
                    <a:gd name="csY13" fmla="*/ 720000 h 720000"/>
                    <a:gd name="csX14" fmla="*/ 360000 w 3600000"/>
                    <a:gd name="csY14" fmla="*/ 720000 h 720000"/>
                    <a:gd name="csX15" fmla="*/ 0 w 3600000"/>
                    <a:gd name="csY15" fmla="*/ 360000 h 7200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</a:cxnLst>
                  <a:rect l="l" t="t" r="r" b="b"/>
                  <a:pathLst>
                    <a:path w="3600000" h="720000" fill="none" extrusionOk="0">
                      <a:moveTo>
                        <a:pt x="0" y="360000"/>
                      </a:moveTo>
                      <a:cubicBezTo>
                        <a:pt x="-5689" y="163400"/>
                        <a:pt x="154029" y="-25021"/>
                        <a:pt x="360000" y="0"/>
                      </a:cubicBezTo>
                      <a:cubicBezTo>
                        <a:pt x="550846" y="-312"/>
                        <a:pt x="664203" y="24022"/>
                        <a:pt x="849600" y="0"/>
                      </a:cubicBezTo>
                      <a:cubicBezTo>
                        <a:pt x="1034997" y="-24022"/>
                        <a:pt x="1139929" y="1992"/>
                        <a:pt x="1368000" y="0"/>
                      </a:cubicBezTo>
                      <a:cubicBezTo>
                        <a:pt x="1596071" y="-1992"/>
                        <a:pt x="1664932" y="10622"/>
                        <a:pt x="1915200" y="0"/>
                      </a:cubicBezTo>
                      <a:cubicBezTo>
                        <a:pt x="2165468" y="-10622"/>
                        <a:pt x="2244978" y="10331"/>
                        <a:pt x="2491200" y="0"/>
                      </a:cubicBezTo>
                      <a:cubicBezTo>
                        <a:pt x="2737422" y="-10331"/>
                        <a:pt x="2959174" y="-1107"/>
                        <a:pt x="3240000" y="0"/>
                      </a:cubicBezTo>
                      <a:cubicBezTo>
                        <a:pt x="3438204" y="25444"/>
                        <a:pt x="3573499" y="152904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585688" y="545676"/>
                        <a:pt x="3476805" y="730907"/>
                        <a:pt x="3240000" y="720000"/>
                      </a:cubicBezTo>
                      <a:cubicBezTo>
                        <a:pt x="3128730" y="737980"/>
                        <a:pt x="2861779" y="719220"/>
                        <a:pt x="2750400" y="720000"/>
                      </a:cubicBezTo>
                      <a:cubicBezTo>
                        <a:pt x="2639021" y="720780"/>
                        <a:pt x="2379214" y="708831"/>
                        <a:pt x="2145600" y="720000"/>
                      </a:cubicBezTo>
                      <a:cubicBezTo>
                        <a:pt x="1911986" y="731169"/>
                        <a:pt x="1734939" y="706539"/>
                        <a:pt x="1598400" y="720000"/>
                      </a:cubicBezTo>
                      <a:cubicBezTo>
                        <a:pt x="1461861" y="733461"/>
                        <a:pt x="1199733" y="703053"/>
                        <a:pt x="1051200" y="720000"/>
                      </a:cubicBezTo>
                      <a:cubicBezTo>
                        <a:pt x="902667" y="736947"/>
                        <a:pt x="634677" y="730253"/>
                        <a:pt x="360000" y="720000"/>
                      </a:cubicBezTo>
                      <a:cubicBezTo>
                        <a:pt x="198813" y="744940"/>
                        <a:pt x="40645" y="563146"/>
                        <a:pt x="0" y="360000"/>
                      </a:cubicBezTo>
                      <a:close/>
                    </a:path>
                    <a:path w="3600000" h="720000" stroke="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solidFill>
                  <a:srgbClr val="C5F6E4"/>
                </a:solidFill>
                <a:ln w="19050" cap="rnd" cmpd="thinThick">
                  <a:noFill/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07645FE4-03FE-5B82-6BCD-31E512541CA3}"/>
                    </a:ext>
                  </a:extLst>
                </p:cNvPr>
                <p:cNvSpPr/>
                <p:nvPr/>
              </p:nvSpPr>
              <p:spPr>
                <a:xfrm>
                  <a:off x="981335" y="648000"/>
                  <a:ext cx="3600000" cy="720000"/>
                </a:xfrm>
                <a:custGeom>
                  <a:avLst/>
                  <a:gdLst>
                    <a:gd name="csX0" fmla="*/ 0 w 3600000"/>
                    <a:gd name="csY0" fmla="*/ 360000 h 720000"/>
                    <a:gd name="csX1" fmla="*/ 360000 w 3600000"/>
                    <a:gd name="csY1" fmla="*/ 0 h 720000"/>
                    <a:gd name="csX2" fmla="*/ 878400 w 3600000"/>
                    <a:gd name="csY2" fmla="*/ 0 h 720000"/>
                    <a:gd name="csX3" fmla="*/ 1425600 w 3600000"/>
                    <a:gd name="csY3" fmla="*/ 0 h 720000"/>
                    <a:gd name="csX4" fmla="*/ 2059200 w 3600000"/>
                    <a:gd name="csY4" fmla="*/ 0 h 720000"/>
                    <a:gd name="csX5" fmla="*/ 2664000 w 3600000"/>
                    <a:gd name="csY5" fmla="*/ 0 h 720000"/>
                    <a:gd name="csX6" fmla="*/ 3240000 w 3600000"/>
                    <a:gd name="csY6" fmla="*/ 0 h 720000"/>
                    <a:gd name="csX7" fmla="*/ 3600000 w 3600000"/>
                    <a:gd name="csY7" fmla="*/ 360000 h 720000"/>
                    <a:gd name="csX8" fmla="*/ 3600000 w 3600000"/>
                    <a:gd name="csY8" fmla="*/ 360000 h 720000"/>
                    <a:gd name="csX9" fmla="*/ 3240000 w 3600000"/>
                    <a:gd name="csY9" fmla="*/ 720000 h 720000"/>
                    <a:gd name="csX10" fmla="*/ 2692800 w 3600000"/>
                    <a:gd name="csY10" fmla="*/ 720000 h 720000"/>
                    <a:gd name="csX11" fmla="*/ 2145600 w 3600000"/>
                    <a:gd name="csY11" fmla="*/ 720000 h 720000"/>
                    <a:gd name="csX12" fmla="*/ 1627200 w 3600000"/>
                    <a:gd name="csY12" fmla="*/ 720000 h 720000"/>
                    <a:gd name="csX13" fmla="*/ 1108800 w 3600000"/>
                    <a:gd name="csY13" fmla="*/ 720000 h 720000"/>
                    <a:gd name="csX14" fmla="*/ 360000 w 3600000"/>
                    <a:gd name="csY14" fmla="*/ 720000 h 720000"/>
                    <a:gd name="csX15" fmla="*/ 0 w 3600000"/>
                    <a:gd name="csY15" fmla="*/ 360000 h 72000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</a:cxnLst>
                  <a:rect l="l" t="t" r="r" b="b"/>
                  <a:pathLst>
                    <a:path w="3600000" h="72000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noFill/>
                <a:ln w="19050" cap="rnd" cmpd="thinThick">
                  <a:solidFill>
                    <a:schemeClr val="bg1"/>
                  </a:solidFill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E831B00-95D1-E106-2F0D-17FFD4938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68" t="14417" r="8168" b="14417"/>
              <a:stretch/>
            </p:blipFill>
            <p:spPr>
              <a:xfrm>
                <a:off x="516003" y="459000"/>
                <a:ext cx="1142711" cy="972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77B97A-177D-A7AD-144C-32F32D077D24}"/>
                </a:ext>
              </a:extLst>
            </p:cNvPr>
            <p:cNvSpPr txBox="1"/>
            <p:nvPr/>
          </p:nvSpPr>
          <p:spPr>
            <a:xfrm>
              <a:off x="1350601" y="611511"/>
              <a:ext cx="3130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543031-6AD4-A640-4CE4-CC1E51DF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462" y1="54756" x2="79061" y2="7378"/>
                        <a14:foregroundMark x1="89170" y1="40444" x2="94043" y2="20622"/>
                        <a14:foregroundMark x1="88087" y1="55556" x2="95668" y2="49422"/>
                        <a14:foregroundMark x1="94043" y1="20356" x2="60108" y2="0"/>
                        <a14:foregroundMark x1="70397" y1="15111" x2="92960" y2="10844"/>
                        <a14:foregroundMark x1="20939" y1="20622" x2="46751" y2="0"/>
                        <a14:foregroundMark x1="16065" y1="8711" x2="51083" y2="14044"/>
                        <a14:foregroundMark x1="38087" y1="20356" x2="58484" y2="800"/>
                        <a14:foregroundMark x1="7581" y1="44444" x2="38087" y2="31467"/>
                        <a14:foregroundMark x1="5415" y1="46578" x2="22563" y2="27200"/>
                        <a14:foregroundMark x1="4874" y1="47911" x2="4874" y2="37333"/>
                        <a14:foregroundMark x1="32852" y1="98400" x2="32852" y2="87022"/>
                        <a14:foregroundMark x1="39170" y1="95467" x2="55415" y2="94222"/>
                        <a14:foregroundMark x1="68773" y1="97600" x2="75812" y2="84622"/>
                        <a14:foregroundMark x1="52166" y1="30133" x2="62816" y2="26933"/>
                        <a14:backgroundMark x1="77437" y1="49689" x2="76354" y2="42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724" y="2832852"/>
            <a:ext cx="1772800" cy="360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6F8A9-4122-8FD1-D6B1-77B392DD3012}"/>
              </a:ext>
            </a:extLst>
          </p:cNvPr>
          <p:cNvGrpSpPr/>
          <p:nvPr/>
        </p:nvGrpSpPr>
        <p:grpSpPr>
          <a:xfrm>
            <a:off x="8768775" y="-229170"/>
            <a:ext cx="3420000" cy="3420000"/>
            <a:chOff x="7809698" y="585143"/>
            <a:chExt cx="3420000" cy="342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431C65-9DA9-5026-502E-2A67453F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ABE52-8266-53F9-FB85-7E47FFF9B009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2525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6C5D05-33D5-62FA-F26B-D83B0C0C9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" y="1545905"/>
            <a:ext cx="2203136" cy="220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8D01-8C82-10E0-3D6D-1191E6A9E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19" y="1549618"/>
            <a:ext cx="2153702" cy="215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7DD3D-BEBA-DCEB-1D8C-04DCEE5CC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770" y="1585084"/>
            <a:ext cx="2141096" cy="2141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7F1F6-D11E-CB71-DFE2-4352AD711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869" y="4137322"/>
            <a:ext cx="2163537" cy="21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B45C903-41E7-4A9B-EAE4-8F2B1420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07" y="0"/>
            <a:ext cx="2734015" cy="273401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8F4F024E-0F84-BB53-F371-0A3A9C78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768" y="3809496"/>
            <a:ext cx="3305699" cy="3240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DC718-2354-45A5-884B-0BD7A779C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7" y="1257646"/>
            <a:ext cx="10998137" cy="387739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840E4E7-0346-4892-0D7D-8A225B096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0" y="167938"/>
            <a:ext cx="1596092" cy="15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252</Words>
  <Application>Microsoft Office PowerPoint</Application>
  <PresentationFormat>Widescreen</PresentationFormat>
  <Paragraphs>52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Arial</vt:lpstr>
      <vt:lpstr>Calibri</vt:lpstr>
      <vt:lpstr>HP001</vt:lpstr>
      <vt:lpstr>HP001 4 hàng</vt:lpstr>
      <vt:lpstr>Lobster</vt:lpstr>
      <vt:lpstr>Odibee Sans</vt:lpstr>
      <vt:lpstr>Sitka Display</vt:lpstr>
      <vt:lpstr>Times New Roman</vt:lpstr>
      <vt:lpstr>字魂35号-经典雅黑</vt:lpstr>
      <vt:lpstr>思源黑体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21</cp:revision>
  <dcterms:created xsi:type="dcterms:W3CDTF">2023-02-02T11:49:05Z</dcterms:created>
  <dcterms:modified xsi:type="dcterms:W3CDTF">2026-04-10T06:58:57Z</dcterms:modified>
</cp:coreProperties>
</file>