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572" r:id="rId4"/>
    <p:sldId id="404" r:id="rId5"/>
    <p:sldId id="469" r:id="rId6"/>
    <p:sldId id="475" r:id="rId7"/>
    <p:sldId id="491" r:id="rId8"/>
    <p:sldId id="492" r:id="rId9"/>
    <p:sldId id="493" r:id="rId10"/>
    <p:sldId id="49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65079-7E9E-4162-AF63-E8CCF3847F6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1F099-233E-4F72-B06A-96CEA603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8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4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86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9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0C9CE-13D0-4B4F-C596-CE43D6C45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DFF24-44BB-A503-8E0F-2994FB25F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BC48A-10D7-DCFC-FCEA-A9BF8012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B6A9-FD5B-F052-F410-2C519FB84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23D7B-549E-6CA2-7DF7-1E9AC8BB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7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5D1E-017A-F50B-2F9C-14161627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3D14A-13FF-94C8-E1E0-EAC0D2043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E8C83-3DE3-0958-4205-3D5303E75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60CCD-3099-862A-FE61-B3FE396A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930C7-0ACA-E637-61C7-A989724B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369FDE-88AA-EE57-0BA7-3452D57FC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24066-7EB4-BFEA-4414-B561F799D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4A13A-13C1-4178-5C0D-618FED88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AB630-AFA2-B3F7-2408-A565E70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F64F8-493D-C0BE-9CE0-D2AE0A4A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05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93"/>
            </a:lvl1pPr>
            <a:lvl2pPr marL="417775" indent="0" algn="ctr">
              <a:buNone/>
              <a:defRPr sz="1827"/>
            </a:lvl2pPr>
            <a:lvl3pPr marL="835548" indent="0" algn="ctr">
              <a:buNone/>
              <a:defRPr sz="1644"/>
            </a:lvl3pPr>
            <a:lvl4pPr marL="1253322" indent="0" algn="ctr">
              <a:buNone/>
              <a:defRPr sz="1463"/>
            </a:lvl4pPr>
            <a:lvl5pPr marL="1671096" indent="0" algn="ctr">
              <a:buNone/>
              <a:defRPr sz="1463"/>
            </a:lvl5pPr>
            <a:lvl6pPr marL="2088868" indent="0" algn="ctr">
              <a:buNone/>
              <a:defRPr sz="1463"/>
            </a:lvl6pPr>
            <a:lvl7pPr marL="2506641" indent="0" algn="ctr">
              <a:buNone/>
              <a:defRPr sz="1463"/>
            </a:lvl7pPr>
            <a:lvl8pPr marL="2924416" indent="0" algn="ctr">
              <a:buNone/>
              <a:defRPr sz="1463"/>
            </a:lvl8pPr>
            <a:lvl9pPr marL="3342187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39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08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75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48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32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9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6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64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4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05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08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41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57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90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7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0241F-4783-5C82-8C53-1BECE53E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F13AB-F0EA-6686-2A05-31479C5C9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3932-FD04-C495-6168-F5975A70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6278F-A4A7-6531-2B33-51D361FF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7CF5B-5A92-568B-CBA9-EBC6BD70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4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4"/>
            </a:lvl1pPr>
            <a:lvl2pPr marL="417775" indent="0">
              <a:buNone/>
              <a:defRPr sz="2557"/>
            </a:lvl2pPr>
            <a:lvl3pPr marL="835548" indent="0">
              <a:buNone/>
              <a:defRPr sz="2193"/>
            </a:lvl3pPr>
            <a:lvl4pPr marL="1253322" indent="0">
              <a:buNone/>
              <a:defRPr sz="1827"/>
            </a:lvl4pPr>
            <a:lvl5pPr marL="1671096" indent="0">
              <a:buNone/>
              <a:defRPr sz="1827"/>
            </a:lvl5pPr>
            <a:lvl6pPr marL="2088868" indent="0">
              <a:buNone/>
              <a:defRPr sz="1827"/>
            </a:lvl6pPr>
            <a:lvl7pPr marL="2506641" indent="0">
              <a:buNone/>
              <a:defRPr sz="1827"/>
            </a:lvl7pPr>
            <a:lvl8pPr marL="2924416" indent="0">
              <a:buNone/>
              <a:defRPr sz="1827"/>
            </a:lvl8pPr>
            <a:lvl9pPr marL="3342187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14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55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30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0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03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9763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1559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092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5352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74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8880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41004-36AE-34CD-FF6E-FAF6B5AE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33DAE-73CC-FFA6-7533-5280F21A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6C156-327C-EA7D-8F76-A4D78D79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304C6-156E-C433-23F4-7B98FAC8B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4641B-BDBE-141E-EF6B-D8B9F0D68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8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5630-C90A-DDFD-978B-AF332E94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CB37-F7F9-E673-FB65-617AE43E7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3FF0F-7D6D-D5D7-0C91-0602DEAA7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3B8AB-81DB-CFD7-7FF5-18AD3911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D79C0-1636-265E-D52C-D529A66B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07715-BEA6-5932-80DA-869B8E16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3B28-364C-3096-DE4A-7A09CA5A4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CEBB-A851-E3BC-F085-089425573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8F087-30E6-B519-6DCD-449B5A9FB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A3027-7635-B47D-DA4D-CF1413B9D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C74E52-461F-7571-F336-410D4258D3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9B4A9B-8589-CA4F-2D00-0DB9FDF5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66975C-A33F-434E-FDA6-88E4F57C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129FA-6AAA-B13C-C854-9C62B82A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2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6ABBD-2A73-87D7-89EE-8B49C468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798EBC-C8FD-2FCD-0C53-4C1D0DCA0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3163-AE3E-96BB-7B03-13BA69C1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5D4A6-9E71-81FE-D21B-7A64CA4B1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43B2B0-D63F-1213-6B9C-51E54682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F8C0C-D0AB-D6D3-12E7-F7B5F399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3E04C-6801-3FE7-35DC-1296B914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6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6D7E0-E73F-8D15-4E0A-9CB2742E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0D9A2-06C9-B36E-F89B-E3F1D0F07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332B-FA8A-FF9C-BABB-718ED5251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145D1-AFC8-9020-1E33-A901CFFF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F3E76-D093-0E52-18AA-050D777A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3BA2C-CB8C-CFB0-E08C-71C3602CD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85D0-A0AB-6FEA-C734-2BE0BBBC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332E97-922B-499B-8FC9-272166219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49D44-6795-3877-CDCD-E22A18963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995DD-131A-3410-03FA-B385C00CB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38F01-468F-465B-845F-769465B5B0B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2FA2B-FCD2-2F4F-DE6F-06DCCA97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B525-A578-7FA1-A86B-A335A5D4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13909-8047-487F-8F78-78311AFA1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1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C9B50D-BAB2-08A5-2771-111F7DF666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1" y="99357"/>
            <a:ext cx="1557993" cy="15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1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C9E53F-C35D-10FF-5D9A-6C39873CD55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1" y="99357"/>
            <a:ext cx="1557993" cy="15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0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35548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6" indent="-208886" algn="l" defTabSz="835548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59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3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20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82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75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52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303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107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75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4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322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9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6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641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41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87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3C3F73-414A-6D7F-437A-FDFF424644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1" y="99357"/>
            <a:ext cx="1557993" cy="15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45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id="{BEBD2549-9410-4B27-A467-78824FBA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33" y="3606532"/>
            <a:ext cx="7088061" cy="354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753D94-17A3-E5BC-270E-B6B0A4EB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782" y="1309388"/>
            <a:ext cx="6785436" cy="2505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423D5-30E3-3AF4-BA25-071FE14D2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940" y="187418"/>
            <a:ext cx="3389670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1575" y="-53533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F115F4-8FBA-6B5E-F5BD-04618BC69AB7}"/>
              </a:ext>
            </a:extLst>
          </p:cNvPr>
          <p:cNvGrpSpPr/>
          <p:nvPr/>
        </p:nvGrpSpPr>
        <p:grpSpPr>
          <a:xfrm>
            <a:off x="-109331" y="125724"/>
            <a:ext cx="12301331" cy="798615"/>
            <a:chOff x="2752746" y="762994"/>
            <a:chExt cx="6532092" cy="129766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CB1CAE2-662A-DC78-AF6E-550BC528550A}"/>
                </a:ext>
              </a:extLst>
            </p:cNvPr>
            <p:cNvSpPr/>
            <p:nvPr/>
          </p:nvSpPr>
          <p:spPr>
            <a:xfrm>
              <a:off x="2810802" y="811957"/>
              <a:ext cx="6474036" cy="1248704"/>
            </a:xfrm>
            <a:custGeom>
              <a:avLst/>
              <a:gdLst>
                <a:gd name="csX0" fmla="*/ 0 w 6474036"/>
                <a:gd name="csY0" fmla="*/ 304946 h 1248704"/>
                <a:gd name="csX1" fmla="*/ 304946 w 6474036"/>
                <a:gd name="csY1" fmla="*/ 0 h 1248704"/>
                <a:gd name="csX2" fmla="*/ 6169090 w 6474036"/>
                <a:gd name="csY2" fmla="*/ 0 h 1248704"/>
                <a:gd name="csX3" fmla="*/ 6474036 w 6474036"/>
                <a:gd name="csY3" fmla="*/ 304946 h 1248704"/>
                <a:gd name="csX4" fmla="*/ 6474036 w 6474036"/>
                <a:gd name="csY4" fmla="*/ 943758 h 1248704"/>
                <a:gd name="csX5" fmla="*/ 6169090 w 6474036"/>
                <a:gd name="csY5" fmla="*/ 1248704 h 1248704"/>
                <a:gd name="csX6" fmla="*/ 304946 w 6474036"/>
                <a:gd name="csY6" fmla="*/ 1248704 h 1248704"/>
                <a:gd name="csX7" fmla="*/ 0 w 6474036"/>
                <a:gd name="csY7" fmla="*/ 943758 h 1248704"/>
                <a:gd name="csX8" fmla="*/ 0 w 6474036"/>
                <a:gd name="csY8" fmla="*/ 304946 h 12487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474036" h="1248704" fill="none" extrusionOk="0">
                  <a:moveTo>
                    <a:pt x="0" y="304946"/>
                  </a:moveTo>
                  <a:cubicBezTo>
                    <a:pt x="-8395" y="165946"/>
                    <a:pt x="126184" y="-6952"/>
                    <a:pt x="304946" y="0"/>
                  </a:cubicBezTo>
                  <a:cubicBezTo>
                    <a:pt x="1323891" y="-35273"/>
                    <a:pt x="4670959" y="-144294"/>
                    <a:pt x="6169090" y="0"/>
                  </a:cubicBezTo>
                  <a:cubicBezTo>
                    <a:pt x="6358275" y="6321"/>
                    <a:pt x="6463513" y="127657"/>
                    <a:pt x="6474036" y="304946"/>
                  </a:cubicBezTo>
                  <a:cubicBezTo>
                    <a:pt x="6529537" y="381859"/>
                    <a:pt x="6429613" y="653615"/>
                    <a:pt x="6474036" y="943758"/>
                  </a:cubicBezTo>
                  <a:cubicBezTo>
                    <a:pt x="6477379" y="1109647"/>
                    <a:pt x="6343297" y="1242427"/>
                    <a:pt x="6169090" y="1248704"/>
                  </a:cubicBezTo>
                  <a:cubicBezTo>
                    <a:pt x="4015739" y="1326229"/>
                    <a:pt x="1041126" y="1205001"/>
                    <a:pt x="304946" y="1248704"/>
                  </a:cubicBezTo>
                  <a:cubicBezTo>
                    <a:pt x="111642" y="1241809"/>
                    <a:pt x="-28389" y="1111787"/>
                    <a:pt x="0" y="943758"/>
                  </a:cubicBezTo>
                  <a:cubicBezTo>
                    <a:pt x="-18585" y="800624"/>
                    <a:pt x="44223" y="484041"/>
                    <a:pt x="0" y="304946"/>
                  </a:cubicBezTo>
                  <a:close/>
                </a:path>
                <a:path w="6474036" h="1248704" stroke="0" extrusionOk="0">
                  <a:moveTo>
                    <a:pt x="0" y="304946"/>
                  </a:moveTo>
                  <a:cubicBezTo>
                    <a:pt x="-6988" y="112384"/>
                    <a:pt x="132246" y="3468"/>
                    <a:pt x="304946" y="0"/>
                  </a:cubicBezTo>
                  <a:cubicBezTo>
                    <a:pt x="1199581" y="-95379"/>
                    <a:pt x="3607786" y="58096"/>
                    <a:pt x="6169090" y="0"/>
                  </a:cubicBezTo>
                  <a:cubicBezTo>
                    <a:pt x="6315177" y="-15719"/>
                    <a:pt x="6460024" y="126459"/>
                    <a:pt x="6474036" y="304946"/>
                  </a:cubicBezTo>
                  <a:cubicBezTo>
                    <a:pt x="6459396" y="584281"/>
                    <a:pt x="6423956" y="763715"/>
                    <a:pt x="6474036" y="943758"/>
                  </a:cubicBezTo>
                  <a:cubicBezTo>
                    <a:pt x="6490807" y="1092240"/>
                    <a:pt x="6321369" y="1232629"/>
                    <a:pt x="6169090" y="1248704"/>
                  </a:cubicBezTo>
                  <a:cubicBezTo>
                    <a:pt x="3788586" y="1188798"/>
                    <a:pt x="976951" y="1331218"/>
                    <a:pt x="304946" y="1248704"/>
                  </a:cubicBezTo>
                  <a:cubicBezTo>
                    <a:pt x="105404" y="1256398"/>
                    <a:pt x="-4807" y="1117054"/>
                    <a:pt x="0" y="943758"/>
                  </a:cubicBezTo>
                  <a:cubicBezTo>
                    <a:pt x="-38387" y="734281"/>
                    <a:pt x="-47895" y="583520"/>
                    <a:pt x="0" y="30494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15A391-E10C-CF6C-1251-7DF20E7D4546}"/>
                </a:ext>
              </a:extLst>
            </p:cNvPr>
            <p:cNvSpPr txBox="1"/>
            <p:nvPr/>
          </p:nvSpPr>
          <p:spPr>
            <a:xfrm>
              <a:off x="2752746" y="762994"/>
              <a:ext cx="6532092" cy="10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bản tin sau và tìm thông tin ứng với các mục nêu bên dưới.  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C6B337-F374-ACA7-A8DA-319FAF2A7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236" y="1241977"/>
            <a:ext cx="7409416" cy="4647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7A5EB7-FBE3-02A4-6085-953C9DC9A130}"/>
              </a:ext>
            </a:extLst>
          </p:cNvPr>
          <p:cNvGrpSpPr/>
          <p:nvPr/>
        </p:nvGrpSpPr>
        <p:grpSpPr>
          <a:xfrm>
            <a:off x="6930288" y="4790661"/>
            <a:ext cx="5261712" cy="1951760"/>
            <a:chOff x="2267850" y="553006"/>
            <a:chExt cx="5766879" cy="22237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394D2E-0FDF-CEFE-C95C-646E41CB127F}"/>
                </a:ext>
              </a:extLst>
            </p:cNvPr>
            <p:cNvGrpSpPr/>
            <p:nvPr/>
          </p:nvGrpSpPr>
          <p:grpSpPr>
            <a:xfrm>
              <a:off x="2267850" y="553006"/>
              <a:ext cx="2474781" cy="1729444"/>
              <a:chOff x="84595" y="2353938"/>
              <a:chExt cx="1726208" cy="1224000"/>
            </a:xfrm>
          </p:grpSpPr>
          <p:sp>
            <p:nvSpPr>
              <p:cNvPr id="6" name="Speech Bubble: Oval 5">
                <a:extLst>
                  <a:ext uri="{FF2B5EF4-FFF2-40B4-BE49-F238E27FC236}">
                    <a16:creationId xmlns:a16="http://schemas.microsoft.com/office/drawing/2014/main" id="{02DC463D-B868-7EE3-0541-758BD66B7B89}"/>
                  </a:ext>
                </a:extLst>
              </p:cNvPr>
              <p:cNvSpPr/>
              <p:nvPr/>
            </p:nvSpPr>
            <p:spPr>
              <a:xfrm flipH="1">
                <a:off x="84595" y="2353938"/>
                <a:ext cx="1726208" cy="1224000"/>
              </a:xfrm>
              <a:custGeom>
                <a:avLst/>
                <a:gdLst>
                  <a:gd name="csX0" fmla="*/ 160106 w 1726208"/>
                  <a:gd name="csY0" fmla="*/ 1153534 h 1224000"/>
                  <a:gd name="csX1" fmla="*/ 168137 w 1726208"/>
                  <a:gd name="csY1" fmla="*/ 974922 h 1224000"/>
                  <a:gd name="csX2" fmla="*/ 502827 w 1726208"/>
                  <a:gd name="csY2" fmla="*/ 55867 h 1224000"/>
                  <a:gd name="csX3" fmla="*/ 1439743 w 1726208"/>
                  <a:gd name="csY3" fmla="*/ 156628 h 1224000"/>
                  <a:gd name="csX4" fmla="*/ 1346800 w 1726208"/>
                  <a:gd name="csY4" fmla="*/ 1118866 h 1224000"/>
                  <a:gd name="csX5" fmla="*/ 410476 w 1726208"/>
                  <a:gd name="csY5" fmla="*/ 1133094 h 1224000"/>
                  <a:gd name="csX6" fmla="*/ 160106 w 1726208"/>
                  <a:gd name="csY6" fmla="*/ 1153534 h 12240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1726208" h="1224000" fill="none" extrusionOk="0">
                    <a:moveTo>
                      <a:pt x="160106" y="1153534"/>
                    </a:moveTo>
                    <a:cubicBezTo>
                      <a:pt x="158991" y="1100509"/>
                      <a:pt x="160042" y="1017757"/>
                      <a:pt x="168137" y="974922"/>
                    </a:cubicBezTo>
                    <a:cubicBezTo>
                      <a:pt x="-259585" y="702043"/>
                      <a:pt x="4072" y="256850"/>
                      <a:pt x="502827" y="55867"/>
                    </a:cubicBezTo>
                    <a:cubicBezTo>
                      <a:pt x="824661" y="-54105"/>
                      <a:pt x="1196796" y="-63639"/>
                      <a:pt x="1439743" y="156628"/>
                    </a:cubicBezTo>
                    <a:cubicBezTo>
                      <a:pt x="1916227" y="417725"/>
                      <a:pt x="1760146" y="949824"/>
                      <a:pt x="1346800" y="1118866"/>
                    </a:cubicBezTo>
                    <a:cubicBezTo>
                      <a:pt x="1113392" y="1256876"/>
                      <a:pt x="713660" y="1234765"/>
                      <a:pt x="410476" y="1133094"/>
                    </a:cubicBezTo>
                    <a:cubicBezTo>
                      <a:pt x="294784" y="1136521"/>
                      <a:pt x="275198" y="1146909"/>
                      <a:pt x="160106" y="1153534"/>
                    </a:cubicBezTo>
                    <a:close/>
                  </a:path>
                  <a:path w="1726208" h="1224000" stroke="0" extrusionOk="0">
                    <a:moveTo>
                      <a:pt x="160106" y="1153534"/>
                    </a:moveTo>
                    <a:cubicBezTo>
                      <a:pt x="172059" y="1085986"/>
                      <a:pt x="169523" y="1013048"/>
                      <a:pt x="168137" y="974922"/>
                    </a:cubicBezTo>
                    <a:cubicBezTo>
                      <a:pt x="-191615" y="656785"/>
                      <a:pt x="-13492" y="149294"/>
                      <a:pt x="502827" y="55867"/>
                    </a:cubicBezTo>
                    <a:cubicBezTo>
                      <a:pt x="777043" y="-61285"/>
                      <a:pt x="1174874" y="5787"/>
                      <a:pt x="1439743" y="156628"/>
                    </a:cubicBezTo>
                    <a:cubicBezTo>
                      <a:pt x="1828788" y="493258"/>
                      <a:pt x="1833327" y="904127"/>
                      <a:pt x="1346800" y="1118866"/>
                    </a:cubicBezTo>
                    <a:cubicBezTo>
                      <a:pt x="1079425" y="1243856"/>
                      <a:pt x="717197" y="1325251"/>
                      <a:pt x="410476" y="1133094"/>
                    </a:cubicBezTo>
                    <a:cubicBezTo>
                      <a:pt x="321642" y="1132170"/>
                      <a:pt x="255478" y="1135070"/>
                      <a:pt x="160106" y="1153534"/>
                    </a:cubicBez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2719067709">
                      <a:prstGeom prst="wedgeEllipseCallout">
                        <a:avLst>
                          <a:gd name="adj1" fmla="val -40725"/>
                          <a:gd name="adj2" fmla="val 44243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D4BBC9-4597-9388-72CB-6B39D2426B56}"/>
                  </a:ext>
                </a:extLst>
              </p:cNvPr>
              <p:cNvSpPr txBox="1"/>
              <p:nvPr/>
            </p:nvSpPr>
            <p:spPr>
              <a:xfrm>
                <a:off x="184563" y="2550439"/>
                <a:ext cx="1526272" cy="762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F6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Thảo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F6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F6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luận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F6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F6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nhóm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F6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F6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đôi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3F6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AA14A37-3142-B92A-1C8B-519B9E49B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688" y="658999"/>
              <a:ext cx="2113084" cy="2101368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5ED32CB-47C3-8891-325C-76AF240E3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712" y="592010"/>
              <a:ext cx="1491017" cy="2184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06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52DB0E-355A-CF38-8A21-02D42DA32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1" y="1327702"/>
            <a:ext cx="6326263" cy="3968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510215-4A08-5B9E-3993-CF0D3BC18C8E}"/>
              </a:ext>
            </a:extLst>
          </p:cNvPr>
          <p:cNvGrpSpPr/>
          <p:nvPr/>
        </p:nvGrpSpPr>
        <p:grpSpPr>
          <a:xfrm>
            <a:off x="6751465" y="983937"/>
            <a:ext cx="5118041" cy="681033"/>
            <a:chOff x="2942745" y="811957"/>
            <a:chExt cx="6264686" cy="1248704"/>
          </a:xfrm>
          <a:solidFill>
            <a:srgbClr val="FFFF00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EDED163-B339-3C78-9D90-18143BB690C0}"/>
                </a:ext>
              </a:extLst>
            </p:cNvPr>
            <p:cNvSpPr/>
            <p:nvPr/>
          </p:nvSpPr>
          <p:spPr>
            <a:xfrm>
              <a:off x="2942745" y="811957"/>
              <a:ext cx="6264686" cy="1248704"/>
            </a:xfrm>
            <a:custGeom>
              <a:avLst/>
              <a:gdLst>
                <a:gd name="csX0" fmla="*/ 0 w 6264686"/>
                <a:gd name="csY0" fmla="*/ 304946 h 1248704"/>
                <a:gd name="csX1" fmla="*/ 304946 w 6264686"/>
                <a:gd name="csY1" fmla="*/ 0 h 1248704"/>
                <a:gd name="csX2" fmla="*/ 5959740 w 6264686"/>
                <a:gd name="csY2" fmla="*/ 0 h 1248704"/>
                <a:gd name="csX3" fmla="*/ 6264686 w 6264686"/>
                <a:gd name="csY3" fmla="*/ 304946 h 1248704"/>
                <a:gd name="csX4" fmla="*/ 6264686 w 6264686"/>
                <a:gd name="csY4" fmla="*/ 943758 h 1248704"/>
                <a:gd name="csX5" fmla="*/ 5959740 w 6264686"/>
                <a:gd name="csY5" fmla="*/ 1248704 h 1248704"/>
                <a:gd name="csX6" fmla="*/ 304946 w 6264686"/>
                <a:gd name="csY6" fmla="*/ 1248704 h 1248704"/>
                <a:gd name="csX7" fmla="*/ 0 w 6264686"/>
                <a:gd name="csY7" fmla="*/ 943758 h 1248704"/>
                <a:gd name="csX8" fmla="*/ 0 w 6264686"/>
                <a:gd name="csY8" fmla="*/ 304946 h 12487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264686" h="1248704" fill="none" extrusionOk="0">
                  <a:moveTo>
                    <a:pt x="0" y="304946"/>
                  </a:moveTo>
                  <a:cubicBezTo>
                    <a:pt x="-8395" y="165946"/>
                    <a:pt x="126184" y="-6952"/>
                    <a:pt x="304946" y="0"/>
                  </a:cubicBezTo>
                  <a:cubicBezTo>
                    <a:pt x="2136601" y="-35273"/>
                    <a:pt x="3872899" y="-144294"/>
                    <a:pt x="5959740" y="0"/>
                  </a:cubicBezTo>
                  <a:cubicBezTo>
                    <a:pt x="6148925" y="6321"/>
                    <a:pt x="6254163" y="127657"/>
                    <a:pt x="6264686" y="304946"/>
                  </a:cubicBezTo>
                  <a:cubicBezTo>
                    <a:pt x="6320187" y="381859"/>
                    <a:pt x="6220263" y="653615"/>
                    <a:pt x="6264686" y="943758"/>
                  </a:cubicBezTo>
                  <a:cubicBezTo>
                    <a:pt x="6268029" y="1109647"/>
                    <a:pt x="6133947" y="1242427"/>
                    <a:pt x="5959740" y="1248704"/>
                  </a:cubicBezTo>
                  <a:cubicBezTo>
                    <a:pt x="3162097" y="1326229"/>
                    <a:pt x="1664564" y="1205001"/>
                    <a:pt x="304946" y="1248704"/>
                  </a:cubicBezTo>
                  <a:cubicBezTo>
                    <a:pt x="111642" y="1241809"/>
                    <a:pt x="-28389" y="1111787"/>
                    <a:pt x="0" y="943758"/>
                  </a:cubicBezTo>
                  <a:cubicBezTo>
                    <a:pt x="-18585" y="800624"/>
                    <a:pt x="44223" y="484041"/>
                    <a:pt x="0" y="304946"/>
                  </a:cubicBezTo>
                  <a:close/>
                </a:path>
                <a:path w="6264686" h="1248704" stroke="0" extrusionOk="0">
                  <a:moveTo>
                    <a:pt x="0" y="304946"/>
                  </a:moveTo>
                  <a:cubicBezTo>
                    <a:pt x="-6988" y="112384"/>
                    <a:pt x="132246" y="3468"/>
                    <a:pt x="304946" y="0"/>
                  </a:cubicBezTo>
                  <a:cubicBezTo>
                    <a:pt x="2580638" y="-95379"/>
                    <a:pt x="3568079" y="58096"/>
                    <a:pt x="5959740" y="0"/>
                  </a:cubicBezTo>
                  <a:cubicBezTo>
                    <a:pt x="6105827" y="-15719"/>
                    <a:pt x="6250674" y="126459"/>
                    <a:pt x="6264686" y="304946"/>
                  </a:cubicBezTo>
                  <a:cubicBezTo>
                    <a:pt x="6250046" y="584281"/>
                    <a:pt x="6214606" y="763715"/>
                    <a:pt x="6264686" y="943758"/>
                  </a:cubicBezTo>
                  <a:cubicBezTo>
                    <a:pt x="6281457" y="1092240"/>
                    <a:pt x="6112019" y="1232629"/>
                    <a:pt x="5959740" y="1248704"/>
                  </a:cubicBezTo>
                  <a:cubicBezTo>
                    <a:pt x="5225959" y="1188798"/>
                    <a:pt x="2331523" y="1331218"/>
                    <a:pt x="304946" y="1248704"/>
                  </a:cubicBezTo>
                  <a:cubicBezTo>
                    <a:pt x="105404" y="1256398"/>
                    <a:pt x="-4807" y="1117054"/>
                    <a:pt x="0" y="943758"/>
                  </a:cubicBezTo>
                  <a:cubicBezTo>
                    <a:pt x="-38387" y="734281"/>
                    <a:pt x="-47895" y="583520"/>
                    <a:pt x="0" y="304946"/>
                  </a:cubicBezTo>
                  <a:close/>
                </a:path>
              </a:pathLst>
            </a:custGeom>
            <a:grpFill/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F88C9C-8618-FE6E-E5E4-CBA7C6A1337F}"/>
                </a:ext>
              </a:extLst>
            </p:cNvPr>
            <p:cNvSpPr txBox="1"/>
            <p:nvPr/>
          </p:nvSpPr>
          <p:spPr>
            <a:xfrm>
              <a:off x="3095505" y="864350"/>
              <a:ext cx="5932461" cy="9910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en-US" sz="3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tin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A3A6E2-6265-33FF-3F58-AB4256959791}"/>
              </a:ext>
            </a:extLst>
          </p:cNvPr>
          <p:cNvCxnSpPr/>
          <p:nvPr/>
        </p:nvCxnSpPr>
        <p:spPr>
          <a:xfrm>
            <a:off x="1247775" y="1952625"/>
            <a:ext cx="2990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FBF474-B4F7-60F8-0BF8-1A3D7E336A3C}"/>
              </a:ext>
            </a:extLst>
          </p:cNvPr>
          <p:cNvSpPr txBox="1"/>
          <p:nvPr/>
        </p:nvSpPr>
        <p:spPr>
          <a:xfrm>
            <a:off x="6431280" y="1967865"/>
            <a:ext cx="560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 tin Giờ Trái Đất năm 2021</a:t>
            </a:r>
            <a:endParaRPr lang="en-US" sz="28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88EDFF-CEB3-C853-AB96-4973B9CE8695}"/>
              </a:ext>
            </a:extLst>
          </p:cNvPr>
          <p:cNvGrpSpPr/>
          <p:nvPr/>
        </p:nvGrpSpPr>
        <p:grpSpPr>
          <a:xfrm>
            <a:off x="6873385" y="2805116"/>
            <a:ext cx="5118041" cy="1119183"/>
            <a:chOff x="2942745" y="811955"/>
            <a:chExt cx="6264686" cy="1716057"/>
          </a:xfrm>
          <a:solidFill>
            <a:srgbClr val="FFFF0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33C6A6C-F1BF-94CE-A326-430EACD3B8A9}"/>
                </a:ext>
              </a:extLst>
            </p:cNvPr>
            <p:cNvSpPr/>
            <p:nvPr/>
          </p:nvSpPr>
          <p:spPr>
            <a:xfrm>
              <a:off x="2942745" y="811955"/>
              <a:ext cx="6264686" cy="1716057"/>
            </a:xfrm>
            <a:custGeom>
              <a:avLst/>
              <a:gdLst>
                <a:gd name="csX0" fmla="*/ 0 w 6264686"/>
                <a:gd name="csY0" fmla="*/ 419078 h 1716057"/>
                <a:gd name="csX1" fmla="*/ 419078 w 6264686"/>
                <a:gd name="csY1" fmla="*/ 0 h 1716057"/>
                <a:gd name="csX2" fmla="*/ 5845608 w 6264686"/>
                <a:gd name="csY2" fmla="*/ 0 h 1716057"/>
                <a:gd name="csX3" fmla="*/ 6264686 w 6264686"/>
                <a:gd name="csY3" fmla="*/ 419078 h 1716057"/>
                <a:gd name="csX4" fmla="*/ 6264686 w 6264686"/>
                <a:gd name="csY4" fmla="*/ 1296979 h 1716057"/>
                <a:gd name="csX5" fmla="*/ 5845608 w 6264686"/>
                <a:gd name="csY5" fmla="*/ 1716057 h 1716057"/>
                <a:gd name="csX6" fmla="*/ 419078 w 6264686"/>
                <a:gd name="csY6" fmla="*/ 1716057 h 1716057"/>
                <a:gd name="csX7" fmla="*/ 0 w 6264686"/>
                <a:gd name="csY7" fmla="*/ 1296979 h 1716057"/>
                <a:gd name="csX8" fmla="*/ 0 w 6264686"/>
                <a:gd name="csY8" fmla="*/ 419078 h 17160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264686" h="1716057" fill="none" extrusionOk="0">
                  <a:moveTo>
                    <a:pt x="0" y="419078"/>
                  </a:moveTo>
                  <a:cubicBezTo>
                    <a:pt x="-5214" y="205898"/>
                    <a:pt x="178634" y="-6044"/>
                    <a:pt x="419078" y="0"/>
                  </a:cubicBezTo>
                  <a:cubicBezTo>
                    <a:pt x="2514125" y="-35273"/>
                    <a:pt x="4108597" y="-144294"/>
                    <a:pt x="5845608" y="0"/>
                  </a:cubicBezTo>
                  <a:cubicBezTo>
                    <a:pt x="6106724" y="9029"/>
                    <a:pt x="6244950" y="170988"/>
                    <a:pt x="6264686" y="419078"/>
                  </a:cubicBezTo>
                  <a:cubicBezTo>
                    <a:pt x="6320684" y="601884"/>
                    <a:pt x="6284658" y="968402"/>
                    <a:pt x="6264686" y="1296979"/>
                  </a:cubicBezTo>
                  <a:cubicBezTo>
                    <a:pt x="6285826" y="1512443"/>
                    <a:pt x="6094522" y="1697124"/>
                    <a:pt x="5845608" y="1716057"/>
                  </a:cubicBezTo>
                  <a:cubicBezTo>
                    <a:pt x="4751854" y="1793582"/>
                    <a:pt x="2343236" y="1672354"/>
                    <a:pt x="419078" y="1716057"/>
                  </a:cubicBezTo>
                  <a:cubicBezTo>
                    <a:pt x="182672" y="1714684"/>
                    <a:pt x="-13103" y="1528250"/>
                    <a:pt x="0" y="1296979"/>
                  </a:cubicBezTo>
                  <a:cubicBezTo>
                    <a:pt x="-5833" y="1203838"/>
                    <a:pt x="-35009" y="781354"/>
                    <a:pt x="0" y="419078"/>
                  </a:cubicBezTo>
                  <a:close/>
                </a:path>
                <a:path w="6264686" h="1716057" stroke="0" extrusionOk="0">
                  <a:moveTo>
                    <a:pt x="0" y="419078"/>
                  </a:moveTo>
                  <a:cubicBezTo>
                    <a:pt x="-3394" y="175902"/>
                    <a:pt x="161042" y="21532"/>
                    <a:pt x="419078" y="0"/>
                  </a:cubicBezTo>
                  <a:cubicBezTo>
                    <a:pt x="2247781" y="-95379"/>
                    <a:pt x="4866422" y="58096"/>
                    <a:pt x="5845608" y="0"/>
                  </a:cubicBezTo>
                  <a:cubicBezTo>
                    <a:pt x="6065922" y="-7839"/>
                    <a:pt x="6227700" y="161047"/>
                    <a:pt x="6264686" y="419078"/>
                  </a:cubicBezTo>
                  <a:cubicBezTo>
                    <a:pt x="6266080" y="686027"/>
                    <a:pt x="6197327" y="895276"/>
                    <a:pt x="6264686" y="1296979"/>
                  </a:cubicBezTo>
                  <a:cubicBezTo>
                    <a:pt x="6283410" y="1506173"/>
                    <a:pt x="6064217" y="1703265"/>
                    <a:pt x="5845608" y="1716057"/>
                  </a:cubicBezTo>
                  <a:cubicBezTo>
                    <a:pt x="3442604" y="1656151"/>
                    <a:pt x="2241532" y="1798571"/>
                    <a:pt x="419078" y="1716057"/>
                  </a:cubicBezTo>
                  <a:cubicBezTo>
                    <a:pt x="153495" y="1724495"/>
                    <a:pt x="-14577" y="1543223"/>
                    <a:pt x="0" y="1296979"/>
                  </a:cubicBezTo>
                  <a:cubicBezTo>
                    <a:pt x="9441" y="1033631"/>
                    <a:pt x="-66670" y="532219"/>
                    <a:pt x="0" y="419078"/>
                  </a:cubicBezTo>
                  <a:close/>
                </a:path>
              </a:pathLst>
            </a:custGeom>
            <a:grpFill/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A8FAAA-950C-96B9-F30D-6F2779DFDE4E}"/>
                </a:ext>
              </a:extLst>
            </p:cNvPr>
            <p:cNvSpPr txBox="1"/>
            <p:nvPr/>
          </p:nvSpPr>
          <p:spPr>
            <a:xfrm>
              <a:off x="3107164" y="981187"/>
              <a:ext cx="5932461" cy="14629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vi-VN" sz="28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 động được thông báo trong bản tin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A9CF96B-9155-C70F-1362-0C0BC809F937}"/>
              </a:ext>
            </a:extLst>
          </p:cNvPr>
          <p:cNvSpPr txBox="1"/>
          <p:nvPr/>
        </p:nvSpPr>
        <p:spPr>
          <a:xfrm>
            <a:off x="7042785" y="4202430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Giờ Trái Đất.</a:t>
            </a:r>
            <a:endParaRPr lang="en-US" sz="28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5210175"/>
            <a:ext cx="12503852" cy="1744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52DB0E-355A-CF38-8A21-02D42DA32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1" y="1327702"/>
            <a:ext cx="6326263" cy="3968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510215-4A08-5B9E-3993-CF0D3BC18C8E}"/>
              </a:ext>
            </a:extLst>
          </p:cNvPr>
          <p:cNvGrpSpPr/>
          <p:nvPr/>
        </p:nvGrpSpPr>
        <p:grpSpPr>
          <a:xfrm>
            <a:off x="6911485" y="533400"/>
            <a:ext cx="5118041" cy="1294277"/>
            <a:chOff x="2942745" y="633394"/>
            <a:chExt cx="6264686" cy="1427267"/>
          </a:xfrm>
          <a:solidFill>
            <a:srgbClr val="FFFF00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EDED163-B339-3C78-9D90-18143BB690C0}"/>
                </a:ext>
              </a:extLst>
            </p:cNvPr>
            <p:cNvSpPr/>
            <p:nvPr/>
          </p:nvSpPr>
          <p:spPr>
            <a:xfrm>
              <a:off x="2942745" y="633394"/>
              <a:ext cx="6264686" cy="1427267"/>
            </a:xfrm>
            <a:custGeom>
              <a:avLst/>
              <a:gdLst>
                <a:gd name="csX0" fmla="*/ 0 w 6264686"/>
                <a:gd name="csY0" fmla="*/ 348553 h 1427267"/>
                <a:gd name="csX1" fmla="*/ 348553 w 6264686"/>
                <a:gd name="csY1" fmla="*/ 0 h 1427267"/>
                <a:gd name="csX2" fmla="*/ 5916133 w 6264686"/>
                <a:gd name="csY2" fmla="*/ 0 h 1427267"/>
                <a:gd name="csX3" fmla="*/ 6264686 w 6264686"/>
                <a:gd name="csY3" fmla="*/ 348553 h 1427267"/>
                <a:gd name="csX4" fmla="*/ 6264686 w 6264686"/>
                <a:gd name="csY4" fmla="*/ 1078714 h 1427267"/>
                <a:gd name="csX5" fmla="*/ 5916133 w 6264686"/>
                <a:gd name="csY5" fmla="*/ 1427267 h 1427267"/>
                <a:gd name="csX6" fmla="*/ 348553 w 6264686"/>
                <a:gd name="csY6" fmla="*/ 1427267 h 1427267"/>
                <a:gd name="csX7" fmla="*/ 0 w 6264686"/>
                <a:gd name="csY7" fmla="*/ 1078714 h 1427267"/>
                <a:gd name="csX8" fmla="*/ 0 w 6264686"/>
                <a:gd name="csY8" fmla="*/ 348553 h 1427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264686" h="1427267" fill="none" extrusionOk="0">
                  <a:moveTo>
                    <a:pt x="0" y="348553"/>
                  </a:moveTo>
                  <a:cubicBezTo>
                    <a:pt x="-4911" y="173261"/>
                    <a:pt x="128456" y="-18545"/>
                    <a:pt x="348553" y="0"/>
                  </a:cubicBezTo>
                  <a:cubicBezTo>
                    <a:pt x="1973464" y="-35273"/>
                    <a:pt x="3516371" y="-144294"/>
                    <a:pt x="5916133" y="0"/>
                  </a:cubicBezTo>
                  <a:cubicBezTo>
                    <a:pt x="6137579" y="8810"/>
                    <a:pt x="6240656" y="135792"/>
                    <a:pt x="6264686" y="348553"/>
                  </a:cubicBezTo>
                  <a:cubicBezTo>
                    <a:pt x="6300469" y="528407"/>
                    <a:pt x="6302208" y="951531"/>
                    <a:pt x="6264686" y="1078714"/>
                  </a:cubicBezTo>
                  <a:cubicBezTo>
                    <a:pt x="6293224" y="1249635"/>
                    <a:pt x="6128224" y="1406030"/>
                    <a:pt x="5916133" y="1427267"/>
                  </a:cubicBezTo>
                  <a:cubicBezTo>
                    <a:pt x="4645242" y="1504792"/>
                    <a:pt x="1512138" y="1383564"/>
                    <a:pt x="348553" y="1427267"/>
                  </a:cubicBezTo>
                  <a:cubicBezTo>
                    <a:pt x="135929" y="1421691"/>
                    <a:pt x="-27478" y="1270839"/>
                    <a:pt x="0" y="1078714"/>
                  </a:cubicBezTo>
                  <a:cubicBezTo>
                    <a:pt x="18108" y="856601"/>
                    <a:pt x="10490" y="458746"/>
                    <a:pt x="0" y="348553"/>
                  </a:cubicBezTo>
                  <a:close/>
                </a:path>
                <a:path w="6264686" h="1427267" stroke="0" extrusionOk="0">
                  <a:moveTo>
                    <a:pt x="0" y="348553"/>
                  </a:moveTo>
                  <a:cubicBezTo>
                    <a:pt x="-808" y="153261"/>
                    <a:pt x="147618" y="6831"/>
                    <a:pt x="348553" y="0"/>
                  </a:cubicBezTo>
                  <a:cubicBezTo>
                    <a:pt x="1177542" y="-95379"/>
                    <a:pt x="5322637" y="58096"/>
                    <a:pt x="5916133" y="0"/>
                  </a:cubicBezTo>
                  <a:cubicBezTo>
                    <a:pt x="6104506" y="-2906"/>
                    <a:pt x="6257968" y="151224"/>
                    <a:pt x="6264686" y="348553"/>
                  </a:cubicBezTo>
                  <a:cubicBezTo>
                    <a:pt x="6319217" y="585824"/>
                    <a:pt x="6239804" y="787468"/>
                    <a:pt x="6264686" y="1078714"/>
                  </a:cubicBezTo>
                  <a:cubicBezTo>
                    <a:pt x="6280231" y="1252738"/>
                    <a:pt x="6104187" y="1422837"/>
                    <a:pt x="5916133" y="1427267"/>
                  </a:cubicBezTo>
                  <a:cubicBezTo>
                    <a:pt x="5344946" y="1367361"/>
                    <a:pt x="1438828" y="1509781"/>
                    <a:pt x="348553" y="1427267"/>
                  </a:cubicBezTo>
                  <a:cubicBezTo>
                    <a:pt x="138163" y="1431689"/>
                    <a:pt x="-23942" y="1295515"/>
                    <a:pt x="0" y="1078714"/>
                  </a:cubicBezTo>
                  <a:cubicBezTo>
                    <a:pt x="5951" y="892429"/>
                    <a:pt x="59104" y="626007"/>
                    <a:pt x="0" y="348553"/>
                  </a:cubicBezTo>
                  <a:close/>
                </a:path>
              </a:pathLst>
            </a:custGeom>
            <a:grpFill/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F88C9C-8618-FE6E-E5E4-CBA7C6A1337F}"/>
                </a:ext>
              </a:extLst>
            </p:cNvPr>
            <p:cNvSpPr txBox="1"/>
            <p:nvPr/>
          </p:nvSpPr>
          <p:spPr>
            <a:xfrm>
              <a:off x="3118823" y="696292"/>
              <a:ext cx="5932461" cy="11879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8FBF474-B4F7-60F8-0BF8-1A3D7E336A3C}"/>
              </a:ext>
            </a:extLst>
          </p:cNvPr>
          <p:cNvSpPr txBox="1"/>
          <p:nvPr/>
        </p:nvSpPr>
        <p:spPr>
          <a:xfrm>
            <a:off x="6591300" y="1981200"/>
            <a:ext cx="560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Việt Nam, từ 20 giờ 30 phút đến 21 giờ 30 phút, ngày 27 tháng 3 năm 2021.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4AC197-68C1-4B00-2FB6-73B758AEC8B1}"/>
              </a:ext>
            </a:extLst>
          </p:cNvPr>
          <p:cNvCxnSpPr/>
          <p:nvPr/>
        </p:nvCxnSpPr>
        <p:spPr>
          <a:xfrm>
            <a:off x="2047875" y="2266950"/>
            <a:ext cx="2990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096071-2C57-F899-78BB-73D7F5AD17F5}"/>
              </a:ext>
            </a:extLst>
          </p:cNvPr>
          <p:cNvCxnSpPr>
            <a:cxnSpLocks/>
          </p:cNvCxnSpPr>
          <p:nvPr/>
        </p:nvCxnSpPr>
        <p:spPr>
          <a:xfrm>
            <a:off x="723900" y="2543175"/>
            <a:ext cx="43148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004A16-2215-A836-860D-69D24C278853}"/>
              </a:ext>
            </a:extLst>
          </p:cNvPr>
          <p:cNvGrpSpPr/>
          <p:nvPr/>
        </p:nvGrpSpPr>
        <p:grpSpPr>
          <a:xfrm>
            <a:off x="6457951" y="3190875"/>
            <a:ext cx="5543550" cy="676275"/>
            <a:chOff x="2690735" y="633394"/>
            <a:chExt cx="6785526" cy="1427267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BFC21B6-A4FA-8305-F23F-427491E615B8}"/>
                </a:ext>
              </a:extLst>
            </p:cNvPr>
            <p:cNvSpPr/>
            <p:nvPr/>
          </p:nvSpPr>
          <p:spPr>
            <a:xfrm>
              <a:off x="2690735" y="633394"/>
              <a:ext cx="6785526" cy="1427267"/>
            </a:xfrm>
            <a:custGeom>
              <a:avLst/>
              <a:gdLst>
                <a:gd name="csX0" fmla="*/ 0 w 6785526"/>
                <a:gd name="csY0" fmla="*/ 348553 h 1427267"/>
                <a:gd name="csX1" fmla="*/ 348553 w 6785526"/>
                <a:gd name="csY1" fmla="*/ 0 h 1427267"/>
                <a:gd name="csX2" fmla="*/ 6436973 w 6785526"/>
                <a:gd name="csY2" fmla="*/ 0 h 1427267"/>
                <a:gd name="csX3" fmla="*/ 6785526 w 6785526"/>
                <a:gd name="csY3" fmla="*/ 348553 h 1427267"/>
                <a:gd name="csX4" fmla="*/ 6785526 w 6785526"/>
                <a:gd name="csY4" fmla="*/ 1078714 h 1427267"/>
                <a:gd name="csX5" fmla="*/ 6436973 w 6785526"/>
                <a:gd name="csY5" fmla="*/ 1427267 h 1427267"/>
                <a:gd name="csX6" fmla="*/ 348553 w 6785526"/>
                <a:gd name="csY6" fmla="*/ 1427267 h 1427267"/>
                <a:gd name="csX7" fmla="*/ 0 w 6785526"/>
                <a:gd name="csY7" fmla="*/ 1078714 h 1427267"/>
                <a:gd name="csX8" fmla="*/ 0 w 6785526"/>
                <a:gd name="csY8" fmla="*/ 348553 h 1427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785526" h="1427267" fill="none" extrusionOk="0">
                  <a:moveTo>
                    <a:pt x="0" y="348553"/>
                  </a:moveTo>
                  <a:cubicBezTo>
                    <a:pt x="-4911" y="173261"/>
                    <a:pt x="128456" y="-18545"/>
                    <a:pt x="348553" y="0"/>
                  </a:cubicBezTo>
                  <a:cubicBezTo>
                    <a:pt x="2980943" y="-35273"/>
                    <a:pt x="3438723" y="-144294"/>
                    <a:pt x="6436973" y="0"/>
                  </a:cubicBezTo>
                  <a:cubicBezTo>
                    <a:pt x="6658419" y="8810"/>
                    <a:pt x="6761496" y="135792"/>
                    <a:pt x="6785526" y="348553"/>
                  </a:cubicBezTo>
                  <a:cubicBezTo>
                    <a:pt x="6821309" y="528407"/>
                    <a:pt x="6823048" y="951531"/>
                    <a:pt x="6785526" y="1078714"/>
                  </a:cubicBezTo>
                  <a:cubicBezTo>
                    <a:pt x="6814064" y="1249635"/>
                    <a:pt x="6649064" y="1406030"/>
                    <a:pt x="6436973" y="1427267"/>
                  </a:cubicBezTo>
                  <a:cubicBezTo>
                    <a:pt x="4912937" y="1504792"/>
                    <a:pt x="2096888" y="1383564"/>
                    <a:pt x="348553" y="1427267"/>
                  </a:cubicBezTo>
                  <a:cubicBezTo>
                    <a:pt x="135929" y="1421691"/>
                    <a:pt x="-27478" y="1270839"/>
                    <a:pt x="0" y="1078714"/>
                  </a:cubicBezTo>
                  <a:cubicBezTo>
                    <a:pt x="18108" y="856601"/>
                    <a:pt x="10490" y="458746"/>
                    <a:pt x="0" y="348553"/>
                  </a:cubicBezTo>
                  <a:close/>
                </a:path>
                <a:path w="6785526" h="1427267" stroke="0" extrusionOk="0">
                  <a:moveTo>
                    <a:pt x="0" y="348553"/>
                  </a:moveTo>
                  <a:cubicBezTo>
                    <a:pt x="-808" y="153261"/>
                    <a:pt x="147618" y="6831"/>
                    <a:pt x="348553" y="0"/>
                  </a:cubicBezTo>
                  <a:cubicBezTo>
                    <a:pt x="2479236" y="-95379"/>
                    <a:pt x="3937585" y="58096"/>
                    <a:pt x="6436973" y="0"/>
                  </a:cubicBezTo>
                  <a:cubicBezTo>
                    <a:pt x="6625346" y="-2906"/>
                    <a:pt x="6778808" y="151224"/>
                    <a:pt x="6785526" y="348553"/>
                  </a:cubicBezTo>
                  <a:cubicBezTo>
                    <a:pt x="6840057" y="585824"/>
                    <a:pt x="6760644" y="787468"/>
                    <a:pt x="6785526" y="1078714"/>
                  </a:cubicBezTo>
                  <a:cubicBezTo>
                    <a:pt x="6801071" y="1252738"/>
                    <a:pt x="6625027" y="1422837"/>
                    <a:pt x="6436973" y="1427267"/>
                  </a:cubicBezTo>
                  <a:cubicBezTo>
                    <a:pt x="4276949" y="1367361"/>
                    <a:pt x="1541837" y="1509781"/>
                    <a:pt x="348553" y="1427267"/>
                  </a:cubicBezTo>
                  <a:cubicBezTo>
                    <a:pt x="138163" y="1431689"/>
                    <a:pt x="-23942" y="1295515"/>
                    <a:pt x="0" y="1078714"/>
                  </a:cubicBezTo>
                  <a:cubicBezTo>
                    <a:pt x="5951" y="892429"/>
                    <a:pt x="59104" y="626007"/>
                    <a:pt x="0" y="348553"/>
                  </a:cubicBezTo>
                  <a:close/>
                </a:path>
              </a:pathLst>
            </a:custGeom>
            <a:grpFill/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C3580B-77E4-C700-995E-FC38A04F9D7A}"/>
                </a:ext>
              </a:extLst>
            </p:cNvPr>
            <p:cNvSpPr txBox="1"/>
            <p:nvPr/>
          </p:nvSpPr>
          <p:spPr>
            <a:xfrm>
              <a:off x="2815689" y="727802"/>
              <a:ext cx="6543980" cy="116920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4. </a:t>
              </a:r>
              <a:r>
                <a:rPr kumimoji="0" lang="en-US" sz="3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Nội</a:t>
              </a:r>
              <a:r>
                <a:rPr kumimoji="0" lang="en-US" sz="3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kumimoji="0" lang="en-US" sz="3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kumimoji="0" lang="en-US" sz="3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kumimoji="0" lang="en-US" sz="3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C47478-7DF3-0008-BC1E-996A4E740642}"/>
              </a:ext>
            </a:extLst>
          </p:cNvPr>
          <p:cNvCxnSpPr>
            <a:cxnSpLocks/>
          </p:cNvCxnSpPr>
          <p:nvPr/>
        </p:nvCxnSpPr>
        <p:spPr>
          <a:xfrm>
            <a:off x="752475" y="2800350"/>
            <a:ext cx="3714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606D27-3DE0-8116-0669-1ADE7096B07E}"/>
              </a:ext>
            </a:extLst>
          </p:cNvPr>
          <p:cNvSpPr txBox="1"/>
          <p:nvPr/>
        </p:nvSpPr>
        <p:spPr>
          <a:xfrm>
            <a:off x="6591300" y="4057650"/>
            <a:ext cx="56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ác thiết bị điện đều được tắt trong Giờ Trái Đất.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0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110C9B-4307-E17A-09C7-63A618209838}"/>
              </a:ext>
            </a:extLst>
          </p:cNvPr>
          <p:cNvGrpSpPr/>
          <p:nvPr/>
        </p:nvGrpSpPr>
        <p:grpSpPr>
          <a:xfrm>
            <a:off x="2555824" y="1480414"/>
            <a:ext cx="6927591" cy="3897172"/>
            <a:chOff x="2555824" y="1480414"/>
            <a:chExt cx="6927591" cy="3897172"/>
          </a:xfrm>
        </p:grpSpPr>
        <p:pic>
          <p:nvPicPr>
            <p:cNvPr id="15" name="Picture 14" descr="Text, whiteboard&#10;&#10;Description automatically generated">
              <a:extLst>
                <a:ext uri="{FF2B5EF4-FFF2-40B4-BE49-F238E27FC236}">
                  <a16:creationId xmlns:a16="http://schemas.microsoft.com/office/drawing/2014/main" id="{ED849488-1E40-2E46-6B31-FEABAE975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824" y="1480414"/>
              <a:ext cx="6927591" cy="38971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839910-4578-7414-AC1A-602E371F4577}"/>
                </a:ext>
              </a:extLst>
            </p:cNvPr>
            <p:cNvSpPr txBox="1"/>
            <p:nvPr/>
          </p:nvSpPr>
          <p:spPr>
            <a:xfrm>
              <a:off x="3124200" y="2932939"/>
              <a:ext cx="57054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 hành viết bản tin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8ED412-E0DB-A200-1723-72F457505724}"/>
              </a:ext>
            </a:extLst>
          </p:cNvPr>
          <p:cNvGrpSpPr/>
          <p:nvPr/>
        </p:nvGrpSpPr>
        <p:grpSpPr>
          <a:xfrm>
            <a:off x="2723790" y="472519"/>
            <a:ext cx="6927592" cy="2267423"/>
            <a:chOff x="154457" y="2854216"/>
            <a:chExt cx="10939175" cy="3580428"/>
          </a:xfrm>
        </p:grpSpPr>
        <p:pic>
          <p:nvPicPr>
            <p:cNvPr id="26" name="Picture 2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8D06C61-EFA6-99A0-8305-65265BCC7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540" y="2854216"/>
              <a:ext cx="4212092" cy="3502368"/>
            </a:xfrm>
            <a:prstGeom prst="rect">
              <a:avLst/>
            </a:prstGeom>
          </p:spPr>
        </p:pic>
        <p:pic>
          <p:nvPicPr>
            <p:cNvPr id="27" name="Picture 26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7554B3DA-4667-47D1-E27B-B2280F517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994" y="2866523"/>
              <a:ext cx="2387447" cy="3502368"/>
            </a:xfrm>
            <a:prstGeom prst="rect">
              <a:avLst/>
            </a:prstGeom>
          </p:spPr>
        </p:pic>
        <p:pic>
          <p:nvPicPr>
            <p:cNvPr id="28" name="Picture 2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E39412D-760F-F4BC-ABB9-61A1A252C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57" y="2932277"/>
              <a:ext cx="3522676" cy="3502367"/>
            </a:xfrm>
            <a:prstGeom prst="rect">
              <a:avLst/>
            </a:prstGeom>
          </p:spPr>
        </p:pic>
        <p:pic>
          <p:nvPicPr>
            <p:cNvPr id="29" name="Picture 2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A697812-CF96-8929-F90C-FCDB9C0E2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166" y="2871641"/>
              <a:ext cx="2427006" cy="3502368"/>
            </a:xfrm>
            <a:prstGeom prst="rect">
              <a:avLst/>
            </a:prstGeom>
          </p:spPr>
        </p:pic>
      </p:grpSp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7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1575" y="-53533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F115F4-8FBA-6B5E-F5BD-04618BC69AB7}"/>
              </a:ext>
            </a:extLst>
          </p:cNvPr>
          <p:cNvGrpSpPr/>
          <p:nvPr/>
        </p:nvGrpSpPr>
        <p:grpSpPr>
          <a:xfrm>
            <a:off x="-109331" y="125724"/>
            <a:ext cx="12301331" cy="798615"/>
            <a:chOff x="2752746" y="762994"/>
            <a:chExt cx="6532092" cy="129766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CB1CAE2-662A-DC78-AF6E-550BC528550A}"/>
                </a:ext>
              </a:extLst>
            </p:cNvPr>
            <p:cNvSpPr/>
            <p:nvPr/>
          </p:nvSpPr>
          <p:spPr>
            <a:xfrm>
              <a:off x="2810802" y="811957"/>
              <a:ext cx="6474036" cy="1248704"/>
            </a:xfrm>
            <a:custGeom>
              <a:avLst/>
              <a:gdLst>
                <a:gd name="csX0" fmla="*/ 0 w 6474036"/>
                <a:gd name="csY0" fmla="*/ 304946 h 1248704"/>
                <a:gd name="csX1" fmla="*/ 304946 w 6474036"/>
                <a:gd name="csY1" fmla="*/ 0 h 1248704"/>
                <a:gd name="csX2" fmla="*/ 6169090 w 6474036"/>
                <a:gd name="csY2" fmla="*/ 0 h 1248704"/>
                <a:gd name="csX3" fmla="*/ 6474036 w 6474036"/>
                <a:gd name="csY3" fmla="*/ 304946 h 1248704"/>
                <a:gd name="csX4" fmla="*/ 6474036 w 6474036"/>
                <a:gd name="csY4" fmla="*/ 943758 h 1248704"/>
                <a:gd name="csX5" fmla="*/ 6169090 w 6474036"/>
                <a:gd name="csY5" fmla="*/ 1248704 h 1248704"/>
                <a:gd name="csX6" fmla="*/ 304946 w 6474036"/>
                <a:gd name="csY6" fmla="*/ 1248704 h 1248704"/>
                <a:gd name="csX7" fmla="*/ 0 w 6474036"/>
                <a:gd name="csY7" fmla="*/ 943758 h 1248704"/>
                <a:gd name="csX8" fmla="*/ 0 w 6474036"/>
                <a:gd name="csY8" fmla="*/ 304946 h 12487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474036" h="1248704" fill="none" extrusionOk="0">
                  <a:moveTo>
                    <a:pt x="0" y="304946"/>
                  </a:moveTo>
                  <a:cubicBezTo>
                    <a:pt x="-8395" y="165946"/>
                    <a:pt x="126184" y="-6952"/>
                    <a:pt x="304946" y="0"/>
                  </a:cubicBezTo>
                  <a:cubicBezTo>
                    <a:pt x="1323891" y="-35273"/>
                    <a:pt x="4670959" y="-144294"/>
                    <a:pt x="6169090" y="0"/>
                  </a:cubicBezTo>
                  <a:cubicBezTo>
                    <a:pt x="6358275" y="6321"/>
                    <a:pt x="6463513" y="127657"/>
                    <a:pt x="6474036" y="304946"/>
                  </a:cubicBezTo>
                  <a:cubicBezTo>
                    <a:pt x="6529537" y="381859"/>
                    <a:pt x="6429613" y="653615"/>
                    <a:pt x="6474036" y="943758"/>
                  </a:cubicBezTo>
                  <a:cubicBezTo>
                    <a:pt x="6477379" y="1109647"/>
                    <a:pt x="6343297" y="1242427"/>
                    <a:pt x="6169090" y="1248704"/>
                  </a:cubicBezTo>
                  <a:cubicBezTo>
                    <a:pt x="4015739" y="1326229"/>
                    <a:pt x="1041126" y="1205001"/>
                    <a:pt x="304946" y="1248704"/>
                  </a:cubicBezTo>
                  <a:cubicBezTo>
                    <a:pt x="111642" y="1241809"/>
                    <a:pt x="-28389" y="1111787"/>
                    <a:pt x="0" y="943758"/>
                  </a:cubicBezTo>
                  <a:cubicBezTo>
                    <a:pt x="-18585" y="800624"/>
                    <a:pt x="44223" y="484041"/>
                    <a:pt x="0" y="304946"/>
                  </a:cubicBezTo>
                  <a:close/>
                </a:path>
                <a:path w="6474036" h="1248704" stroke="0" extrusionOk="0">
                  <a:moveTo>
                    <a:pt x="0" y="304946"/>
                  </a:moveTo>
                  <a:cubicBezTo>
                    <a:pt x="-6988" y="112384"/>
                    <a:pt x="132246" y="3468"/>
                    <a:pt x="304946" y="0"/>
                  </a:cubicBezTo>
                  <a:cubicBezTo>
                    <a:pt x="1199581" y="-95379"/>
                    <a:pt x="3607786" y="58096"/>
                    <a:pt x="6169090" y="0"/>
                  </a:cubicBezTo>
                  <a:cubicBezTo>
                    <a:pt x="6315177" y="-15719"/>
                    <a:pt x="6460024" y="126459"/>
                    <a:pt x="6474036" y="304946"/>
                  </a:cubicBezTo>
                  <a:cubicBezTo>
                    <a:pt x="6459396" y="584281"/>
                    <a:pt x="6423956" y="763715"/>
                    <a:pt x="6474036" y="943758"/>
                  </a:cubicBezTo>
                  <a:cubicBezTo>
                    <a:pt x="6490807" y="1092240"/>
                    <a:pt x="6321369" y="1232629"/>
                    <a:pt x="6169090" y="1248704"/>
                  </a:cubicBezTo>
                  <a:cubicBezTo>
                    <a:pt x="3788586" y="1188798"/>
                    <a:pt x="976951" y="1331218"/>
                    <a:pt x="304946" y="1248704"/>
                  </a:cubicBezTo>
                  <a:cubicBezTo>
                    <a:pt x="105404" y="1256398"/>
                    <a:pt x="-4807" y="1117054"/>
                    <a:pt x="0" y="943758"/>
                  </a:cubicBezTo>
                  <a:cubicBezTo>
                    <a:pt x="-38387" y="734281"/>
                    <a:pt x="-47895" y="583520"/>
                    <a:pt x="0" y="30494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15A391-E10C-CF6C-1251-7DF20E7D4546}"/>
                </a:ext>
              </a:extLst>
            </p:cNvPr>
            <p:cNvSpPr txBox="1"/>
            <p:nvPr/>
          </p:nvSpPr>
          <p:spPr>
            <a:xfrm>
              <a:off x="2752746" y="762994"/>
              <a:ext cx="6532092" cy="10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Viết một bản tin về hoạt động giữ gìn vệ sinh môi trường. 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F1D9F1-7A45-533B-F343-2F72B9E09498}"/>
              </a:ext>
            </a:extLst>
          </p:cNvPr>
          <p:cNvGrpSpPr/>
          <p:nvPr/>
        </p:nvGrpSpPr>
        <p:grpSpPr>
          <a:xfrm>
            <a:off x="1649896" y="1094695"/>
            <a:ext cx="3288799" cy="2575744"/>
            <a:chOff x="4579754" y="1778326"/>
            <a:chExt cx="3288799" cy="2575744"/>
          </a:xfrm>
        </p:grpSpPr>
        <p:pic>
          <p:nvPicPr>
            <p:cNvPr id="4" name="Picture 3" descr="Text, whiteboard&#10;&#10;Description automatically generated">
              <a:extLst>
                <a:ext uri="{FF2B5EF4-FFF2-40B4-BE49-F238E27FC236}">
                  <a16:creationId xmlns:a16="http://schemas.microsoft.com/office/drawing/2014/main" id="{76A72002-E237-A83C-FCEF-3042B126C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1DCE83-EFB5-B3A7-99AB-8F7AB84B9020}"/>
                </a:ext>
              </a:extLst>
            </p:cNvPr>
            <p:cNvSpPr txBox="1"/>
            <p:nvPr/>
          </p:nvSpPr>
          <p:spPr>
            <a:xfrm>
              <a:off x="4948265" y="3165601"/>
              <a:ext cx="278219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/>
                <a:t>Tên</a:t>
              </a:r>
              <a:r>
                <a:rPr lang="en-US" sz="4000" b="1" dirty="0"/>
                <a:t> </a:t>
              </a:r>
              <a:r>
                <a:rPr lang="en-US" sz="4000" b="1" dirty="0" err="1"/>
                <a:t>bảng</a:t>
              </a:r>
              <a:r>
                <a:rPr lang="en-US" sz="4000" b="1" dirty="0"/>
                <a:t> tin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01155E8-C4AF-D13D-E663-7D5A061B5727}"/>
                </a:ext>
              </a:extLst>
            </p:cNvPr>
            <p:cNvGrpSpPr/>
            <p:nvPr/>
          </p:nvGrpSpPr>
          <p:grpSpPr>
            <a:xfrm>
              <a:off x="5494455" y="1778326"/>
              <a:ext cx="1460411" cy="1442730"/>
              <a:chOff x="5571760" y="1981224"/>
              <a:chExt cx="1134406" cy="1120672"/>
            </a:xfrm>
          </p:grpSpPr>
          <p:pic>
            <p:nvPicPr>
              <p:cNvPr id="27" name="Picture 26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36ED8265-7653-4833-38C8-BD5E87855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760" y="1981224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C04303-3CEF-4BCD-2383-D84D5887AE5D}"/>
                  </a:ext>
                </a:extLst>
              </p:cNvPr>
              <p:cNvSpPr txBox="1"/>
              <p:nvPr/>
            </p:nvSpPr>
            <p:spPr>
              <a:xfrm>
                <a:off x="5803898" y="2018913"/>
                <a:ext cx="669339" cy="93238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b="1" dirty="0">
                    <a:ln w="28575" cap="sq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miter lim="800000"/>
                    </a:ln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96F6B9-0B73-5C09-92B8-1A4F6633BF79}"/>
              </a:ext>
            </a:extLst>
          </p:cNvPr>
          <p:cNvGrpSpPr/>
          <p:nvPr/>
        </p:nvGrpSpPr>
        <p:grpSpPr>
          <a:xfrm>
            <a:off x="6612278" y="983729"/>
            <a:ext cx="4420157" cy="2675135"/>
            <a:chOff x="4579754" y="1678935"/>
            <a:chExt cx="4420157" cy="2675135"/>
          </a:xfrm>
        </p:grpSpPr>
        <p:pic>
          <p:nvPicPr>
            <p:cNvPr id="30" name="Picture 29" descr="Text, whiteboard&#10;&#10;Description automatically generated">
              <a:extLst>
                <a:ext uri="{FF2B5EF4-FFF2-40B4-BE49-F238E27FC236}">
                  <a16:creationId xmlns:a16="http://schemas.microsoft.com/office/drawing/2014/main" id="{92229250-7EDC-8862-86C4-3B6147964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440027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064F05-3A81-D81B-2E88-E41349DB3121}"/>
                </a:ext>
              </a:extLst>
            </p:cNvPr>
            <p:cNvSpPr txBox="1"/>
            <p:nvPr/>
          </p:nvSpPr>
          <p:spPr>
            <a:xfrm>
              <a:off x="4616754" y="2976758"/>
              <a:ext cx="438315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b="1" i="0" dirty="0">
                  <a:solidFill>
                    <a:srgbClr val="000000"/>
                  </a:solidFill>
                  <a:effectLst/>
                </a:rPr>
                <a:t>Hoạt động được thông báo trong bản tin</a:t>
              </a:r>
              <a:endParaRPr lang="en-US" sz="3000" b="1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C05A1AF-2BEC-7573-707B-17E81D61764B}"/>
                </a:ext>
              </a:extLst>
            </p:cNvPr>
            <p:cNvGrpSpPr/>
            <p:nvPr/>
          </p:nvGrpSpPr>
          <p:grpSpPr>
            <a:xfrm>
              <a:off x="6180255" y="1678935"/>
              <a:ext cx="1460411" cy="1442730"/>
              <a:chOff x="6104470" y="1904020"/>
              <a:chExt cx="1134406" cy="1120672"/>
            </a:xfrm>
          </p:grpSpPr>
          <p:pic>
            <p:nvPicPr>
              <p:cNvPr id="33" name="Picture 32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186FEA02-2D7F-AE35-8AC9-C6DA26387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4470" y="1904020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1C55D-98FF-063F-8B4B-2FD82C94B3C4}"/>
                  </a:ext>
                </a:extLst>
              </p:cNvPr>
              <p:cNvSpPr txBox="1"/>
              <p:nvPr/>
            </p:nvSpPr>
            <p:spPr>
              <a:xfrm>
                <a:off x="6328888" y="1941709"/>
                <a:ext cx="669339" cy="93238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b="1" dirty="0">
                    <a:ln w="28575" cap="sq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miter lim="800000"/>
                    </a:ln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AA7BA6-C752-B015-1C91-88471F9B238A}"/>
              </a:ext>
            </a:extLst>
          </p:cNvPr>
          <p:cNvGrpSpPr/>
          <p:nvPr/>
        </p:nvGrpSpPr>
        <p:grpSpPr>
          <a:xfrm>
            <a:off x="907218" y="3866077"/>
            <a:ext cx="4420157" cy="2675135"/>
            <a:chOff x="4579754" y="1678935"/>
            <a:chExt cx="4420157" cy="2675135"/>
          </a:xfrm>
        </p:grpSpPr>
        <p:pic>
          <p:nvPicPr>
            <p:cNvPr id="57" name="Picture 56" descr="Text, whiteboard&#10;&#10;Description automatically generated">
              <a:extLst>
                <a:ext uri="{FF2B5EF4-FFF2-40B4-BE49-F238E27FC236}">
                  <a16:creationId xmlns:a16="http://schemas.microsoft.com/office/drawing/2014/main" id="{6F81BEC0-8CE9-F60A-DBA3-B581D40B5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440027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3CAFC8C-0B1A-4D1A-B9F2-6025BF336052}"/>
                </a:ext>
              </a:extLst>
            </p:cNvPr>
            <p:cNvSpPr txBox="1"/>
            <p:nvPr/>
          </p:nvSpPr>
          <p:spPr>
            <a:xfrm>
              <a:off x="4616754" y="2976758"/>
              <a:ext cx="438315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b="1" i="0" dirty="0">
                  <a:solidFill>
                    <a:srgbClr val="000000"/>
                  </a:solidFill>
                  <a:effectLst/>
                </a:rPr>
                <a:t>Địa điểm và thời gian của hoạt động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31C7D22-806E-198F-E0DF-854B6D8C8230}"/>
                </a:ext>
              </a:extLst>
            </p:cNvPr>
            <p:cNvGrpSpPr/>
            <p:nvPr/>
          </p:nvGrpSpPr>
          <p:grpSpPr>
            <a:xfrm>
              <a:off x="6180255" y="1678935"/>
              <a:ext cx="1460411" cy="1442730"/>
              <a:chOff x="6104470" y="1904020"/>
              <a:chExt cx="1134406" cy="1120672"/>
            </a:xfrm>
          </p:grpSpPr>
          <p:pic>
            <p:nvPicPr>
              <p:cNvPr id="60" name="Picture 59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4D8FFDA1-A6A6-60B2-E8D2-ED4EEF12E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4470" y="1904020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E8FAFD5-BB08-847B-CB3D-AB091FF7E4AC}"/>
                  </a:ext>
                </a:extLst>
              </p:cNvPr>
              <p:cNvSpPr txBox="1"/>
              <p:nvPr/>
            </p:nvSpPr>
            <p:spPr>
              <a:xfrm>
                <a:off x="6328888" y="1941709"/>
                <a:ext cx="669339" cy="93238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b="1" dirty="0">
                    <a:ln w="28575" cap="sq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miter lim="800000"/>
                    </a:ln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F670CFF-8F0B-91A2-6449-5F4990074B3A}"/>
              </a:ext>
            </a:extLst>
          </p:cNvPr>
          <p:cNvGrpSpPr/>
          <p:nvPr/>
        </p:nvGrpSpPr>
        <p:grpSpPr>
          <a:xfrm>
            <a:off x="6661975" y="3856138"/>
            <a:ext cx="4420157" cy="2675135"/>
            <a:chOff x="4579754" y="1678935"/>
            <a:chExt cx="4420157" cy="2675135"/>
          </a:xfrm>
        </p:grpSpPr>
        <p:pic>
          <p:nvPicPr>
            <p:cNvPr id="63" name="Picture 62" descr="Text, whiteboard&#10;&#10;Description automatically generated">
              <a:extLst>
                <a:ext uri="{FF2B5EF4-FFF2-40B4-BE49-F238E27FC236}">
                  <a16:creationId xmlns:a16="http://schemas.microsoft.com/office/drawing/2014/main" id="{49D96A8C-A628-C8CF-59F5-F2433D3F9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440027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E0CD128-7CAF-C398-2DF4-3E74C1C1E970}"/>
                </a:ext>
              </a:extLst>
            </p:cNvPr>
            <p:cNvSpPr txBox="1"/>
            <p:nvPr/>
          </p:nvSpPr>
          <p:spPr>
            <a:xfrm>
              <a:off x="4616754" y="2976758"/>
              <a:ext cx="438315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b="1" i="0" dirty="0">
                  <a:solidFill>
                    <a:srgbClr val="000000"/>
                  </a:solidFill>
                  <a:effectLst/>
                </a:rPr>
                <a:t>Nội dung của hoạt động.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5E6D166-4296-26CD-D67B-519F57E348F4}"/>
                </a:ext>
              </a:extLst>
            </p:cNvPr>
            <p:cNvGrpSpPr/>
            <p:nvPr/>
          </p:nvGrpSpPr>
          <p:grpSpPr>
            <a:xfrm>
              <a:off x="6180255" y="1678935"/>
              <a:ext cx="1460411" cy="1442730"/>
              <a:chOff x="6104470" y="1904020"/>
              <a:chExt cx="1134406" cy="1120672"/>
            </a:xfrm>
          </p:grpSpPr>
          <p:pic>
            <p:nvPicPr>
              <p:cNvPr id="66" name="Picture 65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42F9F656-B9F1-C48D-9C78-FBC612529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4470" y="1904020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946DD3C-43D2-94D8-7F58-C98B023A0746}"/>
                  </a:ext>
                </a:extLst>
              </p:cNvPr>
              <p:cNvSpPr txBox="1"/>
              <p:nvPr/>
            </p:nvSpPr>
            <p:spPr>
              <a:xfrm>
                <a:off x="6328888" y="1941709"/>
                <a:ext cx="669339" cy="93238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b="1" dirty="0">
                    <a:ln w="28575" cap="sq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miter lim="800000"/>
                    </a:ln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85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ABFEB-8DCE-286F-9839-375C73EFC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2D17AB4-9423-815B-3F8E-48BAA2C38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EBD253-F607-7AE0-140A-78B87CBC0FA0}"/>
              </a:ext>
            </a:extLst>
          </p:cNvPr>
          <p:cNvSpPr/>
          <p:nvPr/>
        </p:nvSpPr>
        <p:spPr>
          <a:xfrm>
            <a:off x="331470" y="274320"/>
            <a:ext cx="11441430" cy="63436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FCC51-BDB9-B57A-515A-E0DC4C84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75" y="419100"/>
            <a:ext cx="56578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9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186</Words>
  <Application>Microsoft Office PowerPoint</Application>
  <PresentationFormat>Widescreen</PresentationFormat>
  <Paragraphs>29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Bebas Neue</vt:lpstr>
      <vt:lpstr>Calibri</vt:lpstr>
      <vt:lpstr>Cambria</vt:lpstr>
      <vt:lpstr>Fredoka One</vt:lpstr>
      <vt:lpstr>HP001 4 hàng</vt:lpstr>
      <vt:lpstr>Lobster</vt:lpstr>
      <vt:lpstr>Sitka Display</vt:lpstr>
      <vt:lpstr>Tahoma</vt:lpstr>
      <vt:lpstr>UTM Duepuntozero</vt:lpstr>
      <vt:lpstr>Office Theme</vt:lpstr>
      <vt:lpstr>13_Office Theme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VINH KHANG</cp:lastModifiedBy>
  <cp:revision>33</cp:revision>
  <dcterms:created xsi:type="dcterms:W3CDTF">2023-02-02T23:40:01Z</dcterms:created>
  <dcterms:modified xsi:type="dcterms:W3CDTF">2026-04-10T07:03:42Z</dcterms:modified>
</cp:coreProperties>
</file>