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2" r:id="rId3"/>
    <p:sldMasterId id="2147483711" r:id="rId4"/>
    <p:sldMasterId id="2147483723" r:id="rId5"/>
  </p:sldMasterIdLst>
  <p:notesMasterIdLst>
    <p:notesMasterId r:id="rId13"/>
  </p:notesMasterIdLst>
  <p:sldIdLst>
    <p:sldId id="2007577502" r:id="rId6"/>
    <p:sldId id="8712" r:id="rId7"/>
    <p:sldId id="373" r:id="rId8"/>
    <p:sldId id="2007577211" r:id="rId9"/>
    <p:sldId id="2007577218" r:id="rId10"/>
    <p:sldId id="257" r:id="rId11"/>
    <p:sldId id="200757722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652A1-0282-42CA-8D61-F1A10D70F030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733BD-5510-4663-BAD2-BFF1EB79A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8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807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553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04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D0D55B-90FF-487B-BFB8-EB2A2C704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A7AD39C-DD8D-4802-904C-4EE3B702B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8CDCE6-D4F9-4810-AC69-008964F6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B91193-A95D-4C9D-A087-96CBC9BA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05A4AA-2842-4382-8266-CC3342B91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79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247857-7C10-45E1-8C5E-E496CC886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C676772-C008-4EF2-B981-89DC7C20F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5AAA3E-6275-4C91-A827-426DC5739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4453F4-ED1C-46E9-A62D-BFBAEBA2A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EBD9D9-AEE2-473F-823F-BF8BCCC4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70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E76E6EB-B31E-4A32-94B6-F83A1124F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8A04F1A-A230-407D-91D8-846890659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1A1034-E9FC-4CA3-83B0-E30D688EA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FBA7A2-244A-4EC2-B924-B49F3D66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B8BB72-39D1-4EE1-A230-29B242F3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786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661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549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438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2584000" y="1277367"/>
            <a:ext cx="7024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213" name="Google Shape;213;p8"/>
          <p:cNvGrpSpPr/>
          <p:nvPr/>
        </p:nvGrpSpPr>
        <p:grpSpPr>
          <a:xfrm>
            <a:off x="-11458" y="2974867"/>
            <a:ext cx="12651855" cy="5900188"/>
            <a:chOff x="-8594" y="2231150"/>
            <a:chExt cx="9488891" cy="4425141"/>
          </a:xfrm>
        </p:grpSpPr>
        <p:grpSp>
          <p:nvGrpSpPr>
            <p:cNvPr id="214" name="Google Shape;214;p8"/>
            <p:cNvGrpSpPr/>
            <p:nvPr/>
          </p:nvGrpSpPr>
          <p:grpSpPr>
            <a:xfrm>
              <a:off x="2103879" y="3630681"/>
              <a:ext cx="4777316" cy="3025611"/>
              <a:chOff x="2103879" y="3630681"/>
              <a:chExt cx="4777316" cy="3025611"/>
            </a:xfrm>
          </p:grpSpPr>
          <p:sp>
            <p:nvSpPr>
              <p:cNvPr id="215" name="Google Shape;215;p8"/>
              <p:cNvSpPr/>
              <p:nvPr/>
            </p:nvSpPr>
            <p:spPr>
              <a:xfrm>
                <a:off x="2103879" y="3630681"/>
                <a:ext cx="4777316" cy="3025611"/>
              </a:xfrm>
              <a:custGeom>
                <a:avLst/>
                <a:gdLst/>
                <a:ahLst/>
                <a:cxnLst/>
                <a:rect l="l" t="t" r="r" b="b"/>
                <a:pathLst>
                  <a:path w="97946" h="62032" extrusionOk="0">
                    <a:moveTo>
                      <a:pt x="48973" y="1"/>
                    </a:moveTo>
                    <a:cubicBezTo>
                      <a:pt x="31254" y="1"/>
                      <a:pt x="15740" y="5941"/>
                      <a:pt x="7118" y="14888"/>
                    </a:cubicBezTo>
                    <a:cubicBezTo>
                      <a:pt x="2607" y="19575"/>
                      <a:pt x="0" y="25114"/>
                      <a:pt x="0" y="31003"/>
                    </a:cubicBezTo>
                    <a:cubicBezTo>
                      <a:pt x="0" y="44262"/>
                      <a:pt x="13083" y="55540"/>
                      <a:pt x="31529" y="60001"/>
                    </a:cubicBezTo>
                    <a:cubicBezTo>
                      <a:pt x="36943" y="61304"/>
                      <a:pt x="42833" y="62031"/>
                      <a:pt x="48973" y="62031"/>
                    </a:cubicBezTo>
                    <a:cubicBezTo>
                      <a:pt x="55966" y="62031"/>
                      <a:pt x="62632" y="61104"/>
                      <a:pt x="68647" y="59425"/>
                    </a:cubicBezTo>
                    <a:cubicBezTo>
                      <a:pt x="85890" y="54613"/>
                      <a:pt x="97946" y="43710"/>
                      <a:pt x="97946" y="31003"/>
                    </a:cubicBezTo>
                    <a:cubicBezTo>
                      <a:pt x="97946" y="14713"/>
                      <a:pt x="78121" y="1354"/>
                      <a:pt x="52908" y="101"/>
                    </a:cubicBezTo>
                    <a:cubicBezTo>
                      <a:pt x="51605" y="26"/>
                      <a:pt x="50301" y="1"/>
                      <a:pt x="489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103879" y="4077795"/>
                <a:ext cx="2123420" cy="2479477"/>
              </a:xfrm>
              <a:custGeom>
                <a:avLst/>
                <a:gdLst/>
                <a:ahLst/>
                <a:cxnLst/>
                <a:rect l="l" t="t" r="r" b="b"/>
                <a:pathLst>
                  <a:path w="43535" h="50835" extrusionOk="0">
                    <a:moveTo>
                      <a:pt x="24646" y="0"/>
                    </a:moveTo>
                    <a:cubicBezTo>
                      <a:pt x="23128" y="0"/>
                      <a:pt x="21268" y="193"/>
                      <a:pt x="18998" y="633"/>
                    </a:cubicBezTo>
                    <a:cubicBezTo>
                      <a:pt x="13835" y="1636"/>
                      <a:pt x="9775" y="3866"/>
                      <a:pt x="7118" y="5721"/>
                    </a:cubicBezTo>
                    <a:cubicBezTo>
                      <a:pt x="2607" y="10408"/>
                      <a:pt x="0" y="15947"/>
                      <a:pt x="0" y="21836"/>
                    </a:cubicBezTo>
                    <a:cubicBezTo>
                      <a:pt x="0" y="35095"/>
                      <a:pt x="13083" y="46373"/>
                      <a:pt x="31529" y="50834"/>
                    </a:cubicBezTo>
                    <a:cubicBezTo>
                      <a:pt x="38121" y="48754"/>
                      <a:pt x="41354" y="44368"/>
                      <a:pt x="41028" y="41786"/>
                    </a:cubicBezTo>
                    <a:cubicBezTo>
                      <a:pt x="40502" y="37601"/>
                      <a:pt x="20251" y="37200"/>
                      <a:pt x="26817" y="32914"/>
                    </a:cubicBezTo>
                    <a:cubicBezTo>
                      <a:pt x="33409" y="28628"/>
                      <a:pt x="43534" y="26122"/>
                      <a:pt x="41980" y="20057"/>
                    </a:cubicBezTo>
                    <a:cubicBezTo>
                      <a:pt x="40402" y="14017"/>
                      <a:pt x="33935" y="15470"/>
                      <a:pt x="29224" y="14543"/>
                    </a:cubicBezTo>
                    <a:cubicBezTo>
                      <a:pt x="24537" y="13591"/>
                      <a:pt x="31103" y="7225"/>
                      <a:pt x="31003" y="4292"/>
                    </a:cubicBezTo>
                    <a:cubicBezTo>
                      <a:pt x="30926" y="2066"/>
                      <a:pt x="29614" y="0"/>
                      <a:pt x="24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4300580" y="3635558"/>
                <a:ext cx="2580588" cy="2893577"/>
              </a:xfrm>
              <a:custGeom>
                <a:avLst/>
                <a:gdLst/>
                <a:ahLst/>
                <a:cxnLst/>
                <a:rect l="l" t="t" r="r" b="b"/>
                <a:pathLst>
                  <a:path w="52908" h="59325" extrusionOk="0">
                    <a:moveTo>
                      <a:pt x="7870" y="1"/>
                    </a:moveTo>
                    <a:cubicBezTo>
                      <a:pt x="4261" y="1254"/>
                      <a:pt x="0" y="3811"/>
                      <a:pt x="75" y="8873"/>
                    </a:cubicBezTo>
                    <a:cubicBezTo>
                      <a:pt x="127" y="13430"/>
                      <a:pt x="2797" y="14693"/>
                      <a:pt x="5909" y="14693"/>
                    </a:cubicBezTo>
                    <a:cubicBezTo>
                      <a:pt x="8788" y="14693"/>
                      <a:pt x="12045" y="13613"/>
                      <a:pt x="13960" y="13059"/>
                    </a:cubicBezTo>
                    <a:cubicBezTo>
                      <a:pt x="15317" y="12664"/>
                      <a:pt x="16674" y="12454"/>
                      <a:pt x="17897" y="12454"/>
                    </a:cubicBezTo>
                    <a:cubicBezTo>
                      <a:pt x="20243" y="12454"/>
                      <a:pt x="22095" y="13225"/>
                      <a:pt x="22507" y="14938"/>
                    </a:cubicBezTo>
                    <a:cubicBezTo>
                      <a:pt x="23133" y="17545"/>
                      <a:pt x="18346" y="19224"/>
                      <a:pt x="18647" y="23610"/>
                    </a:cubicBezTo>
                    <a:cubicBezTo>
                      <a:pt x="18955" y="27764"/>
                      <a:pt x="21872" y="34527"/>
                      <a:pt x="29272" y="34527"/>
                    </a:cubicBezTo>
                    <a:cubicBezTo>
                      <a:pt x="29684" y="34527"/>
                      <a:pt x="30111" y="34506"/>
                      <a:pt x="30552" y="34462"/>
                    </a:cubicBezTo>
                    <a:cubicBezTo>
                      <a:pt x="33877" y="34134"/>
                      <a:pt x="36293" y="33817"/>
                      <a:pt x="37958" y="33817"/>
                    </a:cubicBezTo>
                    <a:cubicBezTo>
                      <a:pt x="40483" y="33817"/>
                      <a:pt x="41280" y="34546"/>
                      <a:pt x="40903" y="37069"/>
                    </a:cubicBezTo>
                    <a:cubicBezTo>
                      <a:pt x="40351" y="40778"/>
                      <a:pt x="18446" y="52056"/>
                      <a:pt x="23609" y="59325"/>
                    </a:cubicBezTo>
                    <a:cubicBezTo>
                      <a:pt x="40852" y="54513"/>
                      <a:pt x="52908" y="43610"/>
                      <a:pt x="52908" y="30903"/>
                    </a:cubicBezTo>
                    <a:cubicBezTo>
                      <a:pt x="52908" y="14613"/>
                      <a:pt x="33083" y="1254"/>
                      <a:pt x="7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8" name="Google Shape;218;p8"/>
            <p:cNvGrpSpPr/>
            <p:nvPr/>
          </p:nvGrpSpPr>
          <p:grpSpPr>
            <a:xfrm>
              <a:off x="-8594" y="2231150"/>
              <a:ext cx="3260316" cy="3130575"/>
              <a:chOff x="8475" y="2231150"/>
              <a:chExt cx="3260316" cy="3130575"/>
            </a:xfrm>
          </p:grpSpPr>
          <p:sp>
            <p:nvSpPr>
              <p:cNvPr id="219" name="Google Shape;219;p8"/>
              <p:cNvSpPr/>
              <p:nvPr/>
            </p:nvSpPr>
            <p:spPr>
              <a:xfrm>
                <a:off x="8475" y="2231150"/>
                <a:ext cx="3260316" cy="3130575"/>
              </a:xfrm>
              <a:custGeom>
                <a:avLst/>
                <a:gdLst/>
                <a:ahLst/>
                <a:cxnLst/>
                <a:rect l="l" t="t" r="r" b="b"/>
                <a:pathLst>
                  <a:path w="66844" h="64184" extrusionOk="0">
                    <a:moveTo>
                      <a:pt x="10471" y="0"/>
                    </a:moveTo>
                    <a:cubicBezTo>
                      <a:pt x="4194" y="0"/>
                      <a:pt x="1" y="5812"/>
                      <a:pt x="1" y="5812"/>
                    </a:cubicBezTo>
                    <a:lnTo>
                      <a:pt x="1" y="64184"/>
                    </a:lnTo>
                    <a:lnTo>
                      <a:pt x="66843" y="64184"/>
                    </a:lnTo>
                    <a:cubicBezTo>
                      <a:pt x="65156" y="57789"/>
                      <a:pt x="59914" y="56744"/>
                      <a:pt x="56668" y="56744"/>
                    </a:cubicBezTo>
                    <a:cubicBezTo>
                      <a:pt x="55092" y="56744"/>
                      <a:pt x="53986" y="56991"/>
                      <a:pt x="53986" y="56991"/>
                    </a:cubicBezTo>
                    <a:cubicBezTo>
                      <a:pt x="53986" y="56991"/>
                      <a:pt x="54212" y="51151"/>
                      <a:pt x="48873" y="48519"/>
                    </a:cubicBezTo>
                    <a:cubicBezTo>
                      <a:pt x="47276" y="47736"/>
                      <a:pt x="45528" y="47462"/>
                      <a:pt x="43863" y="47462"/>
                    </a:cubicBezTo>
                    <a:cubicBezTo>
                      <a:pt x="39988" y="47462"/>
                      <a:pt x="36568" y="48945"/>
                      <a:pt x="36568" y="48945"/>
                    </a:cubicBezTo>
                    <a:cubicBezTo>
                      <a:pt x="36568" y="48945"/>
                      <a:pt x="40202" y="42479"/>
                      <a:pt x="37194" y="36940"/>
                    </a:cubicBezTo>
                    <a:cubicBezTo>
                      <a:pt x="35426" y="33711"/>
                      <a:pt x="31416" y="33037"/>
                      <a:pt x="28380" y="33037"/>
                    </a:cubicBezTo>
                    <a:cubicBezTo>
                      <a:pt x="26210" y="33037"/>
                      <a:pt x="24537" y="33381"/>
                      <a:pt x="24537" y="33381"/>
                    </a:cubicBezTo>
                    <a:cubicBezTo>
                      <a:pt x="24537" y="33381"/>
                      <a:pt x="30402" y="26815"/>
                      <a:pt x="28723" y="22203"/>
                    </a:cubicBezTo>
                    <a:cubicBezTo>
                      <a:pt x="27986" y="20191"/>
                      <a:pt x="26226" y="19626"/>
                      <a:pt x="24482" y="19626"/>
                    </a:cubicBezTo>
                    <a:cubicBezTo>
                      <a:pt x="22253" y="19626"/>
                      <a:pt x="20051" y="20549"/>
                      <a:pt x="20051" y="20549"/>
                    </a:cubicBezTo>
                    <a:cubicBezTo>
                      <a:pt x="25164" y="13657"/>
                      <a:pt x="23284" y="4559"/>
                      <a:pt x="14738" y="900"/>
                    </a:cubicBezTo>
                    <a:cubicBezTo>
                      <a:pt x="13235" y="263"/>
                      <a:pt x="11806" y="0"/>
                      <a:pt x="10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8475" y="2506384"/>
                <a:ext cx="3057412" cy="2855337"/>
              </a:xfrm>
              <a:custGeom>
                <a:avLst/>
                <a:gdLst/>
                <a:ahLst/>
                <a:cxnLst/>
                <a:rect l="l" t="t" r="r" b="b"/>
                <a:pathLst>
                  <a:path w="62684" h="58541" extrusionOk="0">
                    <a:moveTo>
                      <a:pt x="9396" y="0"/>
                    </a:moveTo>
                    <a:cubicBezTo>
                      <a:pt x="5708" y="0"/>
                      <a:pt x="1863" y="3074"/>
                      <a:pt x="1" y="4781"/>
                    </a:cubicBezTo>
                    <a:lnTo>
                      <a:pt x="1" y="58541"/>
                    </a:lnTo>
                    <a:lnTo>
                      <a:pt x="62683" y="58541"/>
                    </a:lnTo>
                    <a:cubicBezTo>
                      <a:pt x="61085" y="56277"/>
                      <a:pt x="57910" y="55747"/>
                      <a:pt x="55285" y="55747"/>
                    </a:cubicBezTo>
                    <a:cubicBezTo>
                      <a:pt x="52968" y="55747"/>
                      <a:pt x="51079" y="56160"/>
                      <a:pt x="51079" y="56160"/>
                    </a:cubicBezTo>
                    <a:cubicBezTo>
                      <a:pt x="51079" y="56160"/>
                      <a:pt x="52332" y="52601"/>
                      <a:pt x="47520" y="47789"/>
                    </a:cubicBezTo>
                    <a:cubicBezTo>
                      <a:pt x="46194" y="46462"/>
                      <a:pt x="44266" y="45983"/>
                      <a:pt x="42171" y="45983"/>
                    </a:cubicBezTo>
                    <a:cubicBezTo>
                      <a:pt x="36784" y="45983"/>
                      <a:pt x="30293" y="49152"/>
                      <a:pt x="30076" y="49242"/>
                    </a:cubicBezTo>
                    <a:cubicBezTo>
                      <a:pt x="30227" y="49017"/>
                      <a:pt x="35264" y="41122"/>
                      <a:pt x="32482" y="35483"/>
                    </a:cubicBezTo>
                    <a:cubicBezTo>
                      <a:pt x="31417" y="33295"/>
                      <a:pt x="28875" y="32616"/>
                      <a:pt x="26131" y="32616"/>
                    </a:cubicBezTo>
                    <a:cubicBezTo>
                      <a:pt x="21644" y="32616"/>
                      <a:pt x="16618" y="34430"/>
                      <a:pt x="16618" y="34430"/>
                    </a:cubicBezTo>
                    <a:cubicBezTo>
                      <a:pt x="21630" y="28465"/>
                      <a:pt x="24036" y="22726"/>
                      <a:pt x="22031" y="19919"/>
                    </a:cubicBezTo>
                    <a:cubicBezTo>
                      <a:pt x="21531" y="19203"/>
                      <a:pt x="20710" y="18935"/>
                      <a:pt x="19763" y="18935"/>
                    </a:cubicBezTo>
                    <a:cubicBezTo>
                      <a:pt x="16963" y="18935"/>
                      <a:pt x="13059" y="21272"/>
                      <a:pt x="13059" y="21272"/>
                    </a:cubicBezTo>
                    <a:cubicBezTo>
                      <a:pt x="13059" y="21272"/>
                      <a:pt x="18272" y="4555"/>
                      <a:pt x="12532" y="896"/>
                    </a:cubicBezTo>
                    <a:cubicBezTo>
                      <a:pt x="11536" y="262"/>
                      <a:pt x="10473" y="0"/>
                      <a:pt x="9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19157" y="3035487"/>
                <a:ext cx="618077" cy="894631"/>
              </a:xfrm>
              <a:custGeom>
                <a:avLst/>
                <a:gdLst/>
                <a:ahLst/>
                <a:cxnLst/>
                <a:rect l="l" t="t" r="r" b="b"/>
                <a:pathLst>
                  <a:path w="12672" h="18342" extrusionOk="0">
                    <a:moveTo>
                      <a:pt x="12104" y="1"/>
                    </a:moveTo>
                    <a:cubicBezTo>
                      <a:pt x="11976" y="1"/>
                      <a:pt x="11847" y="59"/>
                      <a:pt x="11762" y="199"/>
                    </a:cubicBezTo>
                    <a:cubicBezTo>
                      <a:pt x="7902" y="6038"/>
                      <a:pt x="4043" y="11878"/>
                      <a:pt x="208" y="17743"/>
                    </a:cubicBezTo>
                    <a:cubicBezTo>
                      <a:pt x="1" y="18054"/>
                      <a:pt x="282" y="18341"/>
                      <a:pt x="568" y="18341"/>
                    </a:cubicBezTo>
                    <a:cubicBezTo>
                      <a:pt x="696" y="18341"/>
                      <a:pt x="824" y="18283"/>
                      <a:pt x="910" y="18144"/>
                    </a:cubicBezTo>
                    <a:cubicBezTo>
                      <a:pt x="4769" y="12304"/>
                      <a:pt x="8629" y="6464"/>
                      <a:pt x="12464" y="600"/>
                    </a:cubicBezTo>
                    <a:cubicBezTo>
                      <a:pt x="12671" y="288"/>
                      <a:pt x="12389" y="1"/>
                      <a:pt x="12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46482" y="2909747"/>
                <a:ext cx="95404" cy="45297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287" extrusionOk="0">
                    <a:moveTo>
                      <a:pt x="405" y="1"/>
                    </a:moveTo>
                    <a:cubicBezTo>
                      <a:pt x="195" y="1"/>
                      <a:pt x="1" y="133"/>
                      <a:pt x="38" y="396"/>
                    </a:cubicBezTo>
                    <a:cubicBezTo>
                      <a:pt x="389" y="3228"/>
                      <a:pt x="740" y="6060"/>
                      <a:pt x="1091" y="8892"/>
                    </a:cubicBezTo>
                    <a:cubicBezTo>
                      <a:pt x="1116" y="9155"/>
                      <a:pt x="1342" y="9287"/>
                      <a:pt x="1552" y="9287"/>
                    </a:cubicBezTo>
                    <a:cubicBezTo>
                      <a:pt x="1762" y="9287"/>
                      <a:pt x="1956" y="9155"/>
                      <a:pt x="1918" y="8892"/>
                    </a:cubicBezTo>
                    <a:cubicBezTo>
                      <a:pt x="1567" y="6060"/>
                      <a:pt x="1216" y="3228"/>
                      <a:pt x="866" y="396"/>
                    </a:cubicBezTo>
                    <a:cubicBezTo>
                      <a:pt x="840" y="133"/>
                      <a:pt x="615" y="1"/>
                      <a:pt x="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29887" y="3873528"/>
                <a:ext cx="735039" cy="664657"/>
              </a:xfrm>
              <a:custGeom>
                <a:avLst/>
                <a:gdLst/>
                <a:ahLst/>
                <a:cxnLst/>
                <a:rect l="l" t="t" r="r" b="b"/>
                <a:pathLst>
                  <a:path w="15070" h="13627" extrusionOk="0">
                    <a:moveTo>
                      <a:pt x="14449" y="1"/>
                    </a:moveTo>
                    <a:cubicBezTo>
                      <a:pt x="14357" y="1"/>
                      <a:pt x="14261" y="33"/>
                      <a:pt x="14174" y="109"/>
                    </a:cubicBezTo>
                    <a:cubicBezTo>
                      <a:pt x="9562" y="4395"/>
                      <a:pt x="4925" y="8656"/>
                      <a:pt x="314" y="12917"/>
                    </a:cubicBezTo>
                    <a:cubicBezTo>
                      <a:pt x="0" y="13210"/>
                      <a:pt x="300" y="13627"/>
                      <a:pt x="637" y="13627"/>
                    </a:cubicBezTo>
                    <a:cubicBezTo>
                      <a:pt x="731" y="13627"/>
                      <a:pt x="828" y="13595"/>
                      <a:pt x="915" y="13518"/>
                    </a:cubicBezTo>
                    <a:cubicBezTo>
                      <a:pt x="5527" y="9257"/>
                      <a:pt x="10138" y="4972"/>
                      <a:pt x="14775" y="711"/>
                    </a:cubicBezTo>
                    <a:cubicBezTo>
                      <a:pt x="15069" y="417"/>
                      <a:pt x="14781" y="1"/>
                      <a:pt x="14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80673" y="4535445"/>
                <a:ext cx="832394" cy="794301"/>
              </a:xfrm>
              <a:custGeom>
                <a:avLst/>
                <a:gdLst/>
                <a:ahLst/>
                <a:cxnLst/>
                <a:rect l="l" t="t" r="r" b="b"/>
                <a:pathLst>
                  <a:path w="17066" h="16285" extrusionOk="0">
                    <a:moveTo>
                      <a:pt x="16459" y="0"/>
                    </a:moveTo>
                    <a:cubicBezTo>
                      <a:pt x="16364" y="0"/>
                      <a:pt x="16266" y="36"/>
                      <a:pt x="16180" y="122"/>
                    </a:cubicBezTo>
                    <a:cubicBezTo>
                      <a:pt x="10891" y="5260"/>
                      <a:pt x="5578" y="10423"/>
                      <a:pt x="290" y="15586"/>
                    </a:cubicBezTo>
                    <a:cubicBezTo>
                      <a:pt x="0" y="15876"/>
                      <a:pt x="291" y="16285"/>
                      <a:pt x="612" y="16285"/>
                    </a:cubicBezTo>
                    <a:cubicBezTo>
                      <a:pt x="707" y="16285"/>
                      <a:pt x="805" y="16249"/>
                      <a:pt x="891" y="16163"/>
                    </a:cubicBezTo>
                    <a:cubicBezTo>
                      <a:pt x="6180" y="11025"/>
                      <a:pt x="11468" y="5862"/>
                      <a:pt x="16756" y="699"/>
                    </a:cubicBezTo>
                    <a:cubicBezTo>
                      <a:pt x="17065" y="409"/>
                      <a:pt x="16779" y="0"/>
                      <a:pt x="16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908217" y="4346103"/>
                <a:ext cx="55652" cy="46365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9506" extrusionOk="0">
                    <a:moveTo>
                      <a:pt x="417" y="1"/>
                    </a:moveTo>
                    <a:cubicBezTo>
                      <a:pt x="207" y="1"/>
                      <a:pt x="0" y="132"/>
                      <a:pt x="0" y="395"/>
                    </a:cubicBezTo>
                    <a:cubicBezTo>
                      <a:pt x="100" y="3303"/>
                      <a:pt x="201" y="6210"/>
                      <a:pt x="301" y="9092"/>
                    </a:cubicBezTo>
                    <a:cubicBezTo>
                      <a:pt x="301" y="9368"/>
                      <a:pt x="514" y="9506"/>
                      <a:pt x="724" y="9506"/>
                    </a:cubicBezTo>
                    <a:cubicBezTo>
                      <a:pt x="934" y="9506"/>
                      <a:pt x="1141" y="9368"/>
                      <a:pt x="1128" y="9092"/>
                    </a:cubicBezTo>
                    <a:cubicBezTo>
                      <a:pt x="1028" y="6210"/>
                      <a:pt x="928" y="3303"/>
                      <a:pt x="852" y="395"/>
                    </a:cubicBezTo>
                    <a:cubicBezTo>
                      <a:pt x="840" y="132"/>
                      <a:pt x="627" y="1"/>
                      <a:pt x="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510657" y="4512130"/>
                <a:ext cx="205196" cy="538476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1040" extrusionOk="0">
                    <a:moveTo>
                      <a:pt x="514" y="0"/>
                    </a:moveTo>
                    <a:cubicBezTo>
                      <a:pt x="259" y="0"/>
                      <a:pt x="0" y="208"/>
                      <a:pt x="106" y="525"/>
                    </a:cubicBezTo>
                    <a:cubicBezTo>
                      <a:pt x="1159" y="3934"/>
                      <a:pt x="2236" y="7342"/>
                      <a:pt x="3314" y="10751"/>
                    </a:cubicBezTo>
                    <a:cubicBezTo>
                      <a:pt x="3374" y="10951"/>
                      <a:pt x="3539" y="11040"/>
                      <a:pt x="3705" y="11040"/>
                    </a:cubicBezTo>
                    <a:cubicBezTo>
                      <a:pt x="3954" y="11040"/>
                      <a:pt x="4206" y="10841"/>
                      <a:pt x="4116" y="10525"/>
                    </a:cubicBezTo>
                    <a:cubicBezTo>
                      <a:pt x="3038" y="7117"/>
                      <a:pt x="1986" y="3708"/>
                      <a:pt x="908" y="300"/>
                    </a:cubicBezTo>
                    <a:cubicBezTo>
                      <a:pt x="848" y="91"/>
                      <a:pt x="682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1206472" y="4911982"/>
                <a:ext cx="661389" cy="42507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8715" extrusionOk="0">
                    <a:moveTo>
                      <a:pt x="575" y="0"/>
                    </a:moveTo>
                    <a:cubicBezTo>
                      <a:pt x="217" y="0"/>
                      <a:pt x="0" y="544"/>
                      <a:pt x="376" y="773"/>
                    </a:cubicBezTo>
                    <a:cubicBezTo>
                      <a:pt x="4512" y="3405"/>
                      <a:pt x="8622" y="6037"/>
                      <a:pt x="12757" y="8643"/>
                    </a:cubicBezTo>
                    <a:cubicBezTo>
                      <a:pt x="12832" y="8693"/>
                      <a:pt x="12907" y="8715"/>
                      <a:pt x="12976" y="8715"/>
                    </a:cubicBezTo>
                    <a:cubicBezTo>
                      <a:pt x="13326" y="8715"/>
                      <a:pt x="13560" y="8171"/>
                      <a:pt x="13184" y="7941"/>
                    </a:cubicBezTo>
                    <a:cubicBezTo>
                      <a:pt x="9048" y="5310"/>
                      <a:pt x="4913" y="2678"/>
                      <a:pt x="803" y="72"/>
                    </a:cubicBezTo>
                    <a:cubicBezTo>
                      <a:pt x="723" y="22"/>
                      <a:pt x="646" y="0"/>
                      <a:pt x="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1775425" y="4960269"/>
                <a:ext cx="233730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7086" extrusionOk="0">
                    <a:moveTo>
                      <a:pt x="4219" y="1"/>
                    </a:moveTo>
                    <a:cubicBezTo>
                      <a:pt x="4089" y="1"/>
                      <a:pt x="3960" y="61"/>
                      <a:pt x="3874" y="210"/>
                    </a:cubicBezTo>
                    <a:cubicBezTo>
                      <a:pt x="2646" y="2290"/>
                      <a:pt x="1418" y="4370"/>
                      <a:pt x="190" y="6475"/>
                    </a:cubicBezTo>
                    <a:cubicBezTo>
                      <a:pt x="0" y="6786"/>
                      <a:pt x="274" y="7085"/>
                      <a:pt x="554" y="7085"/>
                    </a:cubicBezTo>
                    <a:cubicBezTo>
                      <a:pt x="679" y="7085"/>
                      <a:pt x="806" y="7024"/>
                      <a:pt x="892" y="6876"/>
                    </a:cubicBezTo>
                    <a:cubicBezTo>
                      <a:pt x="2120" y="4796"/>
                      <a:pt x="3373" y="2716"/>
                      <a:pt x="4601" y="611"/>
                    </a:cubicBezTo>
                    <a:cubicBezTo>
                      <a:pt x="4791" y="300"/>
                      <a:pt x="4505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16534" y="2877703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56" y="2657"/>
                      <a:pt x="2632" y="2055"/>
                      <a:pt x="2632" y="1328"/>
                    </a:cubicBezTo>
                    <a:cubicBezTo>
                      <a:pt x="2632" y="602"/>
                      <a:pt x="2056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545140" y="299012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1" y="602"/>
                      <a:pt x="1" y="1329"/>
                    </a:cubicBezTo>
                    <a:cubicBezTo>
                      <a:pt x="1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667369" y="3831192"/>
                <a:ext cx="129644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6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03"/>
                    </a:cubicBezTo>
                    <a:cubicBezTo>
                      <a:pt x="2657" y="576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479148" y="4466819"/>
                <a:ext cx="12959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8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8" y="2657"/>
                    </a:cubicBezTo>
                    <a:cubicBezTo>
                      <a:pt x="2055" y="2657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861735" y="4299377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31" y="2657"/>
                      <a:pt x="2632" y="2055"/>
                      <a:pt x="2632" y="1328"/>
                    </a:cubicBezTo>
                    <a:cubicBezTo>
                      <a:pt x="2632" y="602"/>
                      <a:pt x="2031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125799" y="448759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177159" y="4870232"/>
                <a:ext cx="128376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6"/>
                      <a:pt x="602" y="2632"/>
                      <a:pt x="1328" y="2632"/>
                    </a:cubicBezTo>
                    <a:cubicBezTo>
                      <a:pt x="2055" y="2632"/>
                      <a:pt x="2632" y="2056"/>
                      <a:pt x="2632" y="1304"/>
                    </a:cubicBezTo>
                    <a:cubicBezTo>
                      <a:pt x="2632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905702" y="4920323"/>
                <a:ext cx="12842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8"/>
                      <a:pt x="1304" y="2658"/>
                    </a:cubicBezTo>
                    <a:cubicBezTo>
                      <a:pt x="2056" y="2658"/>
                      <a:pt x="2632" y="2056"/>
                      <a:pt x="2632" y="1329"/>
                    </a:cubicBezTo>
                    <a:cubicBezTo>
                      <a:pt x="2632" y="602"/>
                      <a:pt x="2056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7706253" y="2495068"/>
              <a:ext cx="1774044" cy="3044536"/>
              <a:chOff x="7706253" y="2495068"/>
              <a:chExt cx="1774044" cy="3044536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7706253" y="2495068"/>
                <a:ext cx="1774044" cy="3044536"/>
              </a:xfrm>
              <a:custGeom>
                <a:avLst/>
                <a:gdLst/>
                <a:ahLst/>
                <a:cxnLst/>
                <a:rect l="l" t="t" r="r" b="b"/>
                <a:pathLst>
                  <a:path w="36372" h="62420" extrusionOk="0">
                    <a:moveTo>
                      <a:pt x="0" y="0"/>
                    </a:moveTo>
                    <a:cubicBezTo>
                      <a:pt x="0" y="1"/>
                      <a:pt x="3960" y="9800"/>
                      <a:pt x="3860" y="26517"/>
                    </a:cubicBezTo>
                    <a:cubicBezTo>
                      <a:pt x="3759" y="43234"/>
                      <a:pt x="6466" y="59926"/>
                      <a:pt x="17118" y="62131"/>
                    </a:cubicBezTo>
                    <a:cubicBezTo>
                      <a:pt x="18054" y="62323"/>
                      <a:pt x="18979" y="62420"/>
                      <a:pt x="19884" y="62420"/>
                    </a:cubicBezTo>
                    <a:cubicBezTo>
                      <a:pt x="29278" y="62420"/>
                      <a:pt x="36371" y="51920"/>
                      <a:pt x="28095" y="27344"/>
                    </a:cubicBezTo>
                    <a:cubicBezTo>
                      <a:pt x="28095" y="27344"/>
                      <a:pt x="21730" y="897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8154469" y="2825124"/>
                <a:ext cx="1245762" cy="2535081"/>
              </a:xfrm>
              <a:custGeom>
                <a:avLst/>
                <a:gdLst/>
                <a:ahLst/>
                <a:cxnLst/>
                <a:rect l="l" t="t" r="r" b="b"/>
                <a:pathLst>
                  <a:path w="25541" h="51975" extrusionOk="0">
                    <a:moveTo>
                      <a:pt x="0" y="0"/>
                    </a:moveTo>
                    <a:cubicBezTo>
                      <a:pt x="1354" y="7519"/>
                      <a:pt x="2507" y="15038"/>
                      <a:pt x="2281" y="30301"/>
                    </a:cubicBezTo>
                    <a:cubicBezTo>
                      <a:pt x="2080" y="45539"/>
                      <a:pt x="7294" y="50878"/>
                      <a:pt x="14286" y="51905"/>
                    </a:cubicBezTo>
                    <a:cubicBezTo>
                      <a:pt x="14596" y="51952"/>
                      <a:pt x="14902" y="51975"/>
                      <a:pt x="15202" y="51975"/>
                    </a:cubicBezTo>
                    <a:cubicBezTo>
                      <a:pt x="21681" y="51975"/>
                      <a:pt x="25540" y="41223"/>
                      <a:pt x="20151" y="24863"/>
                    </a:cubicBezTo>
                    <a:cubicBezTo>
                      <a:pt x="14512" y="774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8314010" y="3060996"/>
                <a:ext cx="699872" cy="2183071"/>
              </a:xfrm>
              <a:custGeom>
                <a:avLst/>
                <a:gdLst/>
                <a:ahLst/>
                <a:cxnLst/>
                <a:rect l="l" t="t" r="r" b="b"/>
                <a:pathLst>
                  <a:path w="14349" h="44758" extrusionOk="0">
                    <a:moveTo>
                      <a:pt x="602" y="0"/>
                    </a:moveTo>
                    <a:cubicBezTo>
                      <a:pt x="301" y="0"/>
                      <a:pt x="0" y="302"/>
                      <a:pt x="213" y="603"/>
                    </a:cubicBezTo>
                    <a:cubicBezTo>
                      <a:pt x="6278" y="9174"/>
                      <a:pt x="9937" y="19200"/>
                      <a:pt x="11892" y="29450"/>
                    </a:cubicBezTo>
                    <a:cubicBezTo>
                      <a:pt x="12820" y="34312"/>
                      <a:pt x="13496" y="39375"/>
                      <a:pt x="13421" y="44363"/>
                    </a:cubicBezTo>
                    <a:cubicBezTo>
                      <a:pt x="13421" y="44626"/>
                      <a:pt x="13628" y="44757"/>
                      <a:pt x="13838" y="44757"/>
                    </a:cubicBezTo>
                    <a:cubicBezTo>
                      <a:pt x="14048" y="44757"/>
                      <a:pt x="14261" y="44626"/>
                      <a:pt x="14273" y="44363"/>
                    </a:cubicBezTo>
                    <a:cubicBezTo>
                      <a:pt x="14348" y="39651"/>
                      <a:pt x="13697" y="34864"/>
                      <a:pt x="12895" y="30227"/>
                    </a:cubicBezTo>
                    <a:cubicBezTo>
                      <a:pt x="11115" y="20227"/>
                      <a:pt x="7707" y="10403"/>
                      <a:pt x="2118" y="1906"/>
                    </a:cubicBezTo>
                    <a:cubicBezTo>
                      <a:pt x="1742" y="1305"/>
                      <a:pt x="1341" y="753"/>
                      <a:pt x="940" y="177"/>
                    </a:cubicBezTo>
                    <a:cubicBezTo>
                      <a:pt x="852" y="52"/>
                      <a:pt x="727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" name="Google Shape;241;p8"/>
            <p:cNvGrpSpPr/>
            <p:nvPr/>
          </p:nvGrpSpPr>
          <p:grpSpPr>
            <a:xfrm>
              <a:off x="6335887" y="2865460"/>
              <a:ext cx="2515815" cy="3008588"/>
              <a:chOff x="6335887" y="2865460"/>
              <a:chExt cx="2515815" cy="3008588"/>
            </a:xfrm>
          </p:grpSpPr>
          <p:sp>
            <p:nvSpPr>
              <p:cNvPr id="242" name="Google Shape;242;p8"/>
              <p:cNvSpPr/>
              <p:nvPr/>
            </p:nvSpPr>
            <p:spPr>
              <a:xfrm>
                <a:off x="6335887" y="2865460"/>
                <a:ext cx="2515815" cy="3008588"/>
              </a:xfrm>
              <a:custGeom>
                <a:avLst/>
                <a:gdLst/>
                <a:ahLst/>
                <a:cxnLst/>
                <a:rect l="l" t="t" r="r" b="b"/>
                <a:pathLst>
                  <a:path w="51580" h="61683" extrusionOk="0">
                    <a:moveTo>
                      <a:pt x="6811" y="0"/>
                    </a:moveTo>
                    <a:cubicBezTo>
                      <a:pt x="6450" y="0"/>
                      <a:pt x="6092" y="72"/>
                      <a:pt x="5740" y="226"/>
                    </a:cubicBezTo>
                    <a:cubicBezTo>
                      <a:pt x="1" y="2732"/>
                      <a:pt x="7419" y="12757"/>
                      <a:pt x="10652" y="16843"/>
                    </a:cubicBezTo>
                    <a:cubicBezTo>
                      <a:pt x="13885" y="20903"/>
                      <a:pt x="14738" y="24136"/>
                      <a:pt x="12632" y="24136"/>
                    </a:cubicBezTo>
                    <a:cubicBezTo>
                      <a:pt x="11620" y="24136"/>
                      <a:pt x="10310" y="23643"/>
                      <a:pt x="9305" y="23643"/>
                    </a:cubicBezTo>
                    <a:cubicBezTo>
                      <a:pt x="8245" y="23643"/>
                      <a:pt x="7524" y="24191"/>
                      <a:pt x="7845" y="26442"/>
                    </a:cubicBezTo>
                    <a:cubicBezTo>
                      <a:pt x="8472" y="30828"/>
                      <a:pt x="13484" y="31981"/>
                      <a:pt x="15565" y="34587"/>
                    </a:cubicBezTo>
                    <a:cubicBezTo>
                      <a:pt x="17645" y="37194"/>
                      <a:pt x="19224" y="39274"/>
                      <a:pt x="15865" y="40026"/>
                    </a:cubicBezTo>
                    <a:cubicBezTo>
                      <a:pt x="12532" y="40752"/>
                      <a:pt x="14312" y="44086"/>
                      <a:pt x="21003" y="48372"/>
                    </a:cubicBezTo>
                    <a:cubicBezTo>
                      <a:pt x="27670" y="52657"/>
                      <a:pt x="25063" y="55164"/>
                      <a:pt x="20677" y="55464"/>
                    </a:cubicBezTo>
                    <a:cubicBezTo>
                      <a:pt x="16292" y="55790"/>
                      <a:pt x="21830" y="61204"/>
                      <a:pt x="34663" y="61630"/>
                    </a:cubicBezTo>
                    <a:cubicBezTo>
                      <a:pt x="35750" y="61666"/>
                      <a:pt x="36757" y="61682"/>
                      <a:pt x="37691" y="61682"/>
                    </a:cubicBezTo>
                    <a:cubicBezTo>
                      <a:pt x="47792" y="61682"/>
                      <a:pt x="49199" y="59750"/>
                      <a:pt x="49199" y="59750"/>
                    </a:cubicBezTo>
                    <a:cubicBezTo>
                      <a:pt x="49199" y="59750"/>
                      <a:pt x="51580" y="39600"/>
                      <a:pt x="46993" y="38547"/>
                    </a:cubicBezTo>
                    <a:cubicBezTo>
                      <a:pt x="46698" y="38481"/>
                      <a:pt x="46431" y="38450"/>
                      <a:pt x="46191" y="38450"/>
                    </a:cubicBezTo>
                    <a:cubicBezTo>
                      <a:pt x="43072" y="38450"/>
                      <a:pt x="44253" y="43605"/>
                      <a:pt x="42383" y="43605"/>
                    </a:cubicBezTo>
                    <a:cubicBezTo>
                      <a:pt x="42156" y="43605"/>
                      <a:pt x="41884" y="43529"/>
                      <a:pt x="41555" y="43359"/>
                    </a:cubicBezTo>
                    <a:cubicBezTo>
                      <a:pt x="38322" y="41680"/>
                      <a:pt x="39274" y="38146"/>
                      <a:pt x="40001" y="32707"/>
                    </a:cubicBezTo>
                    <a:cubicBezTo>
                      <a:pt x="40689" y="27557"/>
                      <a:pt x="38006" y="24002"/>
                      <a:pt x="36038" y="24002"/>
                    </a:cubicBezTo>
                    <a:cubicBezTo>
                      <a:pt x="35928" y="24002"/>
                      <a:pt x="35820" y="24013"/>
                      <a:pt x="35715" y="24036"/>
                    </a:cubicBezTo>
                    <a:cubicBezTo>
                      <a:pt x="33735" y="24462"/>
                      <a:pt x="37921" y="31028"/>
                      <a:pt x="33635" y="31454"/>
                    </a:cubicBezTo>
                    <a:cubicBezTo>
                      <a:pt x="33501" y="31468"/>
                      <a:pt x="33371" y="31474"/>
                      <a:pt x="33246" y="31474"/>
                    </a:cubicBezTo>
                    <a:cubicBezTo>
                      <a:pt x="29381" y="31474"/>
                      <a:pt x="29868" y="25206"/>
                      <a:pt x="29650" y="19549"/>
                    </a:cubicBezTo>
                    <a:cubicBezTo>
                      <a:pt x="29467" y="14216"/>
                      <a:pt x="24831" y="6603"/>
                      <a:pt x="21890" y="6603"/>
                    </a:cubicBezTo>
                    <a:cubicBezTo>
                      <a:pt x="21611" y="6603"/>
                      <a:pt x="21347" y="6672"/>
                      <a:pt x="21104" y="6817"/>
                    </a:cubicBezTo>
                    <a:cubicBezTo>
                      <a:pt x="18271" y="8472"/>
                      <a:pt x="25389" y="12757"/>
                      <a:pt x="21931" y="14838"/>
                    </a:cubicBezTo>
                    <a:cubicBezTo>
                      <a:pt x="21752" y="14947"/>
                      <a:pt x="21563" y="14999"/>
                      <a:pt x="21366" y="14999"/>
                    </a:cubicBezTo>
                    <a:cubicBezTo>
                      <a:pt x="18002" y="14999"/>
                      <a:pt x="12022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6749104" y="3350765"/>
                <a:ext cx="1980363" cy="2429824"/>
              </a:xfrm>
              <a:custGeom>
                <a:avLst/>
                <a:gdLst/>
                <a:ahLst/>
                <a:cxnLst/>
                <a:rect l="l" t="t" r="r" b="b"/>
                <a:pathLst>
                  <a:path w="40602" h="49817" extrusionOk="0">
                    <a:moveTo>
                      <a:pt x="3434" y="0"/>
                    </a:moveTo>
                    <a:cubicBezTo>
                      <a:pt x="3433" y="0"/>
                      <a:pt x="0" y="301"/>
                      <a:pt x="3759" y="5213"/>
                    </a:cubicBezTo>
                    <a:cubicBezTo>
                      <a:pt x="7519" y="10126"/>
                      <a:pt x="10952" y="15239"/>
                      <a:pt x="8772" y="16391"/>
                    </a:cubicBezTo>
                    <a:cubicBezTo>
                      <a:pt x="8282" y="16647"/>
                      <a:pt x="7644" y="16717"/>
                      <a:pt x="6979" y="16717"/>
                    </a:cubicBezTo>
                    <a:cubicBezTo>
                      <a:pt x="6190" y="16717"/>
                      <a:pt x="5362" y="16619"/>
                      <a:pt x="4697" y="16619"/>
                    </a:cubicBezTo>
                    <a:cubicBezTo>
                      <a:pt x="3396" y="16619"/>
                      <a:pt x="2715" y="16992"/>
                      <a:pt x="4160" y="19198"/>
                    </a:cubicBezTo>
                    <a:cubicBezTo>
                      <a:pt x="6992" y="23484"/>
                      <a:pt x="10226" y="22657"/>
                      <a:pt x="12205" y="26717"/>
                    </a:cubicBezTo>
                    <a:cubicBezTo>
                      <a:pt x="14185" y="30802"/>
                      <a:pt x="7719" y="31003"/>
                      <a:pt x="9799" y="34236"/>
                    </a:cubicBezTo>
                    <a:cubicBezTo>
                      <a:pt x="11905" y="37469"/>
                      <a:pt x="17845" y="38848"/>
                      <a:pt x="19298" y="42908"/>
                    </a:cubicBezTo>
                    <a:cubicBezTo>
                      <a:pt x="20777" y="46993"/>
                      <a:pt x="12306" y="45514"/>
                      <a:pt x="16065" y="47820"/>
                    </a:cubicBezTo>
                    <a:cubicBezTo>
                      <a:pt x="18297" y="49189"/>
                      <a:pt x="24948" y="49816"/>
                      <a:pt x="30424" y="49816"/>
                    </a:cubicBezTo>
                    <a:cubicBezTo>
                      <a:pt x="34170" y="49816"/>
                      <a:pt x="37365" y="49523"/>
                      <a:pt x="38221" y="48973"/>
                    </a:cubicBezTo>
                    <a:cubicBezTo>
                      <a:pt x="40301" y="47620"/>
                      <a:pt x="40602" y="32056"/>
                      <a:pt x="38847" y="31630"/>
                    </a:cubicBezTo>
                    <a:cubicBezTo>
                      <a:pt x="38790" y="31616"/>
                      <a:pt x="38733" y="31609"/>
                      <a:pt x="38675" y="31609"/>
                    </a:cubicBezTo>
                    <a:cubicBezTo>
                      <a:pt x="37155" y="31609"/>
                      <a:pt x="35192" y="36091"/>
                      <a:pt x="32609" y="36091"/>
                    </a:cubicBezTo>
                    <a:cubicBezTo>
                      <a:pt x="32198" y="36091"/>
                      <a:pt x="31771" y="35978"/>
                      <a:pt x="31328" y="35715"/>
                    </a:cubicBezTo>
                    <a:cubicBezTo>
                      <a:pt x="27970" y="33710"/>
                      <a:pt x="30075" y="28071"/>
                      <a:pt x="30075" y="24311"/>
                    </a:cubicBezTo>
                    <a:cubicBezTo>
                      <a:pt x="30075" y="21548"/>
                      <a:pt x="29669" y="19868"/>
                      <a:pt x="29006" y="19868"/>
                    </a:cubicBezTo>
                    <a:cubicBezTo>
                      <a:pt x="28767" y="19868"/>
                      <a:pt x="28494" y="20087"/>
                      <a:pt x="28196" y="20552"/>
                    </a:cubicBezTo>
                    <a:cubicBezTo>
                      <a:pt x="27340" y="21872"/>
                      <a:pt x="26029" y="24683"/>
                      <a:pt x="24252" y="24683"/>
                    </a:cubicBezTo>
                    <a:cubicBezTo>
                      <a:pt x="23635" y="24683"/>
                      <a:pt x="22961" y="24344"/>
                      <a:pt x="22231" y="23484"/>
                    </a:cubicBezTo>
                    <a:cubicBezTo>
                      <a:pt x="19424" y="20151"/>
                      <a:pt x="18672" y="12532"/>
                      <a:pt x="18797" y="8973"/>
                    </a:cubicBezTo>
                    <a:cubicBezTo>
                      <a:pt x="18887" y="5771"/>
                      <a:pt x="18126" y="3341"/>
                      <a:pt x="17060" y="3341"/>
                    </a:cubicBezTo>
                    <a:cubicBezTo>
                      <a:pt x="16940" y="3341"/>
                      <a:pt x="16818" y="3371"/>
                      <a:pt x="16692" y="3434"/>
                    </a:cubicBezTo>
                    <a:cubicBezTo>
                      <a:pt x="15560" y="4000"/>
                      <a:pt x="15532" y="8408"/>
                      <a:pt x="13784" y="8408"/>
                    </a:cubicBezTo>
                    <a:cubicBezTo>
                      <a:pt x="13596" y="8408"/>
                      <a:pt x="13389" y="8358"/>
                      <a:pt x="13158" y="8246"/>
                    </a:cubicBezTo>
                    <a:cubicBezTo>
                      <a:pt x="10752" y="7093"/>
                      <a:pt x="8346" y="201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6985611" y="3487333"/>
                <a:ext cx="1203865" cy="2225506"/>
              </a:xfrm>
              <a:custGeom>
                <a:avLst/>
                <a:gdLst/>
                <a:ahLst/>
                <a:cxnLst/>
                <a:rect l="l" t="t" r="r" b="b"/>
                <a:pathLst>
                  <a:path w="24682" h="45628" extrusionOk="0">
                    <a:moveTo>
                      <a:pt x="595" y="0"/>
                    </a:moveTo>
                    <a:cubicBezTo>
                      <a:pt x="288" y="0"/>
                      <a:pt x="0" y="426"/>
                      <a:pt x="289" y="734"/>
                    </a:cubicBezTo>
                    <a:cubicBezTo>
                      <a:pt x="6605" y="7601"/>
                      <a:pt x="11216" y="16022"/>
                      <a:pt x="15226" y="24393"/>
                    </a:cubicBezTo>
                    <a:cubicBezTo>
                      <a:pt x="18209" y="30634"/>
                      <a:pt x="20840" y="37025"/>
                      <a:pt x="23146" y="43516"/>
                    </a:cubicBezTo>
                    <a:cubicBezTo>
                      <a:pt x="23372" y="44118"/>
                      <a:pt x="23572" y="44744"/>
                      <a:pt x="23773" y="45346"/>
                    </a:cubicBezTo>
                    <a:cubicBezTo>
                      <a:pt x="23842" y="45543"/>
                      <a:pt x="24007" y="45628"/>
                      <a:pt x="24172" y="45628"/>
                    </a:cubicBezTo>
                    <a:cubicBezTo>
                      <a:pt x="24427" y="45628"/>
                      <a:pt x="24681" y="45425"/>
                      <a:pt x="24575" y="45120"/>
                    </a:cubicBezTo>
                    <a:cubicBezTo>
                      <a:pt x="23171" y="40860"/>
                      <a:pt x="21517" y="36674"/>
                      <a:pt x="19763" y="32539"/>
                    </a:cubicBezTo>
                    <a:cubicBezTo>
                      <a:pt x="16254" y="24168"/>
                      <a:pt x="12244" y="15947"/>
                      <a:pt x="7231" y="8378"/>
                    </a:cubicBezTo>
                    <a:cubicBezTo>
                      <a:pt x="5326" y="5471"/>
                      <a:pt x="3221" y="2689"/>
                      <a:pt x="865" y="133"/>
                    </a:cubicBezTo>
                    <a:cubicBezTo>
                      <a:pt x="784" y="39"/>
                      <a:pt x="689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5" name="Google Shape;245;p8"/>
            <p:cNvGrpSpPr/>
            <p:nvPr/>
          </p:nvGrpSpPr>
          <p:grpSpPr>
            <a:xfrm>
              <a:off x="5689236" y="4175880"/>
              <a:ext cx="2266428" cy="1679323"/>
              <a:chOff x="5689236" y="4175880"/>
              <a:chExt cx="2266428" cy="1679323"/>
            </a:xfrm>
          </p:grpSpPr>
          <p:sp>
            <p:nvSpPr>
              <p:cNvPr id="246" name="Google Shape;246;p8"/>
              <p:cNvSpPr/>
              <p:nvPr/>
            </p:nvSpPr>
            <p:spPr>
              <a:xfrm>
                <a:off x="5689236" y="4175880"/>
                <a:ext cx="2266428" cy="1679323"/>
              </a:xfrm>
              <a:custGeom>
                <a:avLst/>
                <a:gdLst/>
                <a:ahLst/>
                <a:cxnLst/>
                <a:rect l="l" t="t" r="r" b="b"/>
                <a:pathLst>
                  <a:path w="46467" h="34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6"/>
                      <a:pt x="10633" y="34430"/>
                      <a:pt x="31436" y="34430"/>
                    </a:cubicBezTo>
                    <a:cubicBezTo>
                      <a:pt x="35966" y="34430"/>
                      <a:pt x="40978" y="32798"/>
                      <a:pt x="46467" y="28823"/>
                    </a:cubicBezTo>
                    <a:cubicBezTo>
                      <a:pt x="46467" y="28823"/>
                      <a:pt x="36342" y="12933"/>
                      <a:pt x="18371" y="7093"/>
                    </a:cubicBezTo>
                    <a:cubicBezTo>
                      <a:pt x="433" y="1256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5903161" y="4420386"/>
                <a:ext cx="1874033" cy="1281319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262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916" y="21722"/>
                      <a:pt x="20449" y="26270"/>
                      <a:pt x="28544" y="26270"/>
                    </a:cubicBezTo>
                    <a:cubicBezTo>
                      <a:pt x="34375" y="26270"/>
                      <a:pt x="38422" y="23910"/>
                      <a:pt x="38422" y="23910"/>
                    </a:cubicBezTo>
                    <a:cubicBezTo>
                      <a:pt x="37394" y="22331"/>
                      <a:pt x="33635" y="14812"/>
                      <a:pt x="21404" y="8872"/>
                    </a:cubicBezTo>
                    <a:cubicBezTo>
                      <a:pt x="9199" y="290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6052849" y="4583097"/>
                <a:ext cx="1630304" cy="1024324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1001" extrusionOk="0">
                    <a:moveTo>
                      <a:pt x="602" y="1"/>
                    </a:moveTo>
                    <a:cubicBezTo>
                      <a:pt x="276" y="1"/>
                      <a:pt x="0" y="410"/>
                      <a:pt x="290" y="699"/>
                    </a:cubicBezTo>
                    <a:cubicBezTo>
                      <a:pt x="6656" y="6915"/>
                      <a:pt x="14049" y="12003"/>
                      <a:pt x="21919" y="16138"/>
                    </a:cubicBezTo>
                    <a:cubicBezTo>
                      <a:pt x="25403" y="17968"/>
                      <a:pt x="29012" y="19697"/>
                      <a:pt x="32746" y="20975"/>
                    </a:cubicBezTo>
                    <a:cubicBezTo>
                      <a:pt x="32795" y="20992"/>
                      <a:pt x="32841" y="21000"/>
                      <a:pt x="32885" y="21000"/>
                    </a:cubicBezTo>
                    <a:cubicBezTo>
                      <a:pt x="33285" y="21000"/>
                      <a:pt x="33424" y="20331"/>
                      <a:pt x="32972" y="20173"/>
                    </a:cubicBezTo>
                    <a:cubicBezTo>
                      <a:pt x="29313" y="18920"/>
                      <a:pt x="25754" y="17191"/>
                      <a:pt x="22345" y="15411"/>
                    </a:cubicBezTo>
                    <a:cubicBezTo>
                      <a:pt x="14526" y="11351"/>
                      <a:pt x="7207" y="6263"/>
                      <a:pt x="891" y="123"/>
                    </a:cubicBezTo>
                    <a:cubicBezTo>
                      <a:pt x="799" y="37"/>
                      <a:pt x="698" y="1"/>
                      <a:pt x="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49" name="Google Shape;249;p8"/>
          <p:cNvSpPr/>
          <p:nvPr/>
        </p:nvSpPr>
        <p:spPr>
          <a:xfrm>
            <a:off x="-464433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8"/>
          <p:cNvSpPr/>
          <p:nvPr/>
        </p:nvSpPr>
        <p:spPr>
          <a:xfrm>
            <a:off x="11362036" y="2538266"/>
            <a:ext cx="1186179" cy="56751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50360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3244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324451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73520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7352076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23244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2324451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73520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7352076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165633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6117000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165633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6117000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4" name="Google Shape;394;p13"/>
          <p:cNvGrpSpPr/>
          <p:nvPr/>
        </p:nvGrpSpPr>
        <p:grpSpPr>
          <a:xfrm>
            <a:off x="0" y="5680701"/>
            <a:ext cx="12192000" cy="1183124"/>
            <a:chOff x="0" y="4260525"/>
            <a:chExt cx="9144000" cy="887343"/>
          </a:xfrm>
        </p:grpSpPr>
        <p:grpSp>
          <p:nvGrpSpPr>
            <p:cNvPr id="395" name="Google Shape;395;p13"/>
            <p:cNvGrpSpPr/>
            <p:nvPr/>
          </p:nvGrpSpPr>
          <p:grpSpPr>
            <a:xfrm>
              <a:off x="0" y="4260525"/>
              <a:ext cx="9144000" cy="887338"/>
              <a:chOff x="0" y="4260525"/>
              <a:chExt cx="9144000" cy="887338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6" name="Google Shape;406;p13"/>
            <p:cNvGrpSpPr/>
            <p:nvPr/>
          </p:nvGrpSpPr>
          <p:grpSpPr>
            <a:xfrm>
              <a:off x="0" y="4571577"/>
              <a:ext cx="9144000" cy="576290"/>
              <a:chOff x="0" y="4571577"/>
              <a:chExt cx="9144000" cy="576290"/>
            </a:xfrm>
          </p:grpSpPr>
          <p:sp>
            <p:nvSpPr>
              <p:cNvPr id="407" name="Google Shape;407;p13"/>
              <p:cNvSpPr/>
              <p:nvPr/>
            </p:nvSpPr>
            <p:spPr>
              <a:xfrm>
                <a:off x="0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879907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 flipH="1">
                <a:off x="1838076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781353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3702450" y="4926825"/>
                <a:ext cx="986182" cy="22089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 flipH="1">
                <a:off x="8230665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13"/>
              <p:cNvSpPr/>
              <p:nvPr/>
            </p:nvSpPr>
            <p:spPr>
              <a:xfrm flipH="1">
                <a:off x="7277911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6319742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 flipH="1">
                <a:off x="5376465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 flipH="1">
                <a:off x="4429512" y="4850175"/>
                <a:ext cx="1012038" cy="297542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17" name="Google Shape;417;p13"/>
          <p:cNvSpPr/>
          <p:nvPr/>
        </p:nvSpPr>
        <p:spPr>
          <a:xfrm flipH="1">
            <a:off x="1165634" y="1183840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13"/>
          <p:cNvSpPr/>
          <p:nvPr/>
        </p:nvSpPr>
        <p:spPr>
          <a:xfrm flipH="1">
            <a:off x="223948" y="48203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13"/>
          <p:cNvSpPr/>
          <p:nvPr/>
        </p:nvSpPr>
        <p:spPr>
          <a:xfrm>
            <a:off x="10796952" y="116802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13"/>
          <p:cNvSpPr/>
          <p:nvPr/>
        </p:nvSpPr>
        <p:spPr>
          <a:xfrm>
            <a:off x="10082426" y="904646"/>
            <a:ext cx="1743580" cy="611289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0424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960000" y="2816267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title" idx="2"/>
          </p:nvPr>
        </p:nvSpPr>
        <p:spPr>
          <a:xfrm>
            <a:off x="7935267" y="2816267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7935263" y="34664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960233" y="34664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11180268" y="146462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5"/>
          <p:cNvSpPr/>
          <p:nvPr/>
        </p:nvSpPr>
        <p:spPr>
          <a:xfrm>
            <a:off x="-396433" y="441684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5"/>
          <p:cNvSpPr/>
          <p:nvPr/>
        </p:nvSpPr>
        <p:spPr>
          <a:xfrm>
            <a:off x="8789891" y="-403037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0" name="Google Shape;120;p5"/>
          <p:cNvGrpSpPr/>
          <p:nvPr/>
        </p:nvGrpSpPr>
        <p:grpSpPr>
          <a:xfrm>
            <a:off x="0" y="5516099"/>
            <a:ext cx="12192000" cy="1347572"/>
            <a:chOff x="0" y="4260525"/>
            <a:chExt cx="9144000" cy="887338"/>
          </a:xfrm>
        </p:grpSpPr>
        <p:sp>
          <p:nvSpPr>
            <p:cNvPr id="121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" name="Google Shape;131;p5"/>
          <p:cNvGrpSpPr/>
          <p:nvPr/>
        </p:nvGrpSpPr>
        <p:grpSpPr>
          <a:xfrm flipH="1">
            <a:off x="10876197" y="3666033"/>
            <a:ext cx="1341947" cy="3210584"/>
            <a:chOff x="-34400" y="2920300"/>
            <a:chExt cx="1006460" cy="2407938"/>
          </a:xfrm>
        </p:grpSpPr>
        <p:sp>
          <p:nvSpPr>
            <p:cNvPr id="132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786130" y="5612705"/>
            <a:ext cx="10236961" cy="1284999"/>
            <a:chOff x="1046797" y="6114528"/>
            <a:chExt cx="7677721" cy="963749"/>
          </a:xfrm>
        </p:grpSpPr>
        <p:sp>
          <p:nvSpPr>
            <p:cNvPr id="137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1" name="Google Shape;141;p5"/>
          <p:cNvGrpSpPr/>
          <p:nvPr/>
        </p:nvGrpSpPr>
        <p:grpSpPr>
          <a:xfrm>
            <a:off x="-45867" y="3669633"/>
            <a:ext cx="1341947" cy="3210584"/>
            <a:chOff x="-34400" y="2920300"/>
            <a:chExt cx="1006460" cy="2407938"/>
          </a:xfrm>
        </p:grpSpPr>
        <p:sp>
          <p:nvSpPr>
            <p:cNvPr id="142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6" name="Google Shape;146;p5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/>
          <p:nvPr/>
        </p:nvSpPr>
        <p:spPr>
          <a:xfrm rot="10800000">
            <a:off x="5419586" y="5612702"/>
            <a:ext cx="1079013" cy="34150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02172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88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4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67B78A-DBB1-4ED7-858E-958C2447F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0A7331-3453-4602-A5C3-85B4E2F64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CABB28-64CE-4904-9DE5-BDD85330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0BD32D-1064-4DEC-A5C8-A5102412E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EC240B-3972-454C-8ECA-07F76AF45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19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01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5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35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6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3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8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4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5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9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1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06BC9D-53B5-488A-8A4B-6D95DA7A9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8F6805-8042-4BB8-88C7-28FC38BCD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1AEB08-47FA-4CC9-9D96-10011A888E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9ED6E1-2B94-47E5-84D1-42B842A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9C416F-DC73-48F2-98A3-83E3F55D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615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049388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739239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29090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8940" y="2231537"/>
            <a:ext cx="1681113" cy="1671026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98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201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776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81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5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120956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4154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029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3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288291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1562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1" y="713675"/>
            <a:ext cx="4681655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3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1" y="2313873"/>
            <a:ext cx="4681655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617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9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48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8E2F48-D131-42C8-B373-5F403C02B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129C21-BFD4-4D8C-BCEB-AC58C8A48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D63AF1-B81F-4F93-927A-ABAEDB2A1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6A17AE-6713-4BD3-BF1E-2A65ABACC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23104C-A838-4D32-96AA-91115408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62996C-0026-49ED-91A5-9D204248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2457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828775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078116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0257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17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9BF489E1-DAC3-927E-B420-7F1211F3C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5436FD5A-D762-D38D-73A1-43B33FA497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5086"/>
            <a:ext cx="12192000" cy="2452914"/>
          </a:xfrm>
          <a:prstGeom prst="rect">
            <a:avLst/>
          </a:prstGeom>
        </p:spPr>
      </p:pic>
      <p:pic>
        <p:nvPicPr>
          <p:cNvPr id="10" name="图片 6">
            <a:extLst>
              <a:ext uri="{FF2B5EF4-FFF2-40B4-BE49-F238E27FC236}">
                <a16:creationId xmlns:a16="http://schemas.microsoft.com/office/drawing/2014/main" id="{681687DF-6F8F-ED10-4534-C8AD9E65D8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5" r="-4801" b="26028"/>
          <a:stretch/>
        </p:blipFill>
        <p:spPr>
          <a:xfrm>
            <a:off x="-1" y="0"/>
            <a:ext cx="6000402" cy="4308953"/>
          </a:xfrm>
          <a:prstGeom prst="rect">
            <a:avLst/>
          </a:prstGeom>
        </p:spPr>
      </p:pic>
      <p:sp>
        <p:nvSpPr>
          <p:cNvPr id="11" name="矩形: 圆角 7">
            <a:extLst>
              <a:ext uri="{FF2B5EF4-FFF2-40B4-BE49-F238E27FC236}">
                <a16:creationId xmlns:a16="http://schemas.microsoft.com/office/drawing/2014/main" id="{EA8517B2-7627-460A-56C7-D46387677ABC}"/>
              </a:ext>
            </a:extLst>
          </p:cNvPr>
          <p:cNvSpPr/>
          <p:nvPr userDrawn="1"/>
        </p:nvSpPr>
        <p:spPr>
          <a:xfrm>
            <a:off x="530268" y="651352"/>
            <a:ext cx="11131464" cy="5874707"/>
          </a:xfrm>
          <a:prstGeom prst="roundRect">
            <a:avLst>
              <a:gd name="adj" fmla="val 5318"/>
            </a:avLst>
          </a:prstGeom>
          <a:solidFill>
            <a:schemeClr val="bg1"/>
          </a:solidFill>
          <a:ln w="28575">
            <a:solidFill>
              <a:srgbClr val="F183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73130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3AD58E-93D0-470D-B3CA-E1E45E90D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F740E2-433C-4B4F-8E7A-90978F215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BC0B9E-DF3A-4412-84DA-ED1478E8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48561-6F99-411B-BF21-5175E2B06181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85BC12-7C17-47FD-B85B-CF5F5F7F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346CD6-1748-4DA1-B1CE-7E2ECEBC6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20B5C-6BF8-4786-95F4-791A87CCA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609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DDAD3C-FD3E-4B78-8B53-DAF08C14D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4D37D5-0F8C-475F-9CAE-9893DB599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EAD17B-468D-4E5F-8C43-623450FD4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3682F0-6E72-43CD-B204-C07171CA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48561-6F99-411B-BF21-5175E2B06181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DF98BF-C7CD-4D27-B62F-9FB8239C6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3CFF30-8C08-4B0F-B080-208510DE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20B5C-6BF8-4786-95F4-791A87CCA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1614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DDEF7F-32D3-4943-ABB3-A3F334121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4E0824-1507-43EB-A8D9-CF20749E0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1B12E97-EDA6-49BD-A2D8-ED29FB1E2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EB3BDE9-72FF-4FF6-8D0E-B429DD34D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C7B89A5-10DD-426E-8625-B2A13E8D65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D35187D-FD87-48E4-A4E3-2FFA50AD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48561-6F99-411B-BF21-5175E2B06181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84AFB86-2EFF-46DF-984F-B80AF2987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86914BC-814C-4A0F-BF82-9D81522F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20B5C-6BF8-4786-95F4-791A87CCA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475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8B41BF-5A95-4149-B996-D773A20F4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4876C26-5951-4572-95AE-FC68D71298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48561-6F99-411B-BF21-5175E2B06181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E5BBB4E-40EF-42EE-AE0E-94F18B117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F11B66-E92B-4512-AC30-104DB9CF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20B5C-6BF8-4786-95F4-791A87CCA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820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DCBC602-D6D2-41EE-9D1B-CDB4C4F755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48561-6F99-411B-BF21-5175E2B06181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858F9-84EB-421C-BC73-CBCA62FBD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2547D3-3A49-418D-B41A-8C7CC3D5D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20B5C-6BF8-4786-95F4-791A87CCA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82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9755D9-F9D4-4631-8104-32AB81728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8F950A-D067-4AA2-A53B-13281809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EFE7BF6-A279-4669-8C9B-C6A0BD5F1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82FAE40-2755-46AF-ABAB-AE816A820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6014EC6-AF80-408B-9D7B-E15D8E60C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0CFD20E-E713-45F6-9AA8-AA1E249D3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F854320-81AE-4166-AFF4-419C2FCC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10C7A-DC1A-4664-9217-D33FE76E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3158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71DEC4-111C-4378-B1E0-A6413B420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A8B7A1-3DD3-4C88-B847-A2DA5BCFD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2FF1518-EB0F-42F8-A04E-5688B8CB8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923E56-85BD-4F08-AF59-715549B69B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48561-6F99-411B-BF21-5175E2B06181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AD75BC-4C20-486C-9907-DD22AECE1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A4D148-F536-4323-8CED-A281145FA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20B5C-6BF8-4786-95F4-791A87CCA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995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21E5E0-F936-440E-AC84-AA71B4C38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C05369F-9921-4409-96E1-A1C8CCAF36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1E6F79E-9C68-45C6-BEEB-83E030DA4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410CA4-68C9-4067-BCF4-B0FF8A35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48561-6F99-411B-BF21-5175E2B06181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76913E-07B7-4250-BD28-9DA5126D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E5A8E6-5720-446E-84C1-4C80A639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20B5C-6BF8-4786-95F4-791A87CCA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3386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43187B-E510-4C6A-B32D-97FB006C3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86DE42-5A2D-44CF-A3AE-70E987E70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93DE87-164C-4656-A5F9-2B001BAB77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48561-6F99-411B-BF21-5175E2B06181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FE468D-5F9A-41A6-859F-1696A47E5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929840-4974-4DB8-BFC6-103289EB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20B5C-6BF8-4786-95F4-791A87CCA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8628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D6B7E98-729A-456D-A387-ABA90C2CE3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2E20ABF-DB81-47C0-BFD0-A0B40E08F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6EFA5D-658C-4445-BF28-FE335983C5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48561-6F99-411B-BF21-5175E2B06181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206049-7557-4619-8DC6-D07F9CC8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8EDDE0-5DDA-4C50-9410-75FC69B41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20B5C-6BF8-4786-95F4-791A87CCAD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7647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55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7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03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8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16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58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4BDDE1-8715-4823-916F-2F4265FC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B2930A3-4E2C-4CCE-B19A-E18AAD5B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93EB2E7-B596-470B-BEEB-4F4E0DBD4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9FE9351-C4A2-4807-B6B8-32509790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2324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26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48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52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72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2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5DA250-FDFB-4409-97F9-042955C1A0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79960"/>
          <a:stretch/>
        </p:blipFill>
        <p:spPr>
          <a:xfrm>
            <a:off x="9646" y="0"/>
            <a:ext cx="12192000" cy="48034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A92EFED-4DE4-4465-81AC-FB44D462A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11"/>
          <a:stretch/>
        </p:blipFill>
        <p:spPr>
          <a:xfrm>
            <a:off x="0" y="323"/>
            <a:ext cx="12192000" cy="15969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3300E27-DFEF-485A-A169-52B09084C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50000"/>
          <a:stretch/>
        </p:blipFill>
        <p:spPr>
          <a:xfrm>
            <a:off x="0" y="4470400"/>
            <a:ext cx="12192000" cy="23876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69B1F2A-B8DB-4BED-A430-3032C0F10962}"/>
              </a:ext>
            </a:extLst>
          </p:cNvPr>
          <p:cNvSpPr/>
          <p:nvPr userDrawn="1"/>
        </p:nvSpPr>
        <p:spPr>
          <a:xfrm>
            <a:off x="354571" y="350520"/>
            <a:ext cx="11502150" cy="6093300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3">
            <a:extLst>
              <a:ext uri="{FF2B5EF4-FFF2-40B4-BE49-F238E27FC236}">
                <a16:creationId xmlns:a16="http://schemas.microsoft.com/office/drawing/2014/main" id="{4C2B191D-0E5A-7771-39FC-3BA2C987BF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BF63A938-ABCD-6EA5-F62D-8F76DC4EA7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5086"/>
            <a:ext cx="12192000" cy="2452914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FD985590-BF0E-B10D-5EDD-8F67CFE27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5" r="-4801" b="26028"/>
          <a:stretch/>
        </p:blipFill>
        <p:spPr>
          <a:xfrm>
            <a:off x="-1" y="0"/>
            <a:ext cx="6000402" cy="4308953"/>
          </a:xfrm>
          <a:prstGeom prst="rect">
            <a:avLst/>
          </a:prstGeom>
        </p:spPr>
      </p:pic>
      <p:sp>
        <p:nvSpPr>
          <p:cNvPr id="9" name="矩形: 圆角 7">
            <a:extLst>
              <a:ext uri="{FF2B5EF4-FFF2-40B4-BE49-F238E27FC236}">
                <a16:creationId xmlns:a16="http://schemas.microsoft.com/office/drawing/2014/main" id="{9DBF5008-5441-DE35-2363-B9EC221F59D8}"/>
              </a:ext>
            </a:extLst>
          </p:cNvPr>
          <p:cNvSpPr/>
          <p:nvPr userDrawn="1"/>
        </p:nvSpPr>
        <p:spPr>
          <a:xfrm>
            <a:off x="412955" y="265472"/>
            <a:ext cx="11464413" cy="6260588"/>
          </a:xfrm>
          <a:prstGeom prst="roundRect">
            <a:avLst>
              <a:gd name="adj" fmla="val 5318"/>
            </a:avLst>
          </a:prstGeom>
          <a:solidFill>
            <a:schemeClr val="bg1"/>
          </a:solidFill>
          <a:ln w="57150">
            <a:solidFill>
              <a:srgbClr val="E41A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505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6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614436" y="2402025"/>
            <a:ext cx="4271050" cy="2700705"/>
          </a:xfrm>
          <a:custGeom>
            <a:avLst/>
            <a:gdLst>
              <a:gd name="connsiteX0" fmla="*/ 0 w 4271050"/>
              <a:gd name="connsiteY0" fmla="*/ 0 h 2700705"/>
              <a:gd name="connsiteX1" fmla="*/ 4271050 w 4271050"/>
              <a:gd name="connsiteY1" fmla="*/ 0 h 2700705"/>
              <a:gd name="connsiteX2" fmla="*/ 4271050 w 4271050"/>
              <a:gd name="connsiteY2" fmla="*/ 2700705 h 2700705"/>
              <a:gd name="connsiteX3" fmla="*/ 0 w 4271050"/>
              <a:gd name="connsiteY3" fmla="*/ 2700705 h 270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1050" h="2700705">
                <a:moveTo>
                  <a:pt x="0" y="0"/>
                </a:moveTo>
                <a:lnTo>
                  <a:pt x="4271050" y="0"/>
                </a:lnTo>
                <a:lnTo>
                  <a:pt x="4271050" y="2700705"/>
                </a:lnTo>
                <a:lnTo>
                  <a:pt x="0" y="27007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14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110973" y="1849256"/>
            <a:ext cx="6054998" cy="3880214"/>
          </a:xfrm>
          <a:custGeom>
            <a:avLst/>
            <a:gdLst>
              <a:gd name="connsiteX0" fmla="*/ 176821 w 6054998"/>
              <a:gd name="connsiteY0" fmla="*/ 0 h 3880214"/>
              <a:gd name="connsiteX1" fmla="*/ 5878177 w 6054998"/>
              <a:gd name="connsiteY1" fmla="*/ 0 h 3880214"/>
              <a:gd name="connsiteX2" fmla="*/ 6054998 w 6054998"/>
              <a:gd name="connsiteY2" fmla="*/ 176821 h 3880214"/>
              <a:gd name="connsiteX3" fmla="*/ 6054998 w 6054998"/>
              <a:gd name="connsiteY3" fmla="*/ 3703393 h 3880214"/>
              <a:gd name="connsiteX4" fmla="*/ 5878177 w 6054998"/>
              <a:gd name="connsiteY4" fmla="*/ 3880214 h 3880214"/>
              <a:gd name="connsiteX5" fmla="*/ 176821 w 6054998"/>
              <a:gd name="connsiteY5" fmla="*/ 3880214 h 3880214"/>
              <a:gd name="connsiteX6" fmla="*/ 0 w 6054998"/>
              <a:gd name="connsiteY6" fmla="*/ 3703393 h 3880214"/>
              <a:gd name="connsiteX7" fmla="*/ 0 w 6054998"/>
              <a:gd name="connsiteY7" fmla="*/ 176821 h 3880214"/>
              <a:gd name="connsiteX8" fmla="*/ 176821 w 6054998"/>
              <a:gd name="connsiteY8" fmla="*/ 0 h 388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4998" h="3880214">
                <a:moveTo>
                  <a:pt x="176821" y="0"/>
                </a:moveTo>
                <a:lnTo>
                  <a:pt x="5878177" y="0"/>
                </a:lnTo>
                <a:cubicBezTo>
                  <a:pt x="5975833" y="0"/>
                  <a:pt x="6054998" y="79165"/>
                  <a:pt x="6054998" y="176821"/>
                </a:cubicBezTo>
                <a:lnTo>
                  <a:pt x="6054998" y="3703393"/>
                </a:lnTo>
                <a:cubicBezTo>
                  <a:pt x="6054998" y="3801049"/>
                  <a:pt x="5975833" y="3880214"/>
                  <a:pt x="5878177" y="3880214"/>
                </a:cubicBezTo>
                <a:lnTo>
                  <a:pt x="176821" y="3880214"/>
                </a:lnTo>
                <a:cubicBezTo>
                  <a:pt x="79165" y="3880214"/>
                  <a:pt x="0" y="3801049"/>
                  <a:pt x="0" y="3703393"/>
                </a:cubicBezTo>
                <a:lnTo>
                  <a:pt x="0" y="176821"/>
                </a:lnTo>
                <a:cubicBezTo>
                  <a:pt x="0" y="79165"/>
                  <a:pt x="79165" y="0"/>
                  <a:pt x="1768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31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26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F1A0447-5DB2-48CC-8B86-4E435BC9B0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A001F66-D856-4104-8461-08931836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245293-BDF8-4D6F-9017-74016F93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709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5" y="342795"/>
            <a:ext cx="1521580" cy="35901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3"/>
            <a:ext cx="1899889" cy="27700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5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anchor="ctr"/>
          <a:lstStyle/>
          <a:p>
            <a:pPr algn="ctr" defTabSz="914370">
              <a:defRPr/>
            </a:pPr>
            <a:endParaRPr lang="zh-CN" altLang="en-US" sz="1867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2026/4/10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1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6C2581-F2D1-4068-8DF1-E35C9F029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6AA5F3-89E5-4EE7-A8A5-734A0E6DA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B63C860-7D83-4933-B177-FCBFD636D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BAC1A5F-013D-42B6-AD10-4A6AD3DE7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3F0DCD-1F8F-4924-9FB7-331B2571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2D4C9E-CC17-4108-836D-D338B006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64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5B4650-2292-46AB-940B-8010D8E53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4E080AD-65A9-44A2-85CA-02FC68AE8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3723CE9-9C9C-483B-A9C7-68750E4E4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6BA83F-09AC-4687-A159-3F6D32AA7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62A4F98-CBFC-4428-A94A-D866A0AB6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0E1878-CECC-465D-9996-03649A7D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18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21" Type="http://schemas.openxmlformats.org/officeDocument/2006/relationships/image" Target="../media/image6.jpg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63.xml"/><Relationship Id="rId19" Type="http://schemas.openxmlformats.org/officeDocument/2006/relationships/image" Target="../media/image9.jpeg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7A6340-7C6C-35DB-37B3-55BC6BFD936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2032"/>
            <a:ext cx="12192000" cy="686003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AAEF39-4EFD-C2D8-5D41-5915080AD4A1}"/>
              </a:ext>
            </a:extLst>
          </p:cNvPr>
          <p:cNvSpPr/>
          <p:nvPr userDrawn="1"/>
        </p:nvSpPr>
        <p:spPr>
          <a:xfrm>
            <a:off x="320862" y="356181"/>
            <a:ext cx="11550276" cy="6143605"/>
          </a:xfrm>
          <a:prstGeom prst="roundRect">
            <a:avLst>
              <a:gd name="adj" fmla="val 12309"/>
            </a:avLst>
          </a:prstGeom>
          <a:solidFill>
            <a:schemeClr val="bg1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696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E5284375-BB5F-42B8-9615-E5A9A929DA6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3113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D62387DD-A7AF-46C2-816F-D24B9FAF735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6472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29AF056-70CA-0384-AFC8-7A1CE2097C3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9674" y="186813"/>
            <a:ext cx="1483758" cy="14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6E45C5CF-EA3C-3286-D7C1-6D002DBBC3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79960"/>
          <a:stretch/>
        </p:blipFill>
        <p:spPr>
          <a:xfrm>
            <a:off x="9646" y="0"/>
            <a:ext cx="12192000" cy="4803494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9AE28BC1-68BB-4F36-D2E3-B90E330B42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11"/>
          <a:stretch/>
        </p:blipFill>
        <p:spPr>
          <a:xfrm>
            <a:off x="0" y="323"/>
            <a:ext cx="12192000" cy="1596984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BF666748-A84C-5298-4BB1-E862667E9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b="50000"/>
          <a:stretch/>
        </p:blipFill>
        <p:spPr>
          <a:xfrm>
            <a:off x="0" y="4470400"/>
            <a:ext cx="12192000" cy="2387600"/>
          </a:xfrm>
          <a:prstGeom prst="rect">
            <a:avLst/>
          </a:prstGeom>
        </p:spPr>
      </p:pic>
      <p:sp>
        <p:nvSpPr>
          <p:cNvPr id="5" name="矩形 3">
            <a:extLst>
              <a:ext uri="{FF2B5EF4-FFF2-40B4-BE49-F238E27FC236}">
                <a16:creationId xmlns:a16="http://schemas.microsoft.com/office/drawing/2014/main" id="{2D734458-F012-6746-1ABD-B5AA577320DD}"/>
              </a:ext>
            </a:extLst>
          </p:cNvPr>
          <p:cNvSpPr/>
          <p:nvPr userDrawn="1"/>
        </p:nvSpPr>
        <p:spPr>
          <a:xfrm>
            <a:off x="354571" y="350520"/>
            <a:ext cx="11502150" cy="6093300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C9E203CE-4520-B2E8-77ED-C31F3B599C46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624200F1-E002-B956-82B9-DC453367A2B9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5086"/>
            <a:ext cx="12192000" cy="2452914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86F824F6-864B-312F-B478-F5B4D95C7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5" r="-4801" b="26028"/>
          <a:stretch/>
        </p:blipFill>
        <p:spPr>
          <a:xfrm>
            <a:off x="-1" y="0"/>
            <a:ext cx="6000402" cy="4308953"/>
          </a:xfrm>
          <a:prstGeom prst="rect">
            <a:avLst/>
          </a:prstGeom>
        </p:spPr>
      </p:pic>
      <p:sp>
        <p:nvSpPr>
          <p:cNvPr id="9" name="矩形: 圆角 7">
            <a:extLst>
              <a:ext uri="{FF2B5EF4-FFF2-40B4-BE49-F238E27FC236}">
                <a16:creationId xmlns:a16="http://schemas.microsoft.com/office/drawing/2014/main" id="{B6DB41E5-B8EF-DC1D-3893-9744526328EA}"/>
              </a:ext>
            </a:extLst>
          </p:cNvPr>
          <p:cNvSpPr/>
          <p:nvPr userDrawn="1"/>
        </p:nvSpPr>
        <p:spPr>
          <a:xfrm>
            <a:off x="412955" y="265472"/>
            <a:ext cx="11464413" cy="6260588"/>
          </a:xfrm>
          <a:prstGeom prst="roundRect">
            <a:avLst>
              <a:gd name="adj" fmla="val 5318"/>
            </a:avLst>
          </a:prstGeom>
          <a:solidFill>
            <a:schemeClr val="bg1"/>
          </a:solidFill>
          <a:ln w="57150">
            <a:solidFill>
              <a:srgbClr val="E41A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Picture 9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A319B35-F984-482E-EEEC-596D0581B759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9674" y="186813"/>
            <a:ext cx="1483758" cy="14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5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r="2762"/>
          <a:stretch>
            <a:fillRect/>
          </a:stretch>
        </p:blipFill>
        <p:spPr>
          <a:xfrm>
            <a:off x="-212" y="-457200"/>
            <a:ext cx="12192212" cy="74238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2354893" y="751913"/>
            <a:ext cx="810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Trường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Phúc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Sitka Display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1005" y="3651325"/>
            <a:ext cx="810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Đỗ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Thị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Lệ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Thanh</a:t>
            </a:r>
          </a:p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871801" y="1757445"/>
            <a:ext cx="10896959" cy="1965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thầy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Việt –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3A4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4">
            <a:extLst>
              <a:ext uri="{FF2B5EF4-FFF2-40B4-BE49-F238E27FC236}">
                <a16:creationId xmlns:a16="http://schemas.microsoft.com/office/drawing/2014/main" id="{EEA3CB05-3E94-9275-C4DE-0F3B7AF38AD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573" y="439518"/>
            <a:ext cx="7733707" cy="4892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4A3DE9-4836-6D00-DEE2-95C7AE70F1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15"/>
          <a:stretch/>
        </p:blipFill>
        <p:spPr>
          <a:xfrm flipH="1">
            <a:off x="426232" y="1941151"/>
            <a:ext cx="3143474" cy="45373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C6864A-852C-DAD1-D5E1-AB2730E90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8906" y="2512927"/>
            <a:ext cx="8266892" cy="1450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4F774F-3139-D085-61D1-94A471B80E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8772" y="1709115"/>
            <a:ext cx="4291956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6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>
            <a:extLst>
              <a:ext uri="{FF2B5EF4-FFF2-40B4-BE49-F238E27FC236}">
                <a16:creationId xmlns:a16="http://schemas.microsoft.com/office/drawing/2014/main" id="{A98EB6C9-4713-4B24-82DB-06164298B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652" y="322983"/>
            <a:ext cx="780356" cy="536494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4F8871F6-9BF1-4A6B-AB1B-DABBFC8E1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1151" y="5638068"/>
            <a:ext cx="12290601" cy="18777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DFAE20-10D7-0808-9BE2-3FF5922F27FE}"/>
              </a:ext>
            </a:extLst>
          </p:cNvPr>
          <p:cNvSpPr txBox="1"/>
          <p:nvPr/>
        </p:nvSpPr>
        <p:spPr>
          <a:xfrm>
            <a:off x="1209675" y="377976"/>
            <a:ext cx="106903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hãy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thứ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tự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bước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thực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hiện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chi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phí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xe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đồ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chơi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dưới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đây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仿宋"/>
              <a:cs typeface="+mn-cs"/>
            </a:endParaRPr>
          </a:p>
        </p:txBody>
      </p:sp>
      <p:pic>
        <p:nvPicPr>
          <p:cNvPr id="8" name="图片 57">
            <a:extLst>
              <a:ext uri="{FF2B5EF4-FFF2-40B4-BE49-F238E27FC236}">
                <a16:creationId xmlns:a16="http://schemas.microsoft.com/office/drawing/2014/main" id="{13FE5757-CAF4-BFBC-8594-DBAE34A69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0" y="96725"/>
            <a:ext cx="1054699" cy="780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AE6031-03D0-474E-AFB3-D41E2C283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599" y="1614487"/>
            <a:ext cx="6869015" cy="42052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0D3359-F244-435F-8964-C86FB8048B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758" y="3249322"/>
            <a:ext cx="3797067" cy="36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2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>
            <a:extLst>
              <a:ext uri="{FF2B5EF4-FFF2-40B4-BE49-F238E27FC236}">
                <a16:creationId xmlns:a16="http://schemas.microsoft.com/office/drawing/2014/main" id="{A98EB6C9-4713-4B24-82DB-06164298B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652" y="322983"/>
            <a:ext cx="780356" cy="536494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4F8871F6-9BF1-4A6B-AB1B-DABBFC8E1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1151" y="5638068"/>
            <a:ext cx="12290601" cy="1877731"/>
          </a:xfrm>
          <a:prstGeom prst="rect">
            <a:avLst/>
          </a:prstGeom>
        </p:spPr>
      </p:pic>
      <p:pic>
        <p:nvPicPr>
          <p:cNvPr id="8" name="图片 57">
            <a:extLst>
              <a:ext uri="{FF2B5EF4-FFF2-40B4-BE49-F238E27FC236}">
                <a16:creationId xmlns:a16="http://schemas.microsoft.com/office/drawing/2014/main" id="{13FE5757-CAF4-BFBC-8594-DBAE34A69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0" y="96725"/>
            <a:ext cx="1054699" cy="780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7E854D-AB7C-4DF7-A123-F7A4556E50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38" b="100000" l="15313" r="58750">
                        <a14:foregroundMark x1="21250" y1="46406" x2="24375" y2="51563"/>
                        <a14:foregroundMark x1="49219" y1="58750" x2="50313" y2="58906"/>
                        <a14:foregroundMark x1="50313" y1="59062" x2="50156" y2="60469"/>
                        <a14:foregroundMark x1="16719" y1="38438" x2="16719" y2="38438"/>
                        <a14:foregroundMark x1="17344" y1="39063" x2="18281" y2="41719"/>
                        <a14:foregroundMark x1="20938" y1="46875" x2="21719" y2="49219"/>
                        <a14:foregroundMark x1="22656" y1="50156" x2="24375" y2="51719"/>
                        <a14:backgroundMark x1="19531" y1="11875" x2="11719" y2="25781"/>
                        <a14:backgroundMark x1="42813" y1="12031" x2="55313" y2="14063"/>
                        <a14:backgroundMark x1="21094" y1="58750" x2="22500" y2="65938"/>
                        <a14:backgroundMark x1="55937" y1="59531" x2="54219" y2="68750"/>
                        <a14:backgroundMark x1="49063" y1="62813" x2="50313" y2="60781"/>
                        <a14:backgroundMark x1="47500" y1="62813" x2="51250" y2="59688"/>
                      </a14:backgroundRemoval>
                    </a14:imgEffect>
                  </a14:imgLayer>
                </a14:imgProps>
              </a:ext>
            </a:extLst>
          </a:blip>
          <a:srcRect r="47461"/>
          <a:stretch/>
        </p:blipFill>
        <p:spPr>
          <a:xfrm>
            <a:off x="-845343" y="3189841"/>
            <a:ext cx="2255043" cy="429215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235054-80D7-43E4-A91A-0D0DA92DA728}"/>
              </a:ext>
            </a:extLst>
          </p:cNvPr>
          <p:cNvSpPr/>
          <p:nvPr/>
        </p:nvSpPr>
        <p:spPr>
          <a:xfrm>
            <a:off x="1581150" y="1400175"/>
            <a:ext cx="10344150" cy="790575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1: Liệt kê tên và số lượng các vật liệu, dụng cụ cần mua.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1CCE8-97FA-4D11-9D66-C4A96220B528}"/>
              </a:ext>
            </a:extLst>
          </p:cNvPr>
          <p:cNvSpPr txBox="1"/>
          <p:nvPr/>
        </p:nvSpPr>
        <p:spPr>
          <a:xfrm>
            <a:off x="2116455" y="415290"/>
            <a:ext cx="8162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nl-NL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ác bước tính chi phí làm xe đồ chơi và tổng hợp lên bảng để cả lớp cùng quan sát: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BF26AB1-158D-48E9-891F-55A9696E65D4}"/>
              </a:ext>
            </a:extLst>
          </p:cNvPr>
          <p:cNvSpPr/>
          <p:nvPr/>
        </p:nvSpPr>
        <p:spPr>
          <a:xfrm>
            <a:off x="1562100" y="2428875"/>
            <a:ext cx="10344150" cy="790575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2: Tìm giá tiền của từng vật liệu, dụng cụ.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9308A2-182E-48B1-878B-2F643DDA1F6C}"/>
              </a:ext>
            </a:extLst>
          </p:cNvPr>
          <p:cNvSpPr/>
          <p:nvPr/>
        </p:nvSpPr>
        <p:spPr>
          <a:xfrm>
            <a:off x="1562100" y="3448050"/>
            <a:ext cx="10344150" cy="914400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3: Tính số tiền để mua một loại vật liệu, dụng cụ theo số lượng đã liệt kê.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361093E-EE4E-470C-B889-0F29E7A6B76F}"/>
              </a:ext>
            </a:extLst>
          </p:cNvPr>
          <p:cNvSpPr/>
          <p:nvPr/>
        </p:nvSpPr>
        <p:spPr>
          <a:xfrm>
            <a:off x="1571625" y="4619625"/>
            <a:ext cx="10344150" cy="914400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4: Tính tổng số tiền để mua tất cả các loại vật liệu, dụng cụ theo số lượng đã liệt kê.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768D7-6BB3-7371-996F-149D4ECFF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7548AF2-B814-2BAD-6E60-69DFACF81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97242AC-F4C0-4E97-4BBF-966DEFD98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29" y="-969132"/>
            <a:ext cx="7639744" cy="76397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CD188A7-0335-338F-64C3-D2D7B1EAE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4" y="0"/>
            <a:ext cx="2575795" cy="2850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E47F8D7-7A2A-7D23-1BA5-B23C061C2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7505" y="0"/>
            <a:ext cx="4994901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389B138-EB16-DCD5-4C99-9EE0558065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2"/>
          <a:stretch/>
        </p:blipFill>
        <p:spPr>
          <a:xfrm>
            <a:off x="0" y="5140229"/>
            <a:ext cx="12304734" cy="1717770"/>
          </a:xfrm>
          <a:prstGeom prst="rect">
            <a:avLst/>
          </a:prstGeom>
        </p:spPr>
      </p:pic>
      <p:pic>
        <p:nvPicPr>
          <p:cNvPr id="5" name="Picture 4" descr="A red and green text&#10;&#10;AI-generated content may be incorrect.">
            <a:extLst>
              <a:ext uri="{FF2B5EF4-FFF2-40B4-BE49-F238E27FC236}">
                <a16:creationId xmlns:a16="http://schemas.microsoft.com/office/drawing/2014/main" id="{BE9AE4ED-2B98-7FC5-720F-EB0D5787BF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49" y="1296279"/>
            <a:ext cx="4767349" cy="39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7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>
            <a:extLst>
              <a:ext uri="{FF2B5EF4-FFF2-40B4-BE49-F238E27FC236}">
                <a16:creationId xmlns:a16="http://schemas.microsoft.com/office/drawing/2014/main" id="{C8BC64E0-104E-49A6-91D0-911E1008D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" y="96725"/>
            <a:ext cx="725105" cy="536494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7C0C3184-C12C-4A0E-8B3D-1E2FC704E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0794" y="96725"/>
            <a:ext cx="780356" cy="536494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E3BCF068-D648-4BD1-BDA7-3F073B5162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9302" y="5825890"/>
            <a:ext cx="12290601" cy="18777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D61B1E-A1BF-E76A-1793-6CBE42EFA991}"/>
              </a:ext>
            </a:extLst>
          </p:cNvPr>
          <p:cNvSpPr txBox="1"/>
          <p:nvPr/>
        </p:nvSpPr>
        <p:spPr>
          <a:xfrm>
            <a:off x="775335" y="419679"/>
            <a:ext cx="10439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hãy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cùng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lập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bảng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tính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chi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phí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xe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đồ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chơi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theo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gợi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ý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trong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Hình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11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仿宋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EC5C08-DAAA-4B52-B521-777B368B34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312" y="1614487"/>
            <a:ext cx="8314830" cy="42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7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2203D99-6996-CAC8-909C-99E7B3066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03798"/>
              </p:ext>
            </p:extLst>
          </p:nvPr>
        </p:nvGraphicFramePr>
        <p:xfrm>
          <a:off x="1200150" y="834390"/>
          <a:ext cx="10389872" cy="4549141"/>
        </p:xfrm>
        <a:graphic>
          <a:graphicData uri="http://schemas.openxmlformats.org/drawingml/2006/table">
            <a:tbl>
              <a:tblPr/>
              <a:tblGrid>
                <a:gridCol w="2914650">
                  <a:extLst>
                    <a:ext uri="{9D8B030D-6E8A-4147-A177-3AD203B41FA5}">
                      <a16:colId xmlns:a16="http://schemas.microsoft.com/office/drawing/2014/main" val="4050716301"/>
                    </a:ext>
                  </a:extLst>
                </a:gridCol>
                <a:gridCol w="2280286">
                  <a:extLst>
                    <a:ext uri="{9D8B030D-6E8A-4147-A177-3AD203B41FA5}">
                      <a16:colId xmlns:a16="http://schemas.microsoft.com/office/drawing/2014/main" val="232571614"/>
                    </a:ext>
                  </a:extLst>
                </a:gridCol>
                <a:gridCol w="2597468">
                  <a:extLst>
                    <a:ext uri="{9D8B030D-6E8A-4147-A177-3AD203B41FA5}">
                      <a16:colId xmlns:a16="http://schemas.microsoft.com/office/drawing/2014/main" val="51058257"/>
                    </a:ext>
                  </a:extLst>
                </a:gridCol>
                <a:gridCol w="2597468">
                  <a:extLst>
                    <a:ext uri="{9D8B030D-6E8A-4147-A177-3AD203B41FA5}">
                      <a16:colId xmlns:a16="http://schemas.microsoft.com/office/drawing/2014/main" val="3440860639"/>
                    </a:ext>
                  </a:extLst>
                </a:gridCol>
              </a:tblGrid>
              <a:tr h="9303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liệu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/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cụ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lượng</a:t>
                      </a:r>
                      <a:endParaRPr lang="vi-VN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 tiền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Tổng tiền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454265"/>
                  </a:ext>
                </a:extLst>
              </a:tr>
              <a:tr h="603128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Que tre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1 000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2 000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149429"/>
                  </a:ext>
                </a:extLst>
              </a:tr>
              <a:tr h="603128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Ống hút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1 000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2 000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896552"/>
                  </a:ext>
                </a:extLst>
              </a:tr>
              <a:tr h="603128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Bìa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1 000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4 000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280041"/>
                  </a:ext>
                </a:extLst>
              </a:tr>
              <a:tr h="603128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Compa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15 000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15 000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7887"/>
                  </a:ext>
                </a:extLst>
              </a:tr>
              <a:tr h="603128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Formex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5 000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5 000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823111"/>
                  </a:ext>
                </a:extLst>
              </a:tr>
              <a:tr h="603128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Tổng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tiền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28 000 (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94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85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4CBC5"/>
      </a:accent1>
      <a:accent2>
        <a:srgbClr val="1B6AA3"/>
      </a:accent2>
      <a:accent3>
        <a:srgbClr val="F47264"/>
      </a:accent3>
      <a:accent4>
        <a:srgbClr val="F8D35C"/>
      </a:accent4>
      <a:accent5>
        <a:srgbClr val="6DAA2D"/>
      </a:accent5>
      <a:accent6>
        <a:srgbClr val="B091E7"/>
      </a:accent6>
      <a:hlink>
        <a:srgbClr val="84CBC5"/>
      </a:hlink>
      <a:folHlink>
        <a:srgbClr val="BFBFBF"/>
      </a:folHlink>
    </a:clrScheme>
    <a:fontScheme name="自定义 8">
      <a:majorFont>
        <a:latin typeface="Arial"/>
        <a:ea typeface="方正少儿简体"/>
        <a:cs typeface=""/>
      </a:majorFont>
      <a:minorFont>
        <a:latin typeface="Arial"/>
        <a:ea typeface="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z1s5q4d">
      <a:majorFont>
        <a:latin typeface="字魂107号-萌趣欢乐体" panose="020F0302020204030204"/>
        <a:ea typeface="字魂107号-萌趣欢乐体"/>
        <a:cs typeface=""/>
      </a:majorFont>
      <a:minorFont>
        <a:latin typeface="字魂107号-萌趣欢乐体" panose="020F0502020204030204"/>
        <a:ea typeface="字魂107号-萌趣欢乐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千图网海量PPT模板www.58pic.com​​">
  <a:themeElements>
    <a:clrScheme name="自定义 21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B692"/>
      </a:accent1>
      <a:accent2>
        <a:srgbClr val="38B692"/>
      </a:accent2>
      <a:accent3>
        <a:srgbClr val="38B692"/>
      </a:accent3>
      <a:accent4>
        <a:srgbClr val="38B692"/>
      </a:accent4>
      <a:accent5>
        <a:srgbClr val="38B692"/>
      </a:accent5>
      <a:accent6>
        <a:srgbClr val="38B692"/>
      </a:accent6>
      <a:hlink>
        <a:srgbClr val="0563C1"/>
      </a:hlink>
      <a:folHlink>
        <a:srgbClr val="954F72"/>
      </a:folHlink>
    </a:clrScheme>
    <a:fontScheme name="rdbvzni0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224</Words>
  <Application>Microsoft Office PowerPoint</Application>
  <PresentationFormat>Widescreen</PresentationFormat>
  <Paragraphs>40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等线</vt:lpstr>
      <vt:lpstr>微软雅黑</vt:lpstr>
      <vt:lpstr>黑体</vt:lpstr>
      <vt:lpstr>Arial</vt:lpstr>
      <vt:lpstr>Calibri</vt:lpstr>
      <vt:lpstr>Cambria</vt:lpstr>
      <vt:lpstr>HP001 4 hàng</vt:lpstr>
      <vt:lpstr>inpin heiti</vt:lpstr>
      <vt:lpstr>Lobster</vt:lpstr>
      <vt:lpstr>Sitka Display</vt:lpstr>
      <vt:lpstr>字魂59号-创粗黑</vt:lpstr>
      <vt:lpstr>Office 主题​​</vt:lpstr>
      <vt:lpstr>Office 主题</vt:lpstr>
      <vt:lpstr>1_Office 主题</vt:lpstr>
      <vt:lpstr>2_Office 主题​​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MAY TINH VINH KHANG</cp:lastModifiedBy>
  <cp:revision>28</cp:revision>
  <dcterms:created xsi:type="dcterms:W3CDTF">2023-01-18T08:46:55Z</dcterms:created>
  <dcterms:modified xsi:type="dcterms:W3CDTF">2026-04-10T04:05:29Z</dcterms:modified>
</cp:coreProperties>
</file>