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572" r:id="rId3"/>
    <p:sldId id="259" r:id="rId4"/>
    <p:sldId id="257" r:id="rId5"/>
    <p:sldId id="265" r:id="rId6"/>
    <p:sldId id="305" r:id="rId7"/>
    <p:sldId id="315" r:id="rId8"/>
    <p:sldId id="307" r:id="rId9"/>
    <p:sldId id="308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7312D-6761-4ABF-97C6-8C6B9560A8D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68A4F-E52A-4DA8-A308-18631A1E4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710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0631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0060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85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29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6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7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3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4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77286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62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22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7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471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8895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6546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774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740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1753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26522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94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1554" y="1213559"/>
            <a:ext cx="9124183" cy="3755483"/>
          </a:xfrm>
          <a:custGeom>
            <a:avLst/>
            <a:gdLst/>
            <a:ahLst/>
            <a:cxnLst/>
            <a:rect l="l" t="t" r="r" b="b"/>
            <a:pathLst>
              <a:path w="9885435" h="4459679">
                <a:moveTo>
                  <a:pt x="0" y="0"/>
                </a:moveTo>
                <a:lnTo>
                  <a:pt x="9885435" y="0"/>
                </a:lnTo>
                <a:lnTo>
                  <a:pt x="9885435" y="4459679"/>
                </a:lnTo>
                <a:lnTo>
                  <a:pt x="0" y="44596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4893009"/>
            <a:ext cx="2594047" cy="1964991"/>
          </a:xfrm>
          <a:custGeom>
            <a:avLst/>
            <a:gdLst/>
            <a:ahLst/>
            <a:cxnLst/>
            <a:rect l="l" t="t" r="r" b="b"/>
            <a:pathLst>
              <a:path w="3891071" h="2947486">
                <a:moveTo>
                  <a:pt x="0" y="0"/>
                </a:moveTo>
                <a:lnTo>
                  <a:pt x="3891071" y="0"/>
                </a:lnTo>
                <a:lnTo>
                  <a:pt x="3891071" y="2947486"/>
                </a:lnTo>
                <a:lnTo>
                  <a:pt x="0" y="2947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00205">
            <a:off x="9323262" y="135549"/>
            <a:ext cx="2399524" cy="2525095"/>
          </a:xfrm>
          <a:custGeom>
            <a:avLst/>
            <a:gdLst/>
            <a:ahLst/>
            <a:cxnLst/>
            <a:rect l="l" t="t" r="r" b="b"/>
            <a:pathLst>
              <a:path w="4925940" h="4989442">
                <a:moveTo>
                  <a:pt x="0" y="0"/>
                </a:moveTo>
                <a:lnTo>
                  <a:pt x="4925940" y="0"/>
                </a:lnTo>
                <a:lnTo>
                  <a:pt x="4925940" y="4989442"/>
                </a:lnTo>
                <a:lnTo>
                  <a:pt x="0" y="49894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52606" y="4811486"/>
            <a:ext cx="1929817" cy="1925547"/>
          </a:xfrm>
          <a:custGeom>
            <a:avLst/>
            <a:gdLst/>
            <a:ahLst/>
            <a:cxnLst/>
            <a:rect l="l" t="t" r="r" b="b"/>
            <a:pathLst>
              <a:path w="2894725" h="2888321">
                <a:moveTo>
                  <a:pt x="0" y="0"/>
                </a:moveTo>
                <a:lnTo>
                  <a:pt x="2894725" y="0"/>
                </a:lnTo>
                <a:lnTo>
                  <a:pt x="2894725" y="2888321"/>
                </a:lnTo>
                <a:lnTo>
                  <a:pt x="0" y="2888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565485" y="669618"/>
            <a:ext cx="1037468" cy="1085581"/>
          </a:xfrm>
          <a:custGeom>
            <a:avLst/>
            <a:gdLst/>
            <a:ahLst/>
            <a:cxnLst/>
            <a:rect l="l" t="t" r="r" b="b"/>
            <a:pathLst>
              <a:path w="1597744" h="1628371">
                <a:moveTo>
                  <a:pt x="0" y="0"/>
                </a:moveTo>
                <a:lnTo>
                  <a:pt x="1597743" y="0"/>
                </a:lnTo>
                <a:lnTo>
                  <a:pt x="1597743" y="1628371"/>
                </a:lnTo>
                <a:lnTo>
                  <a:pt x="0" y="1628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orange letters&#10;&#10;AI-generated content may be incorrect.">
            <a:extLst>
              <a:ext uri="{FF2B5EF4-FFF2-40B4-BE49-F238E27FC236}">
                <a16:creationId xmlns:a16="http://schemas.microsoft.com/office/drawing/2014/main" id="{7FEDD3C0-5DCB-36E7-A89F-6AA861C11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4" y="2151796"/>
            <a:ext cx="7986452" cy="2097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32DF02BF-8271-4D05-992E-A7D6499B8FFE}"/>
              </a:ext>
            </a:extLst>
          </p:cNvPr>
          <p:cNvGrpSpPr/>
          <p:nvPr/>
        </p:nvGrpSpPr>
        <p:grpSpPr>
          <a:xfrm>
            <a:off x="4495394" y="329185"/>
            <a:ext cx="6282674" cy="3995928"/>
            <a:chOff x="564316" y="378816"/>
            <a:chExt cx="5393413" cy="3914606"/>
          </a:xfrm>
        </p:grpSpPr>
        <p:grpSp>
          <p:nvGrpSpPr>
            <p:cNvPr id="6" name="组合 21">
              <a:extLst>
                <a:ext uri="{FF2B5EF4-FFF2-40B4-BE49-F238E27FC236}">
                  <a16:creationId xmlns:a16="http://schemas.microsoft.com/office/drawing/2014/main" id="{87FCB231-6B36-4D74-8CCB-1F87CFB234A0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9" name="任意多边形: 形状 9">
                <a:extLst>
                  <a:ext uri="{FF2B5EF4-FFF2-40B4-BE49-F238E27FC236}">
                    <a16:creationId xmlns:a16="http://schemas.microsoft.com/office/drawing/2014/main" id="{86A16F34-4196-4D18-A3D9-56A1F67D1FD6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0">
                <a:extLst>
                  <a:ext uri="{FF2B5EF4-FFF2-40B4-BE49-F238E27FC236}">
                    <a16:creationId xmlns:a16="http://schemas.microsoft.com/office/drawing/2014/main" id="{1390D8F9-8739-41FE-A91C-B6F23F3DBBF2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" name="组合 20">
              <a:extLst>
                <a:ext uri="{FF2B5EF4-FFF2-40B4-BE49-F238E27FC236}">
                  <a16:creationId xmlns:a16="http://schemas.microsoft.com/office/drawing/2014/main" id="{A00B8B5B-9C3B-4501-9087-5970B5F22465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9" name="任意多边形: 形状 11">
                <a:extLst>
                  <a:ext uri="{FF2B5EF4-FFF2-40B4-BE49-F238E27FC236}">
                    <a16:creationId xmlns:a16="http://schemas.microsoft.com/office/drawing/2014/main" id="{218CF6F3-C8BA-4397-98E2-CD345508A86A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: 形状 12">
                <a:extLst>
                  <a:ext uri="{FF2B5EF4-FFF2-40B4-BE49-F238E27FC236}">
                    <a16:creationId xmlns:a16="http://schemas.microsoft.com/office/drawing/2014/main" id="{3F83E136-BE6F-498D-9D08-C0392968148F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3">
                <a:extLst>
                  <a:ext uri="{FF2B5EF4-FFF2-40B4-BE49-F238E27FC236}">
                    <a16:creationId xmlns:a16="http://schemas.microsoft.com/office/drawing/2014/main" id="{7F581A59-CB07-47AD-A143-C82F1C7319D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: 形状 14">
                <a:extLst>
                  <a:ext uri="{FF2B5EF4-FFF2-40B4-BE49-F238E27FC236}">
                    <a16:creationId xmlns:a16="http://schemas.microsoft.com/office/drawing/2014/main" id="{CE1B2B37-4F56-4853-B3D5-6AD5228E0C95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5">
                <a:extLst>
                  <a:ext uri="{FF2B5EF4-FFF2-40B4-BE49-F238E27FC236}">
                    <a16:creationId xmlns:a16="http://schemas.microsoft.com/office/drawing/2014/main" id="{E7946A79-46AD-4D14-9F77-74B311E63C3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7">
                <a:extLst>
                  <a:ext uri="{FF2B5EF4-FFF2-40B4-BE49-F238E27FC236}">
                    <a16:creationId xmlns:a16="http://schemas.microsoft.com/office/drawing/2014/main" id="{7DFB47E1-B813-43E3-B0B5-08A4F307AA7E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8">
                <a:extLst>
                  <a:ext uri="{FF2B5EF4-FFF2-40B4-BE49-F238E27FC236}">
                    <a16:creationId xmlns:a16="http://schemas.microsoft.com/office/drawing/2014/main" id="{83A790D3-D743-4D7B-A662-78DA9D9BC4AA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: 形状 19">
                <a:extLst>
                  <a:ext uri="{FF2B5EF4-FFF2-40B4-BE49-F238E27FC236}">
                    <a16:creationId xmlns:a16="http://schemas.microsoft.com/office/drawing/2014/main" id="{BA110373-5A26-4709-BEAC-794B71D4EE17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任意多边形: 形状 22">
              <a:extLst>
                <a:ext uri="{FF2B5EF4-FFF2-40B4-BE49-F238E27FC236}">
                  <a16:creationId xmlns:a16="http://schemas.microsoft.com/office/drawing/2014/main" id="{FB12CFFF-BAB6-4DD6-8E3F-26EF20B3602E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3">
            <a:extLst>
              <a:ext uri="{FF2B5EF4-FFF2-40B4-BE49-F238E27FC236}">
                <a16:creationId xmlns:a16="http://schemas.microsoft.com/office/drawing/2014/main" id="{F25C36EF-D28A-460C-8211-2E6DA7B10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66" y="-85627"/>
            <a:ext cx="5153308" cy="5153308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8F1DE5A0-7597-4FB0-B877-BAA5205AD895}"/>
              </a:ext>
            </a:extLst>
          </p:cNvPr>
          <p:cNvSpPr/>
          <p:nvPr/>
        </p:nvSpPr>
        <p:spPr>
          <a:xfrm>
            <a:off x="4741546" y="1764513"/>
            <a:ext cx="5924550" cy="958029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6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6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endParaRPr kumimoji="0" lang="en-US" sz="6600" i="0" u="none" strike="noStrike" kern="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561975" y="541107"/>
            <a:ext cx="835342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1323975" y="1316929"/>
            <a:ext cx="65860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 bài văn, bài thơ về đồ vật thông minh giúp con người trong công việc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Phiếu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627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718363" y="5440680"/>
            <a:ext cx="16917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27281" y="3526762"/>
            <a:ext cx="2301545" cy="2330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957841" y="4254514"/>
            <a:ext cx="16408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7023676" y="352676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thêm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C3AC3-E8D9-5AE0-3A1A-76A1E0E7A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A071DEDC-6070-E584-C0C4-D9E350D40AD9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 descr="A screenshot of a notebook&#10;&#10;AI-generated content may be incorrect.">
            <a:extLst>
              <a:ext uri="{FF2B5EF4-FFF2-40B4-BE49-F238E27FC236}">
                <a16:creationId xmlns:a16="http://schemas.microsoft.com/office/drawing/2014/main" id="{8EA0BD62-F7AD-42B1-DFD8-BB7B9910A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30" y="285410"/>
            <a:ext cx="4428034" cy="626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674835" y="1479016"/>
            <a:ext cx="557182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000" b="1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Trao đổi với bạn về nội dung đã 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51903" y="3088875"/>
            <a:ext cx="2545256" cy="3086100"/>
          </a:xfrm>
          <a:prstGeom prst="rect">
            <a:avLst/>
          </a:prstGeom>
        </p:spPr>
      </p:pic>
      <p:pic>
        <p:nvPicPr>
          <p:cNvPr id="35" name="图片 54">
            <a:extLst>
              <a:ext uri="{FF2B5EF4-FFF2-40B4-BE49-F238E27FC236}">
                <a16:creationId xmlns:a16="http://schemas.microsoft.com/office/drawing/2014/main" id="{9270FC29-024F-4B1F-BFAB-1BB657F86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8626" y="-414108"/>
            <a:ext cx="5093499" cy="76409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079C6A5-D94E-460A-99C9-66D8BDC6F0DD}"/>
              </a:ext>
            </a:extLst>
          </p:cNvPr>
          <p:cNvSpPr txBox="1"/>
          <p:nvPr/>
        </p:nvSpPr>
        <p:spPr>
          <a:xfrm>
            <a:off x="3822012" y="1675196"/>
            <a:ext cx="5454576" cy="3564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32715" algn="just">
              <a:lnSpc>
                <a:spcPct val="150000"/>
              </a:lnSpc>
              <a:spcAft>
                <a:spcPts val="800"/>
              </a:spcAft>
            </a:pP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lvl="0" indent="132715" algn="just">
              <a:lnSpc>
                <a:spcPct val="150000"/>
              </a:lnSpc>
              <a:spcAft>
                <a:spcPts val="800"/>
              </a:spcAft>
            </a:pP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giả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ai?</a:t>
            </a:r>
          </a:p>
          <a:p>
            <a:pPr lvl="0" indent="132715" algn="just">
              <a:lnSpc>
                <a:spcPct val="150000"/>
              </a:lnSpc>
              <a:spcAft>
                <a:spcPts val="800"/>
              </a:spcAft>
            </a:pP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Rô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bốt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lvl="0" indent="132715" algn="just">
              <a:lnSpc>
                <a:spcPct val="150000"/>
              </a:lnSpc>
              <a:spcAft>
                <a:spcPts val="800"/>
              </a:spcAft>
            </a:pP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nhận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xét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rô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bốt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8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</a:t>
            </a:r>
            <a:r>
              <a:rPr lang="en-029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327094"/>
            <a:ext cx="5660309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131</Words>
  <Application>Microsoft Office PowerPoint</Application>
  <PresentationFormat>Widescreen</PresentationFormat>
  <Paragraphs>24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等线</vt:lpstr>
      <vt:lpstr>微软雅黑</vt:lpstr>
      <vt:lpstr>Arial</vt:lpstr>
      <vt:lpstr>Calibri</vt:lpstr>
      <vt:lpstr>Cambria</vt:lpstr>
      <vt:lpstr>HP001 4 hàng</vt:lpstr>
      <vt:lpstr>Lobster</vt:lpstr>
      <vt:lpstr>Sitka Display</vt:lpstr>
      <vt:lpstr>Tahoma</vt:lpstr>
      <vt:lpstr>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14</cp:revision>
  <dcterms:created xsi:type="dcterms:W3CDTF">2023-02-03T10:22:22Z</dcterms:created>
  <dcterms:modified xsi:type="dcterms:W3CDTF">2026-04-10T06:47:34Z</dcterms:modified>
</cp:coreProperties>
</file>