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0" r:id="rId3"/>
    <p:sldMasterId id="2147483746" r:id="rId4"/>
  </p:sldMasterIdLst>
  <p:notesMasterIdLst>
    <p:notesMasterId r:id="rId23"/>
  </p:notesMasterIdLst>
  <p:sldIdLst>
    <p:sldId id="572" r:id="rId5"/>
    <p:sldId id="271" r:id="rId6"/>
    <p:sldId id="302" r:id="rId7"/>
    <p:sldId id="430" r:id="rId8"/>
    <p:sldId id="306" r:id="rId9"/>
    <p:sldId id="421" r:id="rId10"/>
    <p:sldId id="425" r:id="rId11"/>
    <p:sldId id="2660" r:id="rId12"/>
    <p:sldId id="2661" r:id="rId13"/>
    <p:sldId id="2665" r:id="rId14"/>
    <p:sldId id="427" r:id="rId15"/>
    <p:sldId id="428" r:id="rId16"/>
    <p:sldId id="2666" r:id="rId17"/>
    <p:sldId id="2667" r:id="rId18"/>
    <p:sldId id="2668" r:id="rId19"/>
    <p:sldId id="2669" r:id="rId20"/>
    <p:sldId id="2670" r:id="rId21"/>
    <p:sldId id="4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6AC9-BA71-4411-A2CE-8A143FF8D67E}"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3383B-7E92-4D53-8024-A1A995BDBB89}" type="slidenum">
              <a:rPr lang="en-US" smtClean="0"/>
              <a:t>‹#›</a:t>
            </a:fld>
            <a:endParaRPr lang="en-US"/>
          </a:p>
        </p:txBody>
      </p:sp>
    </p:spTree>
    <p:extLst>
      <p:ext uri="{BB962C8B-B14F-4D97-AF65-F5344CB8AC3E}">
        <p14:creationId xmlns:p14="http://schemas.microsoft.com/office/powerpoint/2010/main" val="132731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3272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8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228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848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670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93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76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05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1998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7540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8339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10/04/2026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2984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10/04/2026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934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10/04/2026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3318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10/04/2026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7961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10/04/2026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4433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58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10/04/2026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2895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32493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65554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22021036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25493525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09462853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21560015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67351406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05886837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48982431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22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pic>
        <p:nvPicPr>
          <p:cNvPr id="5" name="图片 4"/>
          <p:cNvPicPr>
            <a:picLocks noChangeAspect="1"/>
          </p:cNvPicPr>
          <p:nvPr userDrawn="1"/>
        </p:nvPicPr>
        <p:blipFill rotWithShape="1">
          <a:blip r:embed="rId2"/>
          <a:srcRect l="-116" t="4723" b="10487"/>
          <a:stretch>
            <a:fillRect/>
          </a:stretch>
        </p:blipFill>
        <p:spPr>
          <a:xfrm>
            <a:off x="-34725" y="-39827"/>
            <a:ext cx="12273023" cy="6897827"/>
          </a:xfrm>
          <a:prstGeom prst="rect">
            <a:avLst/>
          </a:prstGeom>
        </p:spPr>
      </p:pic>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3468708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353193" y="349377"/>
            <a:ext cx="757977" cy="535317"/>
            <a:chOff x="418306" y="4026517"/>
            <a:chExt cx="1804988" cy="1274763"/>
          </a:xfrm>
        </p:grpSpPr>
        <p:sp>
          <p:nvSpPr>
            <p:cNvPr id="13" name="Freeform 169"/>
            <p:cNvSpPr>
              <a:spLocks noEditPoints="1"/>
            </p:cNvSpPr>
            <p:nvPr/>
          </p:nvSpPr>
          <p:spPr bwMode="auto">
            <a:xfrm>
              <a:off x="1129506" y="4523404"/>
              <a:ext cx="1093788" cy="776288"/>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2"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组合 13"/>
            <p:cNvGrpSpPr/>
            <p:nvPr/>
          </p:nvGrpSpPr>
          <p:grpSpPr>
            <a:xfrm>
              <a:off x="418306" y="4026517"/>
              <a:ext cx="1079500" cy="1274763"/>
              <a:chOff x="3279775" y="2938463"/>
              <a:chExt cx="1079500" cy="1274763"/>
            </a:xfrm>
          </p:grpSpPr>
          <p:sp>
            <p:nvSpPr>
              <p:cNvPr id="15" name="Freeform 167"/>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6">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8"/>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4">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0"/>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userDrawn="1"/>
        </p:nvGrpSpPr>
        <p:grpSpPr>
          <a:xfrm>
            <a:off x="10811382" y="5433699"/>
            <a:ext cx="1202277" cy="1280026"/>
            <a:chOff x="10811382" y="5433699"/>
            <a:chExt cx="1202277" cy="1280026"/>
          </a:xfrm>
        </p:grpSpPr>
        <p:grpSp>
          <p:nvGrpSpPr>
            <p:cNvPr id="26" name="组合 25"/>
            <p:cNvGrpSpPr/>
            <p:nvPr/>
          </p:nvGrpSpPr>
          <p:grpSpPr>
            <a:xfrm>
              <a:off x="11333916" y="5433699"/>
              <a:ext cx="679743" cy="1186724"/>
              <a:chOff x="8215313" y="3614738"/>
              <a:chExt cx="668338" cy="1166813"/>
            </a:xfrm>
          </p:grpSpPr>
          <p:sp>
            <p:nvSpPr>
              <p:cNvPr id="34" name="Freeform 159"/>
              <p:cNvSpPr/>
              <p:nvPr/>
            </p:nvSpPr>
            <p:spPr bwMode="auto">
              <a:xfrm>
                <a:off x="8448675" y="3727450"/>
                <a:ext cx="26988" cy="39688"/>
              </a:xfrm>
              <a:custGeom>
                <a:avLst/>
                <a:gdLst>
                  <a:gd name="T0" fmla="*/ 39 w 42"/>
                  <a:gd name="T1" fmla="*/ 0 h 62"/>
                  <a:gd name="T2" fmla="*/ 36 w 42"/>
                  <a:gd name="T3" fmla="*/ 25 h 62"/>
                  <a:gd name="T4" fmla="*/ 30 w 42"/>
                  <a:gd name="T5" fmla="*/ 24 h 62"/>
                  <a:gd name="T6" fmla="*/ 23 w 42"/>
                  <a:gd name="T7" fmla="*/ 34 h 62"/>
                  <a:gd name="T8" fmla="*/ 26 w 42"/>
                  <a:gd name="T9" fmla="*/ 49 h 62"/>
                  <a:gd name="T10" fmla="*/ 19 w 42"/>
                  <a:gd name="T11" fmla="*/ 47 h 62"/>
                  <a:gd name="T12" fmla="*/ 10 w 42"/>
                  <a:gd name="T13" fmla="*/ 62 h 62"/>
                  <a:gd name="T14" fmla="*/ 13 w 42"/>
                  <a:gd name="T15" fmla="*/ 39 h 62"/>
                  <a:gd name="T16" fmla="*/ 0 w 42"/>
                  <a:gd name="T17" fmla="*/ 18 h 62"/>
                  <a:gd name="T18" fmla="*/ 17 w 42"/>
                  <a:gd name="T19" fmla="*/ 31 h 62"/>
                  <a:gd name="T20" fmla="*/ 27 w 42"/>
                  <a:gd name="T21" fmla="*/ 15 h 62"/>
                  <a:gd name="T22" fmla="*/ 22 w 42"/>
                  <a:gd name="T23" fmla="*/ 2 h 62"/>
                  <a:gd name="T24" fmla="*/ 31 w 42"/>
                  <a:gd name="T25" fmla="*/ 5 h 62"/>
                  <a:gd name="T26" fmla="*/ 39 w 42"/>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62">
                    <a:moveTo>
                      <a:pt x="39" y="0"/>
                    </a:moveTo>
                    <a:cubicBezTo>
                      <a:pt x="42" y="8"/>
                      <a:pt x="36" y="15"/>
                      <a:pt x="36" y="25"/>
                    </a:cubicBezTo>
                    <a:cubicBezTo>
                      <a:pt x="33" y="25"/>
                      <a:pt x="31" y="28"/>
                      <a:pt x="30" y="24"/>
                    </a:cubicBezTo>
                    <a:cubicBezTo>
                      <a:pt x="27" y="26"/>
                      <a:pt x="26" y="31"/>
                      <a:pt x="23" y="34"/>
                    </a:cubicBezTo>
                    <a:cubicBezTo>
                      <a:pt x="25" y="38"/>
                      <a:pt x="32" y="44"/>
                      <a:pt x="26" y="49"/>
                    </a:cubicBezTo>
                    <a:cubicBezTo>
                      <a:pt x="23" y="49"/>
                      <a:pt x="20" y="49"/>
                      <a:pt x="19" y="47"/>
                    </a:cubicBezTo>
                    <a:cubicBezTo>
                      <a:pt x="14" y="49"/>
                      <a:pt x="17" y="61"/>
                      <a:pt x="10" y="62"/>
                    </a:cubicBezTo>
                    <a:cubicBezTo>
                      <a:pt x="7" y="55"/>
                      <a:pt x="14" y="49"/>
                      <a:pt x="13" y="39"/>
                    </a:cubicBezTo>
                    <a:cubicBezTo>
                      <a:pt x="7" y="33"/>
                      <a:pt x="1" y="29"/>
                      <a:pt x="0" y="18"/>
                    </a:cubicBezTo>
                    <a:cubicBezTo>
                      <a:pt x="8" y="20"/>
                      <a:pt x="12" y="26"/>
                      <a:pt x="17" y="31"/>
                    </a:cubicBezTo>
                    <a:cubicBezTo>
                      <a:pt x="21" y="26"/>
                      <a:pt x="23" y="19"/>
                      <a:pt x="27" y="15"/>
                    </a:cubicBezTo>
                    <a:cubicBezTo>
                      <a:pt x="26" y="10"/>
                      <a:pt x="21" y="8"/>
                      <a:pt x="22" y="2"/>
                    </a:cubicBezTo>
                    <a:cubicBezTo>
                      <a:pt x="26" y="2"/>
                      <a:pt x="29" y="3"/>
                      <a:pt x="31" y="5"/>
                    </a:cubicBezTo>
                    <a:cubicBezTo>
                      <a:pt x="35" y="5"/>
                      <a:pt x="36"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0"/>
              <p:cNvSpPr/>
              <p:nvPr/>
            </p:nvSpPr>
            <p:spPr bwMode="auto">
              <a:xfrm>
                <a:off x="8335963" y="3762375"/>
                <a:ext cx="14288" cy="22225"/>
              </a:xfrm>
              <a:custGeom>
                <a:avLst/>
                <a:gdLst>
                  <a:gd name="T0" fmla="*/ 20 w 21"/>
                  <a:gd name="T1" fmla="*/ 34 h 34"/>
                  <a:gd name="T2" fmla="*/ 0 w 21"/>
                  <a:gd name="T3" fmla="*/ 11 h 34"/>
                  <a:gd name="T4" fmla="*/ 20 w 21"/>
                  <a:gd name="T5" fmla="*/ 34 h 34"/>
                </a:gdLst>
                <a:ahLst/>
                <a:cxnLst>
                  <a:cxn ang="0">
                    <a:pos x="T0" y="T1"/>
                  </a:cxn>
                  <a:cxn ang="0">
                    <a:pos x="T2" y="T3"/>
                  </a:cxn>
                  <a:cxn ang="0">
                    <a:pos x="T4" y="T5"/>
                  </a:cxn>
                </a:cxnLst>
                <a:rect l="0" t="0" r="r" b="b"/>
                <a:pathLst>
                  <a:path w="21" h="34">
                    <a:moveTo>
                      <a:pt x="20" y="34"/>
                    </a:moveTo>
                    <a:cubicBezTo>
                      <a:pt x="12" y="27"/>
                      <a:pt x="5" y="20"/>
                      <a:pt x="0" y="11"/>
                    </a:cubicBezTo>
                    <a:cubicBezTo>
                      <a:pt x="10" y="0"/>
                      <a:pt x="21" y="25"/>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1"/>
              <p:cNvSpPr/>
              <p:nvPr/>
            </p:nvSpPr>
            <p:spPr bwMode="auto">
              <a:xfrm>
                <a:off x="8334375" y="3802063"/>
                <a:ext cx="53975" cy="41275"/>
              </a:xfrm>
              <a:custGeom>
                <a:avLst/>
                <a:gdLst>
                  <a:gd name="T0" fmla="*/ 83 w 83"/>
                  <a:gd name="T1" fmla="*/ 6 h 66"/>
                  <a:gd name="T2" fmla="*/ 63 w 83"/>
                  <a:gd name="T3" fmla="*/ 15 h 66"/>
                  <a:gd name="T4" fmla="*/ 63 w 83"/>
                  <a:gd name="T5" fmla="*/ 36 h 66"/>
                  <a:gd name="T6" fmla="*/ 58 w 83"/>
                  <a:gd name="T7" fmla="*/ 36 h 66"/>
                  <a:gd name="T8" fmla="*/ 56 w 83"/>
                  <a:gd name="T9" fmla="*/ 19 h 66"/>
                  <a:gd name="T10" fmla="*/ 37 w 83"/>
                  <a:gd name="T11" fmla="*/ 26 h 66"/>
                  <a:gd name="T12" fmla="*/ 39 w 83"/>
                  <a:gd name="T13" fmla="*/ 43 h 66"/>
                  <a:gd name="T14" fmla="*/ 32 w 83"/>
                  <a:gd name="T15" fmla="*/ 28 h 66"/>
                  <a:gd name="T16" fmla="*/ 12 w 83"/>
                  <a:gd name="T17" fmla="*/ 36 h 66"/>
                  <a:gd name="T18" fmla="*/ 13 w 83"/>
                  <a:gd name="T19" fmla="*/ 65 h 66"/>
                  <a:gd name="T20" fmla="*/ 8 w 83"/>
                  <a:gd name="T21" fmla="*/ 40 h 66"/>
                  <a:gd name="T22" fmla="*/ 0 w 83"/>
                  <a:gd name="T23" fmla="*/ 41 h 66"/>
                  <a:gd name="T24" fmla="*/ 8 w 83"/>
                  <a:gd name="T25" fmla="*/ 35 h 66"/>
                  <a:gd name="T26" fmla="*/ 9 w 83"/>
                  <a:gd name="T27" fmla="*/ 24 h 66"/>
                  <a:gd name="T28" fmla="*/ 10 w 83"/>
                  <a:gd name="T29" fmla="*/ 31 h 66"/>
                  <a:gd name="T30" fmla="*/ 31 w 83"/>
                  <a:gd name="T31" fmla="*/ 22 h 66"/>
                  <a:gd name="T32" fmla="*/ 34 w 83"/>
                  <a:gd name="T33" fmla="*/ 10 h 66"/>
                  <a:gd name="T34" fmla="*/ 36 w 83"/>
                  <a:gd name="T35" fmla="*/ 21 h 66"/>
                  <a:gd name="T36" fmla="*/ 57 w 83"/>
                  <a:gd name="T37" fmla="*/ 5 h 66"/>
                  <a:gd name="T38" fmla="*/ 83 w 83"/>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66">
                    <a:moveTo>
                      <a:pt x="83" y="6"/>
                    </a:moveTo>
                    <a:cubicBezTo>
                      <a:pt x="81" y="14"/>
                      <a:pt x="71" y="13"/>
                      <a:pt x="63" y="15"/>
                    </a:cubicBezTo>
                    <a:cubicBezTo>
                      <a:pt x="63" y="22"/>
                      <a:pt x="67" y="30"/>
                      <a:pt x="63" y="36"/>
                    </a:cubicBezTo>
                    <a:cubicBezTo>
                      <a:pt x="62" y="36"/>
                      <a:pt x="60" y="36"/>
                      <a:pt x="58" y="36"/>
                    </a:cubicBezTo>
                    <a:cubicBezTo>
                      <a:pt x="56" y="30"/>
                      <a:pt x="57" y="25"/>
                      <a:pt x="56" y="19"/>
                    </a:cubicBezTo>
                    <a:cubicBezTo>
                      <a:pt x="49" y="21"/>
                      <a:pt x="43" y="23"/>
                      <a:pt x="37" y="26"/>
                    </a:cubicBezTo>
                    <a:cubicBezTo>
                      <a:pt x="40" y="32"/>
                      <a:pt x="40" y="38"/>
                      <a:pt x="39" y="43"/>
                    </a:cubicBezTo>
                    <a:cubicBezTo>
                      <a:pt x="31" y="42"/>
                      <a:pt x="33" y="33"/>
                      <a:pt x="32" y="28"/>
                    </a:cubicBezTo>
                    <a:cubicBezTo>
                      <a:pt x="24" y="30"/>
                      <a:pt x="18" y="33"/>
                      <a:pt x="12" y="36"/>
                    </a:cubicBezTo>
                    <a:cubicBezTo>
                      <a:pt x="13" y="45"/>
                      <a:pt x="15" y="55"/>
                      <a:pt x="13" y="65"/>
                    </a:cubicBezTo>
                    <a:cubicBezTo>
                      <a:pt x="2" y="66"/>
                      <a:pt x="7" y="46"/>
                      <a:pt x="8" y="40"/>
                    </a:cubicBezTo>
                    <a:cubicBezTo>
                      <a:pt x="5" y="37"/>
                      <a:pt x="5" y="43"/>
                      <a:pt x="0" y="41"/>
                    </a:cubicBezTo>
                    <a:cubicBezTo>
                      <a:pt x="1" y="38"/>
                      <a:pt x="5" y="37"/>
                      <a:pt x="8" y="35"/>
                    </a:cubicBezTo>
                    <a:cubicBezTo>
                      <a:pt x="6" y="31"/>
                      <a:pt x="6" y="27"/>
                      <a:pt x="9" y="24"/>
                    </a:cubicBezTo>
                    <a:cubicBezTo>
                      <a:pt x="12" y="24"/>
                      <a:pt x="10" y="29"/>
                      <a:pt x="10" y="31"/>
                    </a:cubicBezTo>
                    <a:cubicBezTo>
                      <a:pt x="19" y="29"/>
                      <a:pt x="24" y="25"/>
                      <a:pt x="31" y="22"/>
                    </a:cubicBezTo>
                    <a:cubicBezTo>
                      <a:pt x="31" y="17"/>
                      <a:pt x="27" y="11"/>
                      <a:pt x="34" y="10"/>
                    </a:cubicBezTo>
                    <a:cubicBezTo>
                      <a:pt x="34" y="14"/>
                      <a:pt x="35" y="18"/>
                      <a:pt x="36" y="21"/>
                    </a:cubicBezTo>
                    <a:cubicBezTo>
                      <a:pt x="42" y="14"/>
                      <a:pt x="58" y="19"/>
                      <a:pt x="57" y="5"/>
                    </a:cubicBezTo>
                    <a:cubicBezTo>
                      <a:pt x="64" y="15"/>
                      <a:pt x="74" y="0"/>
                      <a:pt x="8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2"/>
              <p:cNvSpPr>
                <a:spLocks noEditPoints="1"/>
              </p:cNvSpPr>
              <p:nvPr/>
            </p:nvSpPr>
            <p:spPr bwMode="auto">
              <a:xfrm>
                <a:off x="8232775" y="3870325"/>
                <a:ext cx="60325" cy="100013"/>
              </a:xfrm>
              <a:custGeom>
                <a:avLst/>
                <a:gdLst>
                  <a:gd name="T0" fmla="*/ 77 w 93"/>
                  <a:gd name="T1" fmla="*/ 4 h 155"/>
                  <a:gd name="T2" fmla="*/ 51 w 93"/>
                  <a:gd name="T3" fmla="*/ 32 h 155"/>
                  <a:gd name="T4" fmla="*/ 60 w 93"/>
                  <a:gd name="T5" fmla="*/ 63 h 155"/>
                  <a:gd name="T6" fmla="*/ 93 w 93"/>
                  <a:gd name="T7" fmla="*/ 26 h 155"/>
                  <a:gd name="T8" fmla="*/ 62 w 93"/>
                  <a:gd name="T9" fmla="*/ 72 h 155"/>
                  <a:gd name="T10" fmla="*/ 66 w 93"/>
                  <a:gd name="T11" fmla="*/ 97 h 155"/>
                  <a:gd name="T12" fmla="*/ 57 w 93"/>
                  <a:gd name="T13" fmla="*/ 81 h 155"/>
                  <a:gd name="T14" fmla="*/ 40 w 93"/>
                  <a:gd name="T15" fmla="*/ 125 h 155"/>
                  <a:gd name="T16" fmla="*/ 30 w 93"/>
                  <a:gd name="T17" fmla="*/ 154 h 155"/>
                  <a:gd name="T18" fmla="*/ 24 w 93"/>
                  <a:gd name="T19" fmla="*/ 152 h 155"/>
                  <a:gd name="T20" fmla="*/ 33 w 93"/>
                  <a:gd name="T21" fmla="*/ 116 h 155"/>
                  <a:gd name="T22" fmla="*/ 24 w 93"/>
                  <a:gd name="T23" fmla="*/ 67 h 155"/>
                  <a:gd name="T24" fmla="*/ 0 w 93"/>
                  <a:gd name="T25" fmla="*/ 98 h 155"/>
                  <a:gd name="T26" fmla="*/ 22 w 93"/>
                  <a:gd name="T27" fmla="*/ 58 h 155"/>
                  <a:gd name="T28" fmla="*/ 22 w 93"/>
                  <a:gd name="T29" fmla="*/ 28 h 155"/>
                  <a:gd name="T30" fmla="*/ 26 w 93"/>
                  <a:gd name="T31" fmla="*/ 52 h 155"/>
                  <a:gd name="T32" fmla="*/ 46 w 93"/>
                  <a:gd name="T33" fmla="*/ 22 h 155"/>
                  <a:gd name="T34" fmla="*/ 77 w 93"/>
                  <a:gd name="T35" fmla="*/ 4 h 155"/>
                  <a:gd name="T36" fmla="*/ 28 w 93"/>
                  <a:gd name="T37" fmla="*/ 62 h 155"/>
                  <a:gd name="T38" fmla="*/ 35 w 93"/>
                  <a:gd name="T39" fmla="*/ 106 h 155"/>
                  <a:gd name="T40" fmla="*/ 46 w 93"/>
                  <a:gd name="T41" fmla="*/ 89 h 155"/>
                  <a:gd name="T42" fmla="*/ 55 w 93"/>
                  <a:gd name="T43" fmla="*/ 71 h 155"/>
                  <a:gd name="T44" fmla="*/ 46 w 93"/>
                  <a:gd name="T45" fmla="*/ 37 h 155"/>
                  <a:gd name="T46" fmla="*/ 28 w 93"/>
                  <a:gd name="T47"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55">
                    <a:moveTo>
                      <a:pt x="77" y="4"/>
                    </a:moveTo>
                    <a:cubicBezTo>
                      <a:pt x="69" y="15"/>
                      <a:pt x="59" y="22"/>
                      <a:pt x="51" y="32"/>
                    </a:cubicBezTo>
                    <a:cubicBezTo>
                      <a:pt x="53" y="43"/>
                      <a:pt x="57" y="53"/>
                      <a:pt x="60" y="63"/>
                    </a:cubicBezTo>
                    <a:cubicBezTo>
                      <a:pt x="71" y="51"/>
                      <a:pt x="76" y="32"/>
                      <a:pt x="93" y="26"/>
                    </a:cubicBezTo>
                    <a:cubicBezTo>
                      <a:pt x="85" y="43"/>
                      <a:pt x="71" y="55"/>
                      <a:pt x="62" y="72"/>
                    </a:cubicBezTo>
                    <a:cubicBezTo>
                      <a:pt x="63" y="81"/>
                      <a:pt x="68" y="86"/>
                      <a:pt x="66" y="97"/>
                    </a:cubicBezTo>
                    <a:cubicBezTo>
                      <a:pt x="56" y="96"/>
                      <a:pt x="59" y="88"/>
                      <a:pt x="57" y="81"/>
                    </a:cubicBezTo>
                    <a:cubicBezTo>
                      <a:pt x="50" y="95"/>
                      <a:pt x="38" y="106"/>
                      <a:pt x="40" y="125"/>
                    </a:cubicBezTo>
                    <a:cubicBezTo>
                      <a:pt x="31" y="125"/>
                      <a:pt x="31" y="145"/>
                      <a:pt x="30" y="154"/>
                    </a:cubicBezTo>
                    <a:cubicBezTo>
                      <a:pt x="26" y="155"/>
                      <a:pt x="27" y="152"/>
                      <a:pt x="24" y="152"/>
                    </a:cubicBezTo>
                    <a:cubicBezTo>
                      <a:pt x="24" y="138"/>
                      <a:pt x="30" y="128"/>
                      <a:pt x="33" y="116"/>
                    </a:cubicBezTo>
                    <a:cubicBezTo>
                      <a:pt x="28" y="101"/>
                      <a:pt x="26" y="84"/>
                      <a:pt x="24" y="67"/>
                    </a:cubicBezTo>
                    <a:cubicBezTo>
                      <a:pt x="14" y="75"/>
                      <a:pt x="10" y="89"/>
                      <a:pt x="0" y="98"/>
                    </a:cubicBezTo>
                    <a:cubicBezTo>
                      <a:pt x="4" y="81"/>
                      <a:pt x="15" y="71"/>
                      <a:pt x="22" y="58"/>
                    </a:cubicBezTo>
                    <a:cubicBezTo>
                      <a:pt x="24" y="44"/>
                      <a:pt x="19" y="38"/>
                      <a:pt x="22" y="28"/>
                    </a:cubicBezTo>
                    <a:cubicBezTo>
                      <a:pt x="26" y="35"/>
                      <a:pt x="25" y="41"/>
                      <a:pt x="26" y="52"/>
                    </a:cubicBezTo>
                    <a:cubicBezTo>
                      <a:pt x="32" y="41"/>
                      <a:pt x="44" y="37"/>
                      <a:pt x="46" y="22"/>
                    </a:cubicBezTo>
                    <a:cubicBezTo>
                      <a:pt x="56" y="26"/>
                      <a:pt x="62" y="0"/>
                      <a:pt x="77" y="4"/>
                    </a:cubicBezTo>
                    <a:close/>
                    <a:moveTo>
                      <a:pt x="28" y="62"/>
                    </a:moveTo>
                    <a:cubicBezTo>
                      <a:pt x="29" y="77"/>
                      <a:pt x="33" y="88"/>
                      <a:pt x="35" y="106"/>
                    </a:cubicBezTo>
                    <a:cubicBezTo>
                      <a:pt x="41" y="103"/>
                      <a:pt x="42" y="95"/>
                      <a:pt x="46" y="89"/>
                    </a:cubicBezTo>
                    <a:cubicBezTo>
                      <a:pt x="49" y="83"/>
                      <a:pt x="54" y="77"/>
                      <a:pt x="55" y="71"/>
                    </a:cubicBezTo>
                    <a:cubicBezTo>
                      <a:pt x="56" y="60"/>
                      <a:pt x="49" y="48"/>
                      <a:pt x="46" y="37"/>
                    </a:cubicBezTo>
                    <a:cubicBezTo>
                      <a:pt x="40" y="46"/>
                      <a:pt x="32" y="52"/>
                      <a:pt x="28"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3"/>
              <p:cNvSpPr/>
              <p:nvPr/>
            </p:nvSpPr>
            <p:spPr bwMode="auto">
              <a:xfrm>
                <a:off x="8316913" y="4024313"/>
                <a:ext cx="12700" cy="39688"/>
              </a:xfrm>
              <a:custGeom>
                <a:avLst/>
                <a:gdLst>
                  <a:gd name="T0" fmla="*/ 10 w 18"/>
                  <a:gd name="T1" fmla="*/ 0 h 61"/>
                  <a:gd name="T2" fmla="*/ 14 w 18"/>
                  <a:gd name="T3" fmla="*/ 61 h 61"/>
                  <a:gd name="T4" fmla="*/ 8 w 18"/>
                  <a:gd name="T5" fmla="*/ 5 h 61"/>
                  <a:gd name="T6" fmla="*/ 10 w 18"/>
                  <a:gd name="T7" fmla="*/ 0 h 61"/>
                </a:gdLst>
                <a:ahLst/>
                <a:cxnLst>
                  <a:cxn ang="0">
                    <a:pos x="T0" y="T1"/>
                  </a:cxn>
                  <a:cxn ang="0">
                    <a:pos x="T2" y="T3"/>
                  </a:cxn>
                  <a:cxn ang="0">
                    <a:pos x="T4" y="T5"/>
                  </a:cxn>
                  <a:cxn ang="0">
                    <a:pos x="T6" y="T7"/>
                  </a:cxn>
                </a:cxnLst>
                <a:rect l="0" t="0" r="r" b="b"/>
                <a:pathLst>
                  <a:path w="18" h="61">
                    <a:moveTo>
                      <a:pt x="10" y="0"/>
                    </a:moveTo>
                    <a:cubicBezTo>
                      <a:pt x="13" y="17"/>
                      <a:pt x="18" y="45"/>
                      <a:pt x="14" y="61"/>
                    </a:cubicBezTo>
                    <a:cubicBezTo>
                      <a:pt x="0" y="56"/>
                      <a:pt x="12" y="13"/>
                      <a:pt x="8" y="5"/>
                    </a:cubicBezTo>
                    <a:cubicBezTo>
                      <a:pt x="10" y="5"/>
                      <a:pt x="11"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4"/>
              <p:cNvSpPr>
                <a:spLocks noEditPoints="1"/>
              </p:cNvSpPr>
              <p:nvPr/>
            </p:nvSpPr>
            <p:spPr bwMode="auto">
              <a:xfrm>
                <a:off x="8531225" y="3770313"/>
                <a:ext cx="252413" cy="133350"/>
              </a:xfrm>
              <a:custGeom>
                <a:avLst/>
                <a:gdLst>
                  <a:gd name="T0" fmla="*/ 123 w 391"/>
                  <a:gd name="T1" fmla="*/ 19 h 205"/>
                  <a:gd name="T2" fmla="*/ 118 w 391"/>
                  <a:gd name="T3" fmla="*/ 0 h 205"/>
                  <a:gd name="T4" fmla="*/ 134 w 391"/>
                  <a:gd name="T5" fmla="*/ 20 h 205"/>
                  <a:gd name="T6" fmla="*/ 182 w 391"/>
                  <a:gd name="T7" fmla="*/ 24 h 205"/>
                  <a:gd name="T8" fmla="*/ 179 w 391"/>
                  <a:gd name="T9" fmla="*/ 12 h 205"/>
                  <a:gd name="T10" fmla="*/ 196 w 391"/>
                  <a:gd name="T11" fmla="*/ 26 h 205"/>
                  <a:gd name="T12" fmla="*/ 231 w 391"/>
                  <a:gd name="T13" fmla="*/ 30 h 205"/>
                  <a:gd name="T14" fmla="*/ 273 w 391"/>
                  <a:gd name="T15" fmla="*/ 55 h 205"/>
                  <a:gd name="T16" fmla="*/ 253 w 391"/>
                  <a:gd name="T17" fmla="*/ 48 h 205"/>
                  <a:gd name="T18" fmla="*/ 278 w 391"/>
                  <a:gd name="T19" fmla="*/ 91 h 205"/>
                  <a:gd name="T20" fmla="*/ 330 w 391"/>
                  <a:gd name="T21" fmla="*/ 121 h 205"/>
                  <a:gd name="T22" fmla="*/ 286 w 391"/>
                  <a:gd name="T23" fmla="*/ 101 h 205"/>
                  <a:gd name="T24" fmla="*/ 312 w 391"/>
                  <a:gd name="T25" fmla="*/ 154 h 205"/>
                  <a:gd name="T26" fmla="*/ 348 w 391"/>
                  <a:gd name="T27" fmla="*/ 174 h 205"/>
                  <a:gd name="T28" fmla="*/ 383 w 391"/>
                  <a:gd name="T29" fmla="*/ 193 h 205"/>
                  <a:gd name="T30" fmla="*/ 390 w 391"/>
                  <a:gd name="T31" fmla="*/ 205 h 205"/>
                  <a:gd name="T32" fmla="*/ 338 w 391"/>
                  <a:gd name="T33" fmla="*/ 175 h 205"/>
                  <a:gd name="T34" fmla="*/ 258 w 391"/>
                  <a:gd name="T35" fmla="*/ 130 h 205"/>
                  <a:gd name="T36" fmla="*/ 307 w 391"/>
                  <a:gd name="T37" fmla="*/ 150 h 205"/>
                  <a:gd name="T38" fmla="*/ 293 w 391"/>
                  <a:gd name="T39" fmla="*/ 124 h 205"/>
                  <a:gd name="T40" fmla="*/ 277 w 391"/>
                  <a:gd name="T41" fmla="*/ 99 h 205"/>
                  <a:gd name="T42" fmla="*/ 232 w 391"/>
                  <a:gd name="T43" fmla="*/ 81 h 205"/>
                  <a:gd name="T44" fmla="*/ 257 w 391"/>
                  <a:gd name="T45" fmla="*/ 166 h 205"/>
                  <a:gd name="T46" fmla="*/ 227 w 391"/>
                  <a:gd name="T47" fmla="*/ 86 h 205"/>
                  <a:gd name="T48" fmla="*/ 152 w 391"/>
                  <a:gd name="T49" fmla="*/ 61 h 205"/>
                  <a:gd name="T50" fmla="*/ 160 w 391"/>
                  <a:gd name="T51" fmla="*/ 93 h 205"/>
                  <a:gd name="T52" fmla="*/ 214 w 391"/>
                  <a:gd name="T53" fmla="*/ 113 h 205"/>
                  <a:gd name="T54" fmla="*/ 162 w 391"/>
                  <a:gd name="T55" fmla="*/ 101 h 205"/>
                  <a:gd name="T56" fmla="*/ 162 w 391"/>
                  <a:gd name="T57" fmla="*/ 115 h 205"/>
                  <a:gd name="T58" fmla="*/ 156 w 391"/>
                  <a:gd name="T59" fmla="*/ 100 h 205"/>
                  <a:gd name="T60" fmla="*/ 86 w 391"/>
                  <a:gd name="T61" fmla="*/ 87 h 205"/>
                  <a:gd name="T62" fmla="*/ 85 w 391"/>
                  <a:gd name="T63" fmla="*/ 92 h 205"/>
                  <a:gd name="T64" fmla="*/ 80 w 391"/>
                  <a:gd name="T65" fmla="*/ 86 h 205"/>
                  <a:gd name="T66" fmla="*/ 0 w 391"/>
                  <a:gd name="T67" fmla="*/ 71 h 205"/>
                  <a:gd name="T68" fmla="*/ 77 w 391"/>
                  <a:gd name="T69" fmla="*/ 81 h 205"/>
                  <a:gd name="T70" fmla="*/ 47 w 391"/>
                  <a:gd name="T71" fmla="*/ 21 h 205"/>
                  <a:gd name="T72" fmla="*/ 11 w 391"/>
                  <a:gd name="T73" fmla="*/ 25 h 205"/>
                  <a:gd name="T74" fmla="*/ 43 w 391"/>
                  <a:gd name="T75" fmla="*/ 17 h 205"/>
                  <a:gd name="T76" fmla="*/ 41 w 391"/>
                  <a:gd name="T77" fmla="*/ 0 h 205"/>
                  <a:gd name="T78" fmla="*/ 55 w 391"/>
                  <a:gd name="T79" fmla="*/ 17 h 205"/>
                  <a:gd name="T80" fmla="*/ 123 w 391"/>
                  <a:gd name="T81" fmla="*/ 19 h 205"/>
                  <a:gd name="T82" fmla="*/ 85 w 391"/>
                  <a:gd name="T83" fmla="*/ 82 h 205"/>
                  <a:gd name="T84" fmla="*/ 153 w 391"/>
                  <a:gd name="T85" fmla="*/ 93 h 205"/>
                  <a:gd name="T86" fmla="*/ 127 w 391"/>
                  <a:gd name="T87" fmla="*/ 24 h 205"/>
                  <a:gd name="T88" fmla="*/ 60 w 391"/>
                  <a:gd name="T89" fmla="*/ 21 h 205"/>
                  <a:gd name="T90" fmla="*/ 85 w 391"/>
                  <a:gd name="T91" fmla="*/ 82 h 205"/>
                  <a:gd name="T92" fmla="*/ 152 w 391"/>
                  <a:gd name="T93" fmla="*/ 59 h 205"/>
                  <a:gd name="T94" fmla="*/ 216 w 391"/>
                  <a:gd name="T95" fmla="*/ 68 h 205"/>
                  <a:gd name="T96" fmla="*/ 192 w 391"/>
                  <a:gd name="T97" fmla="*/ 31 h 205"/>
                  <a:gd name="T98" fmla="*/ 138 w 391"/>
                  <a:gd name="T99" fmla="*/ 28 h 205"/>
                  <a:gd name="T100" fmla="*/ 152 w 391"/>
                  <a:gd name="T101" fmla="*/ 59 h 205"/>
                  <a:gd name="T102" fmla="*/ 227 w 391"/>
                  <a:gd name="T103" fmla="*/ 73 h 205"/>
                  <a:gd name="T104" fmla="*/ 269 w 391"/>
                  <a:gd name="T105" fmla="*/ 84 h 205"/>
                  <a:gd name="T106" fmla="*/ 202 w 391"/>
                  <a:gd name="T107" fmla="*/ 33 h 205"/>
                  <a:gd name="T108" fmla="*/ 227 w 391"/>
                  <a:gd name="T109" fmla="*/ 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05">
                    <a:moveTo>
                      <a:pt x="123" y="19"/>
                    </a:moveTo>
                    <a:cubicBezTo>
                      <a:pt x="121" y="13"/>
                      <a:pt x="109" y="5"/>
                      <a:pt x="118" y="0"/>
                    </a:cubicBezTo>
                    <a:cubicBezTo>
                      <a:pt x="126" y="5"/>
                      <a:pt x="129" y="13"/>
                      <a:pt x="134" y="20"/>
                    </a:cubicBezTo>
                    <a:cubicBezTo>
                      <a:pt x="151" y="19"/>
                      <a:pt x="166" y="23"/>
                      <a:pt x="182" y="24"/>
                    </a:cubicBezTo>
                    <a:cubicBezTo>
                      <a:pt x="185" y="21"/>
                      <a:pt x="174" y="17"/>
                      <a:pt x="179" y="12"/>
                    </a:cubicBezTo>
                    <a:cubicBezTo>
                      <a:pt x="189" y="12"/>
                      <a:pt x="191" y="21"/>
                      <a:pt x="196" y="26"/>
                    </a:cubicBezTo>
                    <a:cubicBezTo>
                      <a:pt x="207" y="27"/>
                      <a:pt x="224" y="33"/>
                      <a:pt x="231" y="30"/>
                    </a:cubicBezTo>
                    <a:cubicBezTo>
                      <a:pt x="241" y="41"/>
                      <a:pt x="275" y="36"/>
                      <a:pt x="273" y="55"/>
                    </a:cubicBezTo>
                    <a:cubicBezTo>
                      <a:pt x="264" y="58"/>
                      <a:pt x="261" y="52"/>
                      <a:pt x="253" y="48"/>
                    </a:cubicBezTo>
                    <a:cubicBezTo>
                      <a:pt x="258" y="60"/>
                      <a:pt x="272" y="75"/>
                      <a:pt x="278" y="91"/>
                    </a:cubicBezTo>
                    <a:cubicBezTo>
                      <a:pt x="297" y="99"/>
                      <a:pt x="318" y="105"/>
                      <a:pt x="330" y="121"/>
                    </a:cubicBezTo>
                    <a:cubicBezTo>
                      <a:pt x="316" y="119"/>
                      <a:pt x="302" y="106"/>
                      <a:pt x="286" y="101"/>
                    </a:cubicBezTo>
                    <a:cubicBezTo>
                      <a:pt x="291" y="118"/>
                      <a:pt x="307" y="134"/>
                      <a:pt x="312" y="154"/>
                    </a:cubicBezTo>
                    <a:cubicBezTo>
                      <a:pt x="323" y="160"/>
                      <a:pt x="336" y="167"/>
                      <a:pt x="348" y="174"/>
                    </a:cubicBezTo>
                    <a:cubicBezTo>
                      <a:pt x="360" y="180"/>
                      <a:pt x="375" y="186"/>
                      <a:pt x="383" y="193"/>
                    </a:cubicBezTo>
                    <a:cubicBezTo>
                      <a:pt x="386" y="195"/>
                      <a:pt x="391" y="199"/>
                      <a:pt x="390" y="205"/>
                    </a:cubicBezTo>
                    <a:cubicBezTo>
                      <a:pt x="372" y="201"/>
                      <a:pt x="354" y="184"/>
                      <a:pt x="338" y="175"/>
                    </a:cubicBezTo>
                    <a:cubicBezTo>
                      <a:pt x="310" y="161"/>
                      <a:pt x="284" y="145"/>
                      <a:pt x="258" y="130"/>
                    </a:cubicBezTo>
                    <a:cubicBezTo>
                      <a:pt x="276" y="130"/>
                      <a:pt x="290" y="145"/>
                      <a:pt x="307" y="150"/>
                    </a:cubicBezTo>
                    <a:cubicBezTo>
                      <a:pt x="303" y="142"/>
                      <a:pt x="298" y="134"/>
                      <a:pt x="293" y="124"/>
                    </a:cubicBezTo>
                    <a:cubicBezTo>
                      <a:pt x="288" y="116"/>
                      <a:pt x="283" y="104"/>
                      <a:pt x="277" y="99"/>
                    </a:cubicBezTo>
                    <a:cubicBezTo>
                      <a:pt x="265" y="88"/>
                      <a:pt x="248" y="88"/>
                      <a:pt x="232" y="81"/>
                    </a:cubicBezTo>
                    <a:cubicBezTo>
                      <a:pt x="243" y="106"/>
                      <a:pt x="258" y="135"/>
                      <a:pt x="257" y="166"/>
                    </a:cubicBezTo>
                    <a:cubicBezTo>
                      <a:pt x="246" y="141"/>
                      <a:pt x="240" y="107"/>
                      <a:pt x="227" y="86"/>
                    </a:cubicBezTo>
                    <a:cubicBezTo>
                      <a:pt x="215" y="67"/>
                      <a:pt x="175" y="72"/>
                      <a:pt x="152" y="61"/>
                    </a:cubicBezTo>
                    <a:cubicBezTo>
                      <a:pt x="155" y="71"/>
                      <a:pt x="159" y="81"/>
                      <a:pt x="160" y="93"/>
                    </a:cubicBezTo>
                    <a:cubicBezTo>
                      <a:pt x="174" y="100"/>
                      <a:pt x="203" y="98"/>
                      <a:pt x="214" y="113"/>
                    </a:cubicBezTo>
                    <a:cubicBezTo>
                      <a:pt x="201" y="114"/>
                      <a:pt x="178" y="105"/>
                      <a:pt x="162" y="101"/>
                    </a:cubicBezTo>
                    <a:cubicBezTo>
                      <a:pt x="160" y="103"/>
                      <a:pt x="165" y="112"/>
                      <a:pt x="162" y="115"/>
                    </a:cubicBezTo>
                    <a:cubicBezTo>
                      <a:pt x="156" y="114"/>
                      <a:pt x="158" y="105"/>
                      <a:pt x="156" y="100"/>
                    </a:cubicBezTo>
                    <a:cubicBezTo>
                      <a:pt x="132" y="94"/>
                      <a:pt x="111" y="92"/>
                      <a:pt x="86" y="87"/>
                    </a:cubicBezTo>
                    <a:cubicBezTo>
                      <a:pt x="82" y="87"/>
                      <a:pt x="89" y="92"/>
                      <a:pt x="85" y="92"/>
                    </a:cubicBezTo>
                    <a:cubicBezTo>
                      <a:pt x="81" y="92"/>
                      <a:pt x="82" y="88"/>
                      <a:pt x="80" y="86"/>
                    </a:cubicBezTo>
                    <a:cubicBezTo>
                      <a:pt x="47" y="79"/>
                      <a:pt x="29" y="81"/>
                      <a:pt x="0" y="71"/>
                    </a:cubicBezTo>
                    <a:cubicBezTo>
                      <a:pt x="25" y="72"/>
                      <a:pt x="55" y="76"/>
                      <a:pt x="77" y="81"/>
                    </a:cubicBezTo>
                    <a:cubicBezTo>
                      <a:pt x="69" y="59"/>
                      <a:pt x="62" y="37"/>
                      <a:pt x="47" y="21"/>
                    </a:cubicBezTo>
                    <a:cubicBezTo>
                      <a:pt x="35" y="22"/>
                      <a:pt x="21" y="25"/>
                      <a:pt x="11" y="25"/>
                    </a:cubicBezTo>
                    <a:cubicBezTo>
                      <a:pt x="15" y="20"/>
                      <a:pt x="32" y="18"/>
                      <a:pt x="43" y="17"/>
                    </a:cubicBezTo>
                    <a:cubicBezTo>
                      <a:pt x="44" y="14"/>
                      <a:pt x="32" y="6"/>
                      <a:pt x="41" y="0"/>
                    </a:cubicBezTo>
                    <a:cubicBezTo>
                      <a:pt x="49" y="2"/>
                      <a:pt x="51" y="11"/>
                      <a:pt x="55" y="17"/>
                    </a:cubicBezTo>
                    <a:cubicBezTo>
                      <a:pt x="71" y="16"/>
                      <a:pt x="100" y="17"/>
                      <a:pt x="123" y="19"/>
                    </a:cubicBezTo>
                    <a:close/>
                    <a:moveTo>
                      <a:pt x="85" y="82"/>
                    </a:moveTo>
                    <a:cubicBezTo>
                      <a:pt x="109" y="84"/>
                      <a:pt x="131" y="89"/>
                      <a:pt x="153" y="93"/>
                    </a:cubicBezTo>
                    <a:cubicBezTo>
                      <a:pt x="149" y="66"/>
                      <a:pt x="139" y="44"/>
                      <a:pt x="127" y="24"/>
                    </a:cubicBezTo>
                    <a:cubicBezTo>
                      <a:pt x="104" y="24"/>
                      <a:pt x="79" y="23"/>
                      <a:pt x="60" y="21"/>
                    </a:cubicBezTo>
                    <a:cubicBezTo>
                      <a:pt x="66" y="39"/>
                      <a:pt x="79" y="60"/>
                      <a:pt x="85" y="82"/>
                    </a:cubicBezTo>
                    <a:close/>
                    <a:moveTo>
                      <a:pt x="152" y="59"/>
                    </a:moveTo>
                    <a:cubicBezTo>
                      <a:pt x="172" y="57"/>
                      <a:pt x="198" y="68"/>
                      <a:pt x="216" y="68"/>
                    </a:cubicBezTo>
                    <a:cubicBezTo>
                      <a:pt x="208" y="56"/>
                      <a:pt x="200" y="44"/>
                      <a:pt x="192" y="31"/>
                    </a:cubicBezTo>
                    <a:cubicBezTo>
                      <a:pt x="172" y="31"/>
                      <a:pt x="158" y="24"/>
                      <a:pt x="138" y="28"/>
                    </a:cubicBezTo>
                    <a:cubicBezTo>
                      <a:pt x="145" y="35"/>
                      <a:pt x="146" y="49"/>
                      <a:pt x="152" y="59"/>
                    </a:cubicBezTo>
                    <a:close/>
                    <a:moveTo>
                      <a:pt x="227" y="73"/>
                    </a:moveTo>
                    <a:cubicBezTo>
                      <a:pt x="243" y="74"/>
                      <a:pt x="256" y="84"/>
                      <a:pt x="269" y="84"/>
                    </a:cubicBezTo>
                    <a:cubicBezTo>
                      <a:pt x="253" y="61"/>
                      <a:pt x="239" y="35"/>
                      <a:pt x="202" y="33"/>
                    </a:cubicBezTo>
                    <a:cubicBezTo>
                      <a:pt x="209" y="47"/>
                      <a:pt x="219" y="59"/>
                      <a:pt x="22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5"/>
              <p:cNvSpPr>
                <a:spLocks noEditPoints="1"/>
              </p:cNvSpPr>
              <p:nvPr/>
            </p:nvSpPr>
            <p:spPr bwMode="auto">
              <a:xfrm>
                <a:off x="8215313" y="3614738"/>
                <a:ext cx="668338" cy="1166813"/>
              </a:xfrm>
              <a:custGeom>
                <a:avLst/>
                <a:gdLst>
                  <a:gd name="T0" fmla="*/ 36 w 1035"/>
                  <a:gd name="T1" fmla="*/ 619 h 1804"/>
                  <a:gd name="T2" fmla="*/ 77 w 1035"/>
                  <a:gd name="T3" fmla="*/ 371 h 1804"/>
                  <a:gd name="T4" fmla="*/ 61 w 1035"/>
                  <a:gd name="T5" fmla="*/ 256 h 1804"/>
                  <a:gd name="T6" fmla="*/ 327 w 1035"/>
                  <a:gd name="T7" fmla="*/ 21 h 1804"/>
                  <a:gd name="T8" fmla="*/ 501 w 1035"/>
                  <a:gd name="T9" fmla="*/ 62 h 1804"/>
                  <a:gd name="T10" fmla="*/ 683 w 1035"/>
                  <a:gd name="T11" fmla="*/ 99 h 1804"/>
                  <a:gd name="T12" fmla="*/ 421 w 1035"/>
                  <a:gd name="T13" fmla="*/ 214 h 1804"/>
                  <a:gd name="T14" fmla="*/ 851 w 1035"/>
                  <a:gd name="T15" fmla="*/ 362 h 1804"/>
                  <a:gd name="T16" fmla="*/ 837 w 1035"/>
                  <a:gd name="T17" fmla="*/ 469 h 1804"/>
                  <a:gd name="T18" fmla="*/ 394 w 1035"/>
                  <a:gd name="T19" fmla="*/ 340 h 1804"/>
                  <a:gd name="T20" fmla="*/ 654 w 1035"/>
                  <a:gd name="T21" fmla="*/ 545 h 1804"/>
                  <a:gd name="T22" fmla="*/ 1010 w 1035"/>
                  <a:gd name="T23" fmla="*/ 1344 h 1804"/>
                  <a:gd name="T24" fmla="*/ 970 w 1035"/>
                  <a:gd name="T25" fmla="*/ 1775 h 1804"/>
                  <a:gd name="T26" fmla="*/ 725 w 1035"/>
                  <a:gd name="T27" fmla="*/ 1781 h 1804"/>
                  <a:gd name="T28" fmla="*/ 710 w 1035"/>
                  <a:gd name="T29" fmla="*/ 1277 h 1804"/>
                  <a:gd name="T30" fmla="*/ 349 w 1035"/>
                  <a:gd name="T31" fmla="*/ 359 h 1804"/>
                  <a:gd name="T32" fmla="*/ 351 w 1035"/>
                  <a:gd name="T33" fmla="*/ 845 h 1804"/>
                  <a:gd name="T34" fmla="*/ 127 w 1035"/>
                  <a:gd name="T35" fmla="*/ 692 h 1804"/>
                  <a:gd name="T36" fmla="*/ 470 w 1035"/>
                  <a:gd name="T37" fmla="*/ 554 h 1804"/>
                  <a:gd name="T38" fmla="*/ 500 w 1035"/>
                  <a:gd name="T39" fmla="*/ 453 h 1804"/>
                  <a:gd name="T40" fmla="*/ 424 w 1035"/>
                  <a:gd name="T41" fmla="*/ 529 h 1804"/>
                  <a:gd name="T42" fmla="*/ 319 w 1035"/>
                  <a:gd name="T43" fmla="*/ 70 h 1804"/>
                  <a:gd name="T44" fmla="*/ 296 w 1035"/>
                  <a:gd name="T45" fmla="*/ 137 h 1804"/>
                  <a:gd name="T46" fmla="*/ 492 w 1035"/>
                  <a:gd name="T47" fmla="*/ 110 h 1804"/>
                  <a:gd name="T48" fmla="*/ 480 w 1035"/>
                  <a:gd name="T49" fmla="*/ 93 h 1804"/>
                  <a:gd name="T50" fmla="*/ 356 w 1035"/>
                  <a:gd name="T51" fmla="*/ 238 h 1804"/>
                  <a:gd name="T52" fmla="*/ 491 w 1035"/>
                  <a:gd name="T53" fmla="*/ 93 h 1804"/>
                  <a:gd name="T54" fmla="*/ 585 w 1035"/>
                  <a:gd name="T55" fmla="*/ 86 h 1804"/>
                  <a:gd name="T56" fmla="*/ 283 w 1035"/>
                  <a:gd name="T57" fmla="*/ 258 h 1804"/>
                  <a:gd name="T58" fmla="*/ 278 w 1035"/>
                  <a:gd name="T59" fmla="*/ 235 h 1804"/>
                  <a:gd name="T60" fmla="*/ 858 w 1035"/>
                  <a:gd name="T61" fmla="*/ 393 h 1804"/>
                  <a:gd name="T62" fmla="*/ 483 w 1035"/>
                  <a:gd name="T63" fmla="*/ 230 h 1804"/>
                  <a:gd name="T64" fmla="*/ 736 w 1035"/>
                  <a:gd name="T65" fmla="*/ 407 h 1804"/>
                  <a:gd name="T66" fmla="*/ 240 w 1035"/>
                  <a:gd name="T67" fmla="*/ 288 h 1804"/>
                  <a:gd name="T68" fmla="*/ 93 w 1035"/>
                  <a:gd name="T69" fmla="*/ 522 h 1804"/>
                  <a:gd name="T70" fmla="*/ 304 w 1035"/>
                  <a:gd name="T71" fmla="*/ 365 h 1804"/>
                  <a:gd name="T72" fmla="*/ 248 w 1035"/>
                  <a:gd name="T73" fmla="*/ 385 h 1804"/>
                  <a:gd name="T74" fmla="*/ 189 w 1035"/>
                  <a:gd name="T75" fmla="*/ 447 h 1804"/>
                  <a:gd name="T76" fmla="*/ 130 w 1035"/>
                  <a:gd name="T77" fmla="*/ 608 h 1804"/>
                  <a:gd name="T78" fmla="*/ 328 w 1035"/>
                  <a:gd name="T79" fmla="*/ 812 h 1804"/>
                  <a:gd name="T80" fmla="*/ 266 w 1035"/>
                  <a:gd name="T81" fmla="*/ 358 h 1804"/>
                  <a:gd name="T82" fmla="*/ 431 w 1035"/>
                  <a:gd name="T83" fmla="*/ 395 h 1804"/>
                  <a:gd name="T84" fmla="*/ 261 w 1035"/>
                  <a:gd name="T85" fmla="*/ 363 h 1804"/>
                  <a:gd name="T86" fmla="*/ 514 w 1035"/>
                  <a:gd name="T87" fmla="*/ 418 h 1804"/>
                  <a:gd name="T88" fmla="*/ 759 w 1035"/>
                  <a:gd name="T89" fmla="*/ 830 h 1804"/>
                  <a:gd name="T90" fmla="*/ 917 w 1035"/>
                  <a:gd name="T91" fmla="*/ 1293 h 1804"/>
                  <a:gd name="T92" fmla="*/ 952 w 1035"/>
                  <a:gd name="T93" fmla="*/ 1707 h 1804"/>
                  <a:gd name="T94" fmla="*/ 1027 w 1035"/>
                  <a:gd name="T95" fmla="*/ 1614 h 1804"/>
                  <a:gd name="T96" fmla="*/ 855 w 1035"/>
                  <a:gd name="T97" fmla="*/ 900 h 1804"/>
                  <a:gd name="T98" fmla="*/ 550 w 1035"/>
                  <a:gd name="T99" fmla="*/ 443 h 1804"/>
                  <a:gd name="T100" fmla="*/ 850 w 1035"/>
                  <a:gd name="T101" fmla="*/ 1067 h 1804"/>
                  <a:gd name="T102" fmla="*/ 511 w 1035"/>
                  <a:gd name="T103" fmla="*/ 471 h 1804"/>
                  <a:gd name="T104" fmla="*/ 602 w 1035"/>
                  <a:gd name="T105" fmla="*/ 696 h 1804"/>
                  <a:gd name="T106" fmla="*/ 803 w 1035"/>
                  <a:gd name="T107" fmla="*/ 1448 h 1804"/>
                  <a:gd name="T108" fmla="*/ 789 w 1035"/>
                  <a:gd name="T109" fmla="*/ 1775 h 1804"/>
                  <a:gd name="T110" fmla="*/ 612 w 1035"/>
                  <a:gd name="T111" fmla="*/ 856 h 1804"/>
                  <a:gd name="T112" fmla="*/ 718 w 1035"/>
                  <a:gd name="T113" fmla="*/ 1560 h 1804"/>
                  <a:gd name="T114" fmla="*/ 753 w 1035"/>
                  <a:gd name="T115" fmla="*/ 1663 h 1804"/>
                  <a:gd name="T116" fmla="*/ 706 w 1035"/>
                  <a:gd name="T117" fmla="*/ 953 h 1804"/>
                  <a:gd name="T118" fmla="*/ 490 w 1035"/>
                  <a:gd name="T119" fmla="*/ 531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5" h="1804">
                    <a:moveTo>
                      <a:pt x="120" y="612"/>
                    </a:moveTo>
                    <a:cubicBezTo>
                      <a:pt x="137" y="518"/>
                      <a:pt x="177" y="446"/>
                      <a:pt x="220" y="377"/>
                    </a:cubicBezTo>
                    <a:cubicBezTo>
                      <a:pt x="137" y="426"/>
                      <a:pt x="97" y="520"/>
                      <a:pt x="74" y="632"/>
                    </a:cubicBezTo>
                    <a:cubicBezTo>
                      <a:pt x="71" y="644"/>
                      <a:pt x="70" y="658"/>
                      <a:pt x="63" y="669"/>
                    </a:cubicBezTo>
                    <a:cubicBezTo>
                      <a:pt x="51" y="668"/>
                      <a:pt x="54" y="657"/>
                      <a:pt x="52" y="650"/>
                    </a:cubicBezTo>
                    <a:cubicBezTo>
                      <a:pt x="48" y="639"/>
                      <a:pt x="40" y="630"/>
                      <a:pt x="36" y="619"/>
                    </a:cubicBezTo>
                    <a:cubicBezTo>
                      <a:pt x="33" y="609"/>
                      <a:pt x="31" y="597"/>
                      <a:pt x="28" y="586"/>
                    </a:cubicBezTo>
                    <a:cubicBezTo>
                      <a:pt x="22" y="563"/>
                      <a:pt x="15" y="540"/>
                      <a:pt x="10" y="510"/>
                    </a:cubicBezTo>
                    <a:cubicBezTo>
                      <a:pt x="7" y="486"/>
                      <a:pt x="7" y="463"/>
                      <a:pt x="4" y="436"/>
                    </a:cubicBezTo>
                    <a:cubicBezTo>
                      <a:pt x="5" y="430"/>
                      <a:pt x="14" y="428"/>
                      <a:pt x="9" y="420"/>
                    </a:cubicBezTo>
                    <a:cubicBezTo>
                      <a:pt x="27" y="403"/>
                      <a:pt x="45" y="386"/>
                      <a:pt x="66" y="372"/>
                    </a:cubicBezTo>
                    <a:cubicBezTo>
                      <a:pt x="71" y="371"/>
                      <a:pt x="73" y="368"/>
                      <a:pt x="77" y="371"/>
                    </a:cubicBezTo>
                    <a:cubicBezTo>
                      <a:pt x="126" y="336"/>
                      <a:pt x="170" y="304"/>
                      <a:pt x="229" y="281"/>
                    </a:cubicBezTo>
                    <a:cubicBezTo>
                      <a:pt x="178" y="275"/>
                      <a:pt x="133" y="288"/>
                      <a:pt x="90" y="305"/>
                    </a:cubicBezTo>
                    <a:cubicBezTo>
                      <a:pt x="64" y="318"/>
                      <a:pt x="43" y="337"/>
                      <a:pt x="21" y="354"/>
                    </a:cubicBezTo>
                    <a:cubicBezTo>
                      <a:pt x="17" y="359"/>
                      <a:pt x="16" y="368"/>
                      <a:pt x="5" y="367"/>
                    </a:cubicBezTo>
                    <a:cubicBezTo>
                      <a:pt x="0" y="360"/>
                      <a:pt x="1" y="352"/>
                      <a:pt x="3" y="346"/>
                    </a:cubicBezTo>
                    <a:cubicBezTo>
                      <a:pt x="9" y="313"/>
                      <a:pt x="35" y="279"/>
                      <a:pt x="61" y="256"/>
                    </a:cubicBezTo>
                    <a:cubicBezTo>
                      <a:pt x="78" y="240"/>
                      <a:pt x="102" y="231"/>
                      <a:pt x="125" y="222"/>
                    </a:cubicBezTo>
                    <a:cubicBezTo>
                      <a:pt x="149" y="213"/>
                      <a:pt x="176" y="204"/>
                      <a:pt x="196" y="201"/>
                    </a:cubicBezTo>
                    <a:cubicBezTo>
                      <a:pt x="240" y="196"/>
                      <a:pt x="274" y="212"/>
                      <a:pt x="304" y="227"/>
                    </a:cubicBezTo>
                    <a:cubicBezTo>
                      <a:pt x="288" y="204"/>
                      <a:pt x="281" y="171"/>
                      <a:pt x="271" y="142"/>
                    </a:cubicBezTo>
                    <a:cubicBezTo>
                      <a:pt x="267" y="112"/>
                      <a:pt x="275" y="82"/>
                      <a:pt x="294" y="53"/>
                    </a:cubicBezTo>
                    <a:cubicBezTo>
                      <a:pt x="302" y="42"/>
                      <a:pt x="317" y="31"/>
                      <a:pt x="327" y="21"/>
                    </a:cubicBezTo>
                    <a:cubicBezTo>
                      <a:pt x="335" y="12"/>
                      <a:pt x="337" y="0"/>
                      <a:pt x="346" y="0"/>
                    </a:cubicBezTo>
                    <a:cubicBezTo>
                      <a:pt x="357" y="4"/>
                      <a:pt x="355" y="22"/>
                      <a:pt x="345" y="26"/>
                    </a:cubicBezTo>
                    <a:cubicBezTo>
                      <a:pt x="337" y="68"/>
                      <a:pt x="331" y="130"/>
                      <a:pt x="340" y="170"/>
                    </a:cubicBezTo>
                    <a:cubicBezTo>
                      <a:pt x="364" y="121"/>
                      <a:pt x="407" y="85"/>
                      <a:pt x="465" y="70"/>
                    </a:cubicBezTo>
                    <a:cubicBezTo>
                      <a:pt x="469" y="69"/>
                      <a:pt x="473" y="69"/>
                      <a:pt x="477" y="67"/>
                    </a:cubicBezTo>
                    <a:cubicBezTo>
                      <a:pt x="486" y="64"/>
                      <a:pt x="490" y="64"/>
                      <a:pt x="501" y="62"/>
                    </a:cubicBezTo>
                    <a:cubicBezTo>
                      <a:pt x="507" y="61"/>
                      <a:pt x="511" y="57"/>
                      <a:pt x="515" y="57"/>
                    </a:cubicBezTo>
                    <a:cubicBezTo>
                      <a:pt x="523" y="56"/>
                      <a:pt x="532" y="58"/>
                      <a:pt x="541" y="57"/>
                    </a:cubicBezTo>
                    <a:cubicBezTo>
                      <a:pt x="570" y="54"/>
                      <a:pt x="621" y="57"/>
                      <a:pt x="639" y="67"/>
                    </a:cubicBezTo>
                    <a:cubicBezTo>
                      <a:pt x="644" y="70"/>
                      <a:pt x="645" y="73"/>
                      <a:pt x="650" y="77"/>
                    </a:cubicBezTo>
                    <a:cubicBezTo>
                      <a:pt x="662" y="78"/>
                      <a:pt x="679" y="81"/>
                      <a:pt x="688" y="83"/>
                    </a:cubicBezTo>
                    <a:cubicBezTo>
                      <a:pt x="693" y="91"/>
                      <a:pt x="691" y="96"/>
                      <a:pt x="683" y="99"/>
                    </a:cubicBezTo>
                    <a:cubicBezTo>
                      <a:pt x="678" y="102"/>
                      <a:pt x="675" y="99"/>
                      <a:pt x="670" y="99"/>
                    </a:cubicBezTo>
                    <a:cubicBezTo>
                      <a:pt x="669" y="100"/>
                      <a:pt x="658" y="104"/>
                      <a:pt x="655" y="105"/>
                    </a:cubicBezTo>
                    <a:cubicBezTo>
                      <a:pt x="645" y="106"/>
                      <a:pt x="634" y="103"/>
                      <a:pt x="623" y="105"/>
                    </a:cubicBezTo>
                    <a:cubicBezTo>
                      <a:pt x="595" y="109"/>
                      <a:pt x="567" y="125"/>
                      <a:pt x="536" y="137"/>
                    </a:cubicBezTo>
                    <a:cubicBezTo>
                      <a:pt x="514" y="145"/>
                      <a:pt x="492" y="152"/>
                      <a:pt x="475" y="163"/>
                    </a:cubicBezTo>
                    <a:cubicBezTo>
                      <a:pt x="455" y="176"/>
                      <a:pt x="436" y="194"/>
                      <a:pt x="421" y="214"/>
                    </a:cubicBezTo>
                    <a:cubicBezTo>
                      <a:pt x="407" y="233"/>
                      <a:pt x="399" y="248"/>
                      <a:pt x="393" y="272"/>
                    </a:cubicBezTo>
                    <a:cubicBezTo>
                      <a:pt x="404" y="264"/>
                      <a:pt x="417" y="256"/>
                      <a:pt x="430" y="248"/>
                    </a:cubicBezTo>
                    <a:cubicBezTo>
                      <a:pt x="443" y="240"/>
                      <a:pt x="456" y="229"/>
                      <a:pt x="470" y="223"/>
                    </a:cubicBezTo>
                    <a:cubicBezTo>
                      <a:pt x="496" y="212"/>
                      <a:pt x="536" y="208"/>
                      <a:pt x="566" y="208"/>
                    </a:cubicBezTo>
                    <a:cubicBezTo>
                      <a:pt x="621" y="207"/>
                      <a:pt x="678" y="218"/>
                      <a:pt x="730" y="231"/>
                    </a:cubicBezTo>
                    <a:cubicBezTo>
                      <a:pt x="771" y="270"/>
                      <a:pt x="817" y="311"/>
                      <a:pt x="851" y="362"/>
                    </a:cubicBezTo>
                    <a:cubicBezTo>
                      <a:pt x="859" y="373"/>
                      <a:pt x="866" y="387"/>
                      <a:pt x="876" y="400"/>
                    </a:cubicBezTo>
                    <a:cubicBezTo>
                      <a:pt x="894" y="425"/>
                      <a:pt x="906" y="451"/>
                      <a:pt x="914" y="486"/>
                    </a:cubicBezTo>
                    <a:cubicBezTo>
                      <a:pt x="917" y="498"/>
                      <a:pt x="927" y="518"/>
                      <a:pt x="914" y="524"/>
                    </a:cubicBezTo>
                    <a:cubicBezTo>
                      <a:pt x="909" y="526"/>
                      <a:pt x="910" y="516"/>
                      <a:pt x="909" y="511"/>
                    </a:cubicBezTo>
                    <a:cubicBezTo>
                      <a:pt x="901" y="511"/>
                      <a:pt x="899" y="504"/>
                      <a:pt x="890" y="504"/>
                    </a:cubicBezTo>
                    <a:cubicBezTo>
                      <a:pt x="874" y="491"/>
                      <a:pt x="856" y="479"/>
                      <a:pt x="837" y="469"/>
                    </a:cubicBezTo>
                    <a:cubicBezTo>
                      <a:pt x="818" y="459"/>
                      <a:pt x="802" y="446"/>
                      <a:pt x="783" y="436"/>
                    </a:cubicBezTo>
                    <a:cubicBezTo>
                      <a:pt x="756" y="423"/>
                      <a:pt x="725" y="413"/>
                      <a:pt x="695" y="400"/>
                    </a:cubicBezTo>
                    <a:cubicBezTo>
                      <a:pt x="649" y="382"/>
                      <a:pt x="603" y="368"/>
                      <a:pt x="554" y="358"/>
                    </a:cubicBezTo>
                    <a:cubicBezTo>
                      <a:pt x="538" y="354"/>
                      <a:pt x="521" y="350"/>
                      <a:pt x="505" y="347"/>
                    </a:cubicBezTo>
                    <a:cubicBezTo>
                      <a:pt x="491" y="345"/>
                      <a:pt x="476" y="348"/>
                      <a:pt x="462" y="346"/>
                    </a:cubicBezTo>
                    <a:cubicBezTo>
                      <a:pt x="439" y="343"/>
                      <a:pt x="416" y="338"/>
                      <a:pt x="394" y="340"/>
                    </a:cubicBezTo>
                    <a:cubicBezTo>
                      <a:pt x="403" y="346"/>
                      <a:pt x="412" y="358"/>
                      <a:pt x="425" y="356"/>
                    </a:cubicBezTo>
                    <a:cubicBezTo>
                      <a:pt x="448" y="379"/>
                      <a:pt x="480" y="393"/>
                      <a:pt x="508" y="411"/>
                    </a:cubicBezTo>
                    <a:cubicBezTo>
                      <a:pt x="511" y="411"/>
                      <a:pt x="514" y="411"/>
                      <a:pt x="517" y="411"/>
                    </a:cubicBezTo>
                    <a:cubicBezTo>
                      <a:pt x="524" y="415"/>
                      <a:pt x="534" y="423"/>
                      <a:pt x="544" y="421"/>
                    </a:cubicBezTo>
                    <a:cubicBezTo>
                      <a:pt x="558" y="441"/>
                      <a:pt x="576" y="455"/>
                      <a:pt x="592" y="474"/>
                    </a:cubicBezTo>
                    <a:cubicBezTo>
                      <a:pt x="611" y="497"/>
                      <a:pt x="632" y="521"/>
                      <a:pt x="654" y="545"/>
                    </a:cubicBezTo>
                    <a:cubicBezTo>
                      <a:pt x="681" y="576"/>
                      <a:pt x="701" y="614"/>
                      <a:pt x="727" y="648"/>
                    </a:cubicBezTo>
                    <a:cubicBezTo>
                      <a:pt x="775" y="717"/>
                      <a:pt x="819" y="794"/>
                      <a:pt x="852" y="878"/>
                    </a:cubicBezTo>
                    <a:cubicBezTo>
                      <a:pt x="863" y="906"/>
                      <a:pt x="878" y="932"/>
                      <a:pt x="890" y="960"/>
                    </a:cubicBezTo>
                    <a:cubicBezTo>
                      <a:pt x="919" y="1028"/>
                      <a:pt x="936" y="1102"/>
                      <a:pt x="965" y="1174"/>
                    </a:cubicBezTo>
                    <a:cubicBezTo>
                      <a:pt x="972" y="1191"/>
                      <a:pt x="980" y="1209"/>
                      <a:pt x="984" y="1228"/>
                    </a:cubicBezTo>
                    <a:cubicBezTo>
                      <a:pt x="992" y="1266"/>
                      <a:pt x="1003" y="1303"/>
                      <a:pt x="1010" y="1344"/>
                    </a:cubicBezTo>
                    <a:cubicBezTo>
                      <a:pt x="1013" y="1366"/>
                      <a:pt x="1022" y="1387"/>
                      <a:pt x="1023" y="1405"/>
                    </a:cubicBezTo>
                    <a:cubicBezTo>
                      <a:pt x="1024" y="1426"/>
                      <a:pt x="1024" y="1447"/>
                      <a:pt x="1026" y="1467"/>
                    </a:cubicBezTo>
                    <a:cubicBezTo>
                      <a:pt x="1027" y="1488"/>
                      <a:pt x="1031" y="1507"/>
                      <a:pt x="1033" y="1528"/>
                    </a:cubicBezTo>
                    <a:cubicBezTo>
                      <a:pt x="1035" y="1540"/>
                      <a:pt x="1033" y="1555"/>
                      <a:pt x="1033" y="1569"/>
                    </a:cubicBezTo>
                    <a:cubicBezTo>
                      <a:pt x="1035" y="1612"/>
                      <a:pt x="1032" y="1663"/>
                      <a:pt x="1026" y="1702"/>
                    </a:cubicBezTo>
                    <a:cubicBezTo>
                      <a:pt x="1010" y="1726"/>
                      <a:pt x="988" y="1748"/>
                      <a:pt x="970" y="1775"/>
                    </a:cubicBezTo>
                    <a:cubicBezTo>
                      <a:pt x="963" y="1785"/>
                      <a:pt x="958" y="1798"/>
                      <a:pt x="944" y="1800"/>
                    </a:cubicBezTo>
                    <a:cubicBezTo>
                      <a:pt x="921" y="1804"/>
                      <a:pt x="897" y="1795"/>
                      <a:pt x="876" y="1791"/>
                    </a:cubicBezTo>
                    <a:cubicBezTo>
                      <a:pt x="871" y="1791"/>
                      <a:pt x="865" y="1791"/>
                      <a:pt x="859" y="1790"/>
                    </a:cubicBezTo>
                    <a:cubicBezTo>
                      <a:pt x="854" y="1789"/>
                      <a:pt x="849" y="1788"/>
                      <a:pt x="845" y="1787"/>
                    </a:cubicBezTo>
                    <a:cubicBezTo>
                      <a:pt x="822" y="1786"/>
                      <a:pt x="797" y="1789"/>
                      <a:pt x="774" y="1790"/>
                    </a:cubicBezTo>
                    <a:cubicBezTo>
                      <a:pt x="764" y="1790"/>
                      <a:pt x="733" y="1785"/>
                      <a:pt x="725" y="1781"/>
                    </a:cubicBezTo>
                    <a:cubicBezTo>
                      <a:pt x="705" y="1771"/>
                      <a:pt x="695" y="1737"/>
                      <a:pt x="675" y="1725"/>
                    </a:cubicBezTo>
                    <a:cubicBezTo>
                      <a:pt x="675" y="1721"/>
                      <a:pt x="672" y="1721"/>
                      <a:pt x="673" y="1715"/>
                    </a:cubicBezTo>
                    <a:cubicBezTo>
                      <a:pt x="671" y="1711"/>
                      <a:pt x="664" y="1713"/>
                      <a:pt x="664" y="1707"/>
                    </a:cubicBezTo>
                    <a:cubicBezTo>
                      <a:pt x="665" y="1699"/>
                      <a:pt x="668" y="1692"/>
                      <a:pt x="674" y="1688"/>
                    </a:cubicBezTo>
                    <a:cubicBezTo>
                      <a:pt x="691" y="1647"/>
                      <a:pt x="701" y="1608"/>
                      <a:pt x="712" y="1559"/>
                    </a:cubicBezTo>
                    <a:cubicBezTo>
                      <a:pt x="729" y="1479"/>
                      <a:pt x="721" y="1364"/>
                      <a:pt x="710" y="1277"/>
                    </a:cubicBezTo>
                    <a:cubicBezTo>
                      <a:pt x="699" y="1184"/>
                      <a:pt x="685" y="1084"/>
                      <a:pt x="651" y="994"/>
                    </a:cubicBezTo>
                    <a:cubicBezTo>
                      <a:pt x="639" y="964"/>
                      <a:pt x="632" y="932"/>
                      <a:pt x="621" y="901"/>
                    </a:cubicBezTo>
                    <a:cubicBezTo>
                      <a:pt x="610" y="871"/>
                      <a:pt x="599" y="842"/>
                      <a:pt x="586" y="814"/>
                    </a:cubicBezTo>
                    <a:cubicBezTo>
                      <a:pt x="534" y="700"/>
                      <a:pt x="463" y="602"/>
                      <a:pt x="398" y="510"/>
                    </a:cubicBezTo>
                    <a:cubicBezTo>
                      <a:pt x="391" y="449"/>
                      <a:pt x="376" y="401"/>
                      <a:pt x="366" y="345"/>
                    </a:cubicBezTo>
                    <a:cubicBezTo>
                      <a:pt x="358" y="348"/>
                      <a:pt x="356" y="356"/>
                      <a:pt x="349" y="359"/>
                    </a:cubicBezTo>
                    <a:cubicBezTo>
                      <a:pt x="342" y="371"/>
                      <a:pt x="338" y="387"/>
                      <a:pt x="332" y="400"/>
                    </a:cubicBezTo>
                    <a:cubicBezTo>
                      <a:pt x="328" y="409"/>
                      <a:pt x="322" y="413"/>
                      <a:pt x="319" y="421"/>
                    </a:cubicBezTo>
                    <a:cubicBezTo>
                      <a:pt x="301" y="468"/>
                      <a:pt x="293" y="519"/>
                      <a:pt x="288" y="577"/>
                    </a:cubicBezTo>
                    <a:cubicBezTo>
                      <a:pt x="281" y="655"/>
                      <a:pt x="305" y="734"/>
                      <a:pt x="329" y="797"/>
                    </a:cubicBezTo>
                    <a:cubicBezTo>
                      <a:pt x="333" y="805"/>
                      <a:pt x="339" y="812"/>
                      <a:pt x="342" y="820"/>
                    </a:cubicBezTo>
                    <a:cubicBezTo>
                      <a:pt x="346" y="828"/>
                      <a:pt x="347" y="837"/>
                      <a:pt x="351" y="845"/>
                    </a:cubicBezTo>
                    <a:cubicBezTo>
                      <a:pt x="355" y="851"/>
                      <a:pt x="361" y="857"/>
                      <a:pt x="360" y="865"/>
                    </a:cubicBezTo>
                    <a:cubicBezTo>
                      <a:pt x="338" y="872"/>
                      <a:pt x="323" y="845"/>
                      <a:pt x="302" y="834"/>
                    </a:cubicBezTo>
                    <a:cubicBezTo>
                      <a:pt x="298" y="832"/>
                      <a:pt x="292" y="832"/>
                      <a:pt x="288" y="830"/>
                    </a:cubicBezTo>
                    <a:cubicBezTo>
                      <a:pt x="278" y="825"/>
                      <a:pt x="266" y="816"/>
                      <a:pt x="256" y="807"/>
                    </a:cubicBezTo>
                    <a:cubicBezTo>
                      <a:pt x="236" y="791"/>
                      <a:pt x="215" y="776"/>
                      <a:pt x="195" y="758"/>
                    </a:cubicBezTo>
                    <a:cubicBezTo>
                      <a:pt x="170" y="737"/>
                      <a:pt x="146" y="719"/>
                      <a:pt x="127" y="692"/>
                    </a:cubicBezTo>
                    <a:cubicBezTo>
                      <a:pt x="124" y="689"/>
                      <a:pt x="117" y="690"/>
                      <a:pt x="116" y="686"/>
                    </a:cubicBezTo>
                    <a:cubicBezTo>
                      <a:pt x="115" y="660"/>
                      <a:pt x="110" y="614"/>
                      <a:pt x="120" y="586"/>
                    </a:cubicBezTo>
                    <a:cubicBezTo>
                      <a:pt x="126" y="591"/>
                      <a:pt x="118" y="603"/>
                      <a:pt x="120" y="612"/>
                    </a:cubicBezTo>
                    <a:close/>
                    <a:moveTo>
                      <a:pt x="424" y="529"/>
                    </a:moveTo>
                    <a:cubicBezTo>
                      <a:pt x="424" y="528"/>
                      <a:pt x="423" y="525"/>
                      <a:pt x="425" y="524"/>
                    </a:cubicBezTo>
                    <a:cubicBezTo>
                      <a:pt x="437" y="537"/>
                      <a:pt x="445" y="554"/>
                      <a:pt x="470" y="554"/>
                    </a:cubicBezTo>
                    <a:cubicBezTo>
                      <a:pt x="496" y="528"/>
                      <a:pt x="468" y="501"/>
                      <a:pt x="455" y="482"/>
                    </a:cubicBezTo>
                    <a:cubicBezTo>
                      <a:pt x="445" y="469"/>
                      <a:pt x="442" y="452"/>
                      <a:pt x="438" y="438"/>
                    </a:cubicBezTo>
                    <a:cubicBezTo>
                      <a:pt x="448" y="446"/>
                      <a:pt x="451" y="462"/>
                      <a:pt x="460" y="471"/>
                    </a:cubicBezTo>
                    <a:cubicBezTo>
                      <a:pt x="463" y="467"/>
                      <a:pt x="465" y="462"/>
                      <a:pt x="471" y="461"/>
                    </a:cubicBezTo>
                    <a:cubicBezTo>
                      <a:pt x="481" y="470"/>
                      <a:pt x="490" y="480"/>
                      <a:pt x="504" y="486"/>
                    </a:cubicBezTo>
                    <a:cubicBezTo>
                      <a:pt x="506" y="471"/>
                      <a:pt x="493" y="464"/>
                      <a:pt x="500" y="453"/>
                    </a:cubicBezTo>
                    <a:cubicBezTo>
                      <a:pt x="482" y="436"/>
                      <a:pt x="458" y="424"/>
                      <a:pt x="442" y="404"/>
                    </a:cubicBezTo>
                    <a:cubicBezTo>
                      <a:pt x="437" y="404"/>
                      <a:pt x="438" y="409"/>
                      <a:pt x="434" y="409"/>
                    </a:cubicBezTo>
                    <a:cubicBezTo>
                      <a:pt x="426" y="408"/>
                      <a:pt x="424" y="402"/>
                      <a:pt x="417" y="400"/>
                    </a:cubicBezTo>
                    <a:cubicBezTo>
                      <a:pt x="420" y="408"/>
                      <a:pt x="416" y="413"/>
                      <a:pt x="412" y="417"/>
                    </a:cubicBezTo>
                    <a:cubicBezTo>
                      <a:pt x="403" y="421"/>
                      <a:pt x="396" y="413"/>
                      <a:pt x="387" y="409"/>
                    </a:cubicBezTo>
                    <a:cubicBezTo>
                      <a:pt x="398" y="454"/>
                      <a:pt x="403" y="499"/>
                      <a:pt x="424" y="529"/>
                    </a:cubicBezTo>
                    <a:close/>
                    <a:moveTo>
                      <a:pt x="288" y="90"/>
                    </a:moveTo>
                    <a:cubicBezTo>
                      <a:pt x="268" y="165"/>
                      <a:pt x="311" y="234"/>
                      <a:pt x="356" y="269"/>
                    </a:cubicBezTo>
                    <a:cubicBezTo>
                      <a:pt x="345" y="231"/>
                      <a:pt x="329" y="192"/>
                      <a:pt x="327" y="147"/>
                    </a:cubicBezTo>
                    <a:cubicBezTo>
                      <a:pt x="324" y="97"/>
                      <a:pt x="331" y="60"/>
                      <a:pt x="333" y="30"/>
                    </a:cubicBezTo>
                    <a:cubicBezTo>
                      <a:pt x="323" y="39"/>
                      <a:pt x="304" y="50"/>
                      <a:pt x="311" y="66"/>
                    </a:cubicBezTo>
                    <a:cubicBezTo>
                      <a:pt x="314" y="62"/>
                      <a:pt x="319" y="67"/>
                      <a:pt x="319" y="70"/>
                    </a:cubicBezTo>
                    <a:cubicBezTo>
                      <a:pt x="311" y="78"/>
                      <a:pt x="307" y="90"/>
                      <a:pt x="311" y="102"/>
                    </a:cubicBezTo>
                    <a:cubicBezTo>
                      <a:pt x="312" y="105"/>
                      <a:pt x="318" y="97"/>
                      <a:pt x="320" y="102"/>
                    </a:cubicBezTo>
                    <a:cubicBezTo>
                      <a:pt x="323" y="109"/>
                      <a:pt x="314" y="113"/>
                      <a:pt x="313" y="120"/>
                    </a:cubicBezTo>
                    <a:cubicBezTo>
                      <a:pt x="318" y="140"/>
                      <a:pt x="324" y="166"/>
                      <a:pt x="324" y="187"/>
                    </a:cubicBezTo>
                    <a:cubicBezTo>
                      <a:pt x="312" y="172"/>
                      <a:pt x="315" y="143"/>
                      <a:pt x="306" y="125"/>
                    </a:cubicBezTo>
                    <a:cubicBezTo>
                      <a:pt x="303" y="130"/>
                      <a:pt x="302" y="135"/>
                      <a:pt x="296" y="137"/>
                    </a:cubicBezTo>
                    <a:cubicBezTo>
                      <a:pt x="295" y="121"/>
                      <a:pt x="312" y="110"/>
                      <a:pt x="301" y="89"/>
                    </a:cubicBezTo>
                    <a:cubicBezTo>
                      <a:pt x="297" y="93"/>
                      <a:pt x="293" y="102"/>
                      <a:pt x="288" y="101"/>
                    </a:cubicBezTo>
                    <a:cubicBezTo>
                      <a:pt x="287" y="85"/>
                      <a:pt x="307" y="83"/>
                      <a:pt x="301" y="66"/>
                    </a:cubicBezTo>
                    <a:cubicBezTo>
                      <a:pt x="298" y="75"/>
                      <a:pt x="293" y="83"/>
                      <a:pt x="288" y="90"/>
                    </a:cubicBezTo>
                    <a:close/>
                    <a:moveTo>
                      <a:pt x="491" y="93"/>
                    </a:moveTo>
                    <a:cubicBezTo>
                      <a:pt x="490" y="99"/>
                      <a:pt x="496" y="104"/>
                      <a:pt x="492" y="110"/>
                    </a:cubicBezTo>
                    <a:cubicBezTo>
                      <a:pt x="485" y="110"/>
                      <a:pt x="486" y="102"/>
                      <a:pt x="483" y="98"/>
                    </a:cubicBezTo>
                    <a:cubicBezTo>
                      <a:pt x="476" y="100"/>
                      <a:pt x="473" y="106"/>
                      <a:pt x="466" y="107"/>
                    </a:cubicBezTo>
                    <a:cubicBezTo>
                      <a:pt x="467" y="113"/>
                      <a:pt x="477" y="127"/>
                      <a:pt x="466" y="129"/>
                    </a:cubicBezTo>
                    <a:cubicBezTo>
                      <a:pt x="462" y="125"/>
                      <a:pt x="462" y="117"/>
                      <a:pt x="457" y="114"/>
                    </a:cubicBezTo>
                    <a:cubicBezTo>
                      <a:pt x="454" y="116"/>
                      <a:pt x="448" y="123"/>
                      <a:pt x="444" y="121"/>
                    </a:cubicBezTo>
                    <a:cubicBezTo>
                      <a:pt x="453" y="108"/>
                      <a:pt x="467" y="101"/>
                      <a:pt x="480" y="93"/>
                    </a:cubicBezTo>
                    <a:cubicBezTo>
                      <a:pt x="478" y="89"/>
                      <a:pt x="476" y="80"/>
                      <a:pt x="482" y="79"/>
                    </a:cubicBezTo>
                    <a:cubicBezTo>
                      <a:pt x="486" y="81"/>
                      <a:pt x="485" y="87"/>
                      <a:pt x="490" y="88"/>
                    </a:cubicBezTo>
                    <a:cubicBezTo>
                      <a:pt x="499" y="81"/>
                      <a:pt x="513" y="78"/>
                      <a:pt x="521" y="70"/>
                    </a:cubicBezTo>
                    <a:cubicBezTo>
                      <a:pt x="450" y="78"/>
                      <a:pt x="398" y="103"/>
                      <a:pt x="362" y="148"/>
                    </a:cubicBezTo>
                    <a:cubicBezTo>
                      <a:pt x="354" y="159"/>
                      <a:pt x="344" y="177"/>
                      <a:pt x="344" y="187"/>
                    </a:cubicBezTo>
                    <a:cubicBezTo>
                      <a:pt x="342" y="203"/>
                      <a:pt x="352" y="222"/>
                      <a:pt x="356" y="238"/>
                    </a:cubicBezTo>
                    <a:cubicBezTo>
                      <a:pt x="362" y="255"/>
                      <a:pt x="367" y="272"/>
                      <a:pt x="377" y="284"/>
                    </a:cubicBezTo>
                    <a:cubicBezTo>
                      <a:pt x="391" y="251"/>
                      <a:pt x="401" y="221"/>
                      <a:pt x="422" y="196"/>
                    </a:cubicBezTo>
                    <a:cubicBezTo>
                      <a:pt x="432" y="185"/>
                      <a:pt x="445" y="173"/>
                      <a:pt x="456" y="163"/>
                    </a:cubicBezTo>
                    <a:cubicBezTo>
                      <a:pt x="483" y="137"/>
                      <a:pt x="510" y="114"/>
                      <a:pt x="541" y="93"/>
                    </a:cubicBezTo>
                    <a:cubicBezTo>
                      <a:pt x="560" y="81"/>
                      <a:pt x="587" y="76"/>
                      <a:pt x="611" y="72"/>
                    </a:cubicBezTo>
                    <a:cubicBezTo>
                      <a:pt x="566" y="60"/>
                      <a:pt x="527" y="74"/>
                      <a:pt x="491" y="93"/>
                    </a:cubicBezTo>
                    <a:close/>
                    <a:moveTo>
                      <a:pt x="585" y="86"/>
                    </a:moveTo>
                    <a:cubicBezTo>
                      <a:pt x="550" y="97"/>
                      <a:pt x="525" y="117"/>
                      <a:pt x="499" y="136"/>
                    </a:cubicBezTo>
                    <a:cubicBezTo>
                      <a:pt x="502" y="140"/>
                      <a:pt x="504" y="134"/>
                      <a:pt x="506" y="133"/>
                    </a:cubicBezTo>
                    <a:cubicBezTo>
                      <a:pt x="509" y="132"/>
                      <a:pt x="514" y="133"/>
                      <a:pt x="518" y="132"/>
                    </a:cubicBezTo>
                    <a:cubicBezTo>
                      <a:pt x="560" y="118"/>
                      <a:pt x="603" y="87"/>
                      <a:pt x="657" y="92"/>
                    </a:cubicBezTo>
                    <a:cubicBezTo>
                      <a:pt x="634" y="83"/>
                      <a:pt x="609" y="89"/>
                      <a:pt x="585" y="86"/>
                    </a:cubicBezTo>
                    <a:close/>
                    <a:moveTo>
                      <a:pt x="214" y="213"/>
                    </a:moveTo>
                    <a:cubicBezTo>
                      <a:pt x="128" y="213"/>
                      <a:pt x="33" y="263"/>
                      <a:pt x="14" y="346"/>
                    </a:cubicBezTo>
                    <a:cubicBezTo>
                      <a:pt x="66" y="299"/>
                      <a:pt x="136" y="266"/>
                      <a:pt x="218" y="271"/>
                    </a:cubicBezTo>
                    <a:cubicBezTo>
                      <a:pt x="270" y="275"/>
                      <a:pt x="333" y="285"/>
                      <a:pt x="371" y="311"/>
                    </a:cubicBezTo>
                    <a:cubicBezTo>
                      <a:pt x="365" y="302"/>
                      <a:pt x="348" y="266"/>
                      <a:pt x="336" y="276"/>
                    </a:cubicBezTo>
                    <a:cubicBezTo>
                      <a:pt x="324" y="266"/>
                      <a:pt x="300" y="251"/>
                      <a:pt x="283" y="258"/>
                    </a:cubicBezTo>
                    <a:cubicBezTo>
                      <a:pt x="280" y="249"/>
                      <a:pt x="259" y="250"/>
                      <a:pt x="247" y="247"/>
                    </a:cubicBezTo>
                    <a:cubicBezTo>
                      <a:pt x="246" y="250"/>
                      <a:pt x="248" y="255"/>
                      <a:pt x="244" y="256"/>
                    </a:cubicBezTo>
                    <a:cubicBezTo>
                      <a:pt x="240" y="248"/>
                      <a:pt x="231" y="244"/>
                      <a:pt x="229" y="234"/>
                    </a:cubicBezTo>
                    <a:cubicBezTo>
                      <a:pt x="237" y="228"/>
                      <a:pt x="240" y="240"/>
                      <a:pt x="247" y="243"/>
                    </a:cubicBezTo>
                    <a:cubicBezTo>
                      <a:pt x="256" y="246"/>
                      <a:pt x="268" y="242"/>
                      <a:pt x="276" y="247"/>
                    </a:cubicBezTo>
                    <a:cubicBezTo>
                      <a:pt x="278" y="245"/>
                      <a:pt x="269" y="237"/>
                      <a:pt x="278" y="235"/>
                    </a:cubicBezTo>
                    <a:cubicBezTo>
                      <a:pt x="283" y="237"/>
                      <a:pt x="284" y="244"/>
                      <a:pt x="287" y="249"/>
                    </a:cubicBezTo>
                    <a:cubicBezTo>
                      <a:pt x="305" y="252"/>
                      <a:pt x="319" y="257"/>
                      <a:pt x="333" y="263"/>
                    </a:cubicBezTo>
                    <a:cubicBezTo>
                      <a:pt x="303" y="232"/>
                      <a:pt x="260" y="213"/>
                      <a:pt x="214" y="213"/>
                    </a:cubicBezTo>
                    <a:close/>
                    <a:moveTo>
                      <a:pt x="895" y="456"/>
                    </a:moveTo>
                    <a:cubicBezTo>
                      <a:pt x="892" y="449"/>
                      <a:pt x="890" y="440"/>
                      <a:pt x="887" y="434"/>
                    </a:cubicBezTo>
                    <a:cubicBezTo>
                      <a:pt x="880" y="418"/>
                      <a:pt x="867" y="407"/>
                      <a:pt x="858" y="393"/>
                    </a:cubicBezTo>
                    <a:cubicBezTo>
                      <a:pt x="849" y="380"/>
                      <a:pt x="841" y="366"/>
                      <a:pt x="832" y="354"/>
                    </a:cubicBezTo>
                    <a:cubicBezTo>
                      <a:pt x="804" y="316"/>
                      <a:pt x="772" y="279"/>
                      <a:pt x="735" y="253"/>
                    </a:cubicBezTo>
                    <a:cubicBezTo>
                      <a:pt x="730" y="253"/>
                      <a:pt x="727" y="250"/>
                      <a:pt x="722" y="250"/>
                    </a:cubicBezTo>
                    <a:cubicBezTo>
                      <a:pt x="717" y="245"/>
                      <a:pt x="711" y="239"/>
                      <a:pt x="704" y="236"/>
                    </a:cubicBezTo>
                    <a:cubicBezTo>
                      <a:pt x="672" y="223"/>
                      <a:pt x="604" y="221"/>
                      <a:pt x="567" y="218"/>
                    </a:cubicBezTo>
                    <a:cubicBezTo>
                      <a:pt x="535" y="216"/>
                      <a:pt x="508" y="228"/>
                      <a:pt x="483" y="230"/>
                    </a:cubicBezTo>
                    <a:cubicBezTo>
                      <a:pt x="447" y="252"/>
                      <a:pt x="405" y="268"/>
                      <a:pt x="384" y="305"/>
                    </a:cubicBezTo>
                    <a:cubicBezTo>
                      <a:pt x="384" y="314"/>
                      <a:pt x="390" y="319"/>
                      <a:pt x="390" y="329"/>
                    </a:cubicBezTo>
                    <a:cubicBezTo>
                      <a:pt x="421" y="330"/>
                      <a:pt x="448" y="335"/>
                      <a:pt x="474" y="337"/>
                    </a:cubicBezTo>
                    <a:cubicBezTo>
                      <a:pt x="521" y="341"/>
                      <a:pt x="564" y="349"/>
                      <a:pt x="601" y="360"/>
                    </a:cubicBezTo>
                    <a:cubicBezTo>
                      <a:pt x="611" y="363"/>
                      <a:pt x="622" y="364"/>
                      <a:pt x="632" y="367"/>
                    </a:cubicBezTo>
                    <a:cubicBezTo>
                      <a:pt x="671" y="378"/>
                      <a:pt x="702" y="395"/>
                      <a:pt x="736" y="407"/>
                    </a:cubicBezTo>
                    <a:cubicBezTo>
                      <a:pt x="755" y="413"/>
                      <a:pt x="771" y="423"/>
                      <a:pt x="790" y="429"/>
                    </a:cubicBezTo>
                    <a:cubicBezTo>
                      <a:pt x="829" y="456"/>
                      <a:pt x="875" y="477"/>
                      <a:pt x="909" y="509"/>
                    </a:cubicBezTo>
                    <a:cubicBezTo>
                      <a:pt x="906" y="489"/>
                      <a:pt x="902" y="472"/>
                      <a:pt x="895" y="456"/>
                    </a:cubicBezTo>
                    <a:close/>
                    <a:moveTo>
                      <a:pt x="314" y="297"/>
                    </a:moveTo>
                    <a:cubicBezTo>
                      <a:pt x="289" y="290"/>
                      <a:pt x="270" y="287"/>
                      <a:pt x="253" y="287"/>
                    </a:cubicBezTo>
                    <a:cubicBezTo>
                      <a:pt x="248" y="290"/>
                      <a:pt x="247" y="288"/>
                      <a:pt x="240" y="288"/>
                    </a:cubicBezTo>
                    <a:cubicBezTo>
                      <a:pt x="209" y="297"/>
                      <a:pt x="185" y="309"/>
                      <a:pt x="160" y="325"/>
                    </a:cubicBezTo>
                    <a:cubicBezTo>
                      <a:pt x="125" y="348"/>
                      <a:pt x="95" y="370"/>
                      <a:pt x="65" y="395"/>
                    </a:cubicBezTo>
                    <a:cubicBezTo>
                      <a:pt x="49" y="408"/>
                      <a:pt x="31" y="418"/>
                      <a:pt x="18" y="433"/>
                    </a:cubicBezTo>
                    <a:cubicBezTo>
                      <a:pt x="13" y="471"/>
                      <a:pt x="17" y="514"/>
                      <a:pt x="27" y="554"/>
                    </a:cubicBezTo>
                    <a:cubicBezTo>
                      <a:pt x="36" y="588"/>
                      <a:pt x="46" y="620"/>
                      <a:pt x="59" y="643"/>
                    </a:cubicBezTo>
                    <a:cubicBezTo>
                      <a:pt x="71" y="605"/>
                      <a:pt x="77" y="562"/>
                      <a:pt x="93" y="522"/>
                    </a:cubicBezTo>
                    <a:cubicBezTo>
                      <a:pt x="121" y="453"/>
                      <a:pt x="171" y="393"/>
                      <a:pt x="234" y="358"/>
                    </a:cubicBezTo>
                    <a:cubicBezTo>
                      <a:pt x="270" y="337"/>
                      <a:pt x="329" y="319"/>
                      <a:pt x="369" y="328"/>
                    </a:cubicBezTo>
                    <a:cubicBezTo>
                      <a:pt x="360" y="309"/>
                      <a:pt x="341" y="304"/>
                      <a:pt x="314" y="297"/>
                    </a:cubicBezTo>
                    <a:close/>
                    <a:moveTo>
                      <a:pt x="309" y="338"/>
                    </a:moveTo>
                    <a:cubicBezTo>
                      <a:pt x="306" y="346"/>
                      <a:pt x="299" y="349"/>
                      <a:pt x="297" y="358"/>
                    </a:cubicBezTo>
                    <a:cubicBezTo>
                      <a:pt x="299" y="358"/>
                      <a:pt x="304" y="360"/>
                      <a:pt x="304" y="365"/>
                    </a:cubicBezTo>
                    <a:cubicBezTo>
                      <a:pt x="296" y="368"/>
                      <a:pt x="285" y="369"/>
                      <a:pt x="285" y="380"/>
                    </a:cubicBezTo>
                    <a:cubicBezTo>
                      <a:pt x="292" y="380"/>
                      <a:pt x="296" y="380"/>
                      <a:pt x="296" y="389"/>
                    </a:cubicBezTo>
                    <a:cubicBezTo>
                      <a:pt x="293" y="393"/>
                      <a:pt x="286" y="390"/>
                      <a:pt x="282" y="387"/>
                    </a:cubicBezTo>
                    <a:cubicBezTo>
                      <a:pt x="271" y="402"/>
                      <a:pt x="267" y="422"/>
                      <a:pt x="257" y="436"/>
                    </a:cubicBezTo>
                    <a:cubicBezTo>
                      <a:pt x="257" y="414"/>
                      <a:pt x="266" y="405"/>
                      <a:pt x="273" y="387"/>
                    </a:cubicBezTo>
                    <a:cubicBezTo>
                      <a:pt x="263" y="385"/>
                      <a:pt x="259" y="385"/>
                      <a:pt x="248" y="385"/>
                    </a:cubicBezTo>
                    <a:cubicBezTo>
                      <a:pt x="244" y="396"/>
                      <a:pt x="241" y="408"/>
                      <a:pt x="234" y="416"/>
                    </a:cubicBezTo>
                    <a:cubicBezTo>
                      <a:pt x="238" y="391"/>
                      <a:pt x="245" y="375"/>
                      <a:pt x="256" y="356"/>
                    </a:cubicBezTo>
                    <a:cubicBezTo>
                      <a:pt x="250" y="357"/>
                      <a:pt x="247" y="360"/>
                      <a:pt x="243" y="362"/>
                    </a:cubicBezTo>
                    <a:cubicBezTo>
                      <a:pt x="241" y="364"/>
                      <a:pt x="244" y="367"/>
                      <a:pt x="242" y="371"/>
                    </a:cubicBezTo>
                    <a:cubicBezTo>
                      <a:pt x="237" y="374"/>
                      <a:pt x="234" y="378"/>
                      <a:pt x="229" y="380"/>
                    </a:cubicBezTo>
                    <a:cubicBezTo>
                      <a:pt x="216" y="400"/>
                      <a:pt x="201" y="422"/>
                      <a:pt x="189" y="447"/>
                    </a:cubicBezTo>
                    <a:cubicBezTo>
                      <a:pt x="181" y="462"/>
                      <a:pt x="176" y="479"/>
                      <a:pt x="169" y="495"/>
                    </a:cubicBezTo>
                    <a:cubicBezTo>
                      <a:pt x="168" y="498"/>
                      <a:pt x="163" y="501"/>
                      <a:pt x="161" y="505"/>
                    </a:cubicBezTo>
                    <a:cubicBezTo>
                      <a:pt x="159" y="511"/>
                      <a:pt x="160" y="517"/>
                      <a:pt x="158" y="523"/>
                    </a:cubicBezTo>
                    <a:cubicBezTo>
                      <a:pt x="156" y="528"/>
                      <a:pt x="151" y="532"/>
                      <a:pt x="149" y="537"/>
                    </a:cubicBezTo>
                    <a:cubicBezTo>
                      <a:pt x="147" y="540"/>
                      <a:pt x="148" y="544"/>
                      <a:pt x="147" y="548"/>
                    </a:cubicBezTo>
                    <a:cubicBezTo>
                      <a:pt x="140" y="567"/>
                      <a:pt x="135" y="586"/>
                      <a:pt x="130" y="608"/>
                    </a:cubicBezTo>
                    <a:cubicBezTo>
                      <a:pt x="128" y="621"/>
                      <a:pt x="124" y="634"/>
                      <a:pt x="123" y="644"/>
                    </a:cubicBezTo>
                    <a:cubicBezTo>
                      <a:pt x="121" y="667"/>
                      <a:pt x="133" y="673"/>
                      <a:pt x="134" y="687"/>
                    </a:cubicBezTo>
                    <a:cubicBezTo>
                      <a:pt x="144" y="696"/>
                      <a:pt x="151" y="707"/>
                      <a:pt x="163" y="714"/>
                    </a:cubicBezTo>
                    <a:cubicBezTo>
                      <a:pt x="176" y="732"/>
                      <a:pt x="194" y="744"/>
                      <a:pt x="211" y="759"/>
                    </a:cubicBezTo>
                    <a:cubicBezTo>
                      <a:pt x="251" y="797"/>
                      <a:pt x="299" y="824"/>
                      <a:pt x="346" y="854"/>
                    </a:cubicBezTo>
                    <a:cubicBezTo>
                      <a:pt x="339" y="841"/>
                      <a:pt x="333" y="828"/>
                      <a:pt x="328" y="812"/>
                    </a:cubicBezTo>
                    <a:cubicBezTo>
                      <a:pt x="321" y="788"/>
                      <a:pt x="306" y="763"/>
                      <a:pt x="298" y="737"/>
                    </a:cubicBezTo>
                    <a:cubicBezTo>
                      <a:pt x="293" y="720"/>
                      <a:pt x="289" y="697"/>
                      <a:pt x="285" y="681"/>
                    </a:cubicBezTo>
                    <a:cubicBezTo>
                      <a:pt x="281" y="657"/>
                      <a:pt x="275" y="613"/>
                      <a:pt x="276" y="590"/>
                    </a:cubicBezTo>
                    <a:cubicBezTo>
                      <a:pt x="281" y="495"/>
                      <a:pt x="309" y="406"/>
                      <a:pt x="355" y="337"/>
                    </a:cubicBezTo>
                    <a:cubicBezTo>
                      <a:pt x="343" y="331"/>
                      <a:pt x="321" y="339"/>
                      <a:pt x="309" y="338"/>
                    </a:cubicBezTo>
                    <a:close/>
                    <a:moveTo>
                      <a:pt x="266" y="358"/>
                    </a:moveTo>
                    <a:cubicBezTo>
                      <a:pt x="275" y="359"/>
                      <a:pt x="280" y="356"/>
                      <a:pt x="288" y="359"/>
                    </a:cubicBezTo>
                    <a:cubicBezTo>
                      <a:pt x="290" y="351"/>
                      <a:pt x="296" y="347"/>
                      <a:pt x="298" y="340"/>
                    </a:cubicBezTo>
                    <a:cubicBezTo>
                      <a:pt x="286" y="344"/>
                      <a:pt x="270" y="344"/>
                      <a:pt x="266" y="358"/>
                    </a:cubicBezTo>
                    <a:close/>
                    <a:moveTo>
                      <a:pt x="406" y="405"/>
                    </a:moveTo>
                    <a:cubicBezTo>
                      <a:pt x="408" y="401"/>
                      <a:pt x="405" y="396"/>
                      <a:pt x="403" y="390"/>
                    </a:cubicBezTo>
                    <a:cubicBezTo>
                      <a:pt x="412" y="375"/>
                      <a:pt x="423" y="398"/>
                      <a:pt x="431" y="395"/>
                    </a:cubicBezTo>
                    <a:cubicBezTo>
                      <a:pt x="426" y="364"/>
                      <a:pt x="397" y="356"/>
                      <a:pt x="375" y="341"/>
                    </a:cubicBezTo>
                    <a:cubicBezTo>
                      <a:pt x="378" y="363"/>
                      <a:pt x="379" y="406"/>
                      <a:pt x="406" y="405"/>
                    </a:cubicBezTo>
                    <a:close/>
                    <a:moveTo>
                      <a:pt x="254" y="377"/>
                    </a:moveTo>
                    <a:cubicBezTo>
                      <a:pt x="263" y="379"/>
                      <a:pt x="267" y="378"/>
                      <a:pt x="278" y="378"/>
                    </a:cubicBezTo>
                    <a:cubicBezTo>
                      <a:pt x="278" y="374"/>
                      <a:pt x="284" y="369"/>
                      <a:pt x="282" y="365"/>
                    </a:cubicBezTo>
                    <a:cubicBezTo>
                      <a:pt x="271" y="365"/>
                      <a:pt x="270" y="365"/>
                      <a:pt x="261" y="363"/>
                    </a:cubicBezTo>
                    <a:cubicBezTo>
                      <a:pt x="259" y="368"/>
                      <a:pt x="254" y="370"/>
                      <a:pt x="254" y="377"/>
                    </a:cubicBezTo>
                    <a:close/>
                    <a:moveTo>
                      <a:pt x="442" y="399"/>
                    </a:moveTo>
                    <a:cubicBezTo>
                      <a:pt x="466" y="418"/>
                      <a:pt x="491" y="436"/>
                      <a:pt x="517" y="453"/>
                    </a:cubicBezTo>
                    <a:cubicBezTo>
                      <a:pt x="519" y="471"/>
                      <a:pt x="536" y="477"/>
                      <a:pt x="548" y="482"/>
                    </a:cubicBezTo>
                    <a:cubicBezTo>
                      <a:pt x="549" y="460"/>
                      <a:pt x="540" y="450"/>
                      <a:pt x="537" y="433"/>
                    </a:cubicBezTo>
                    <a:cubicBezTo>
                      <a:pt x="529" y="428"/>
                      <a:pt x="520" y="425"/>
                      <a:pt x="514" y="418"/>
                    </a:cubicBezTo>
                    <a:cubicBezTo>
                      <a:pt x="483" y="411"/>
                      <a:pt x="459" y="389"/>
                      <a:pt x="435" y="378"/>
                    </a:cubicBezTo>
                    <a:cubicBezTo>
                      <a:pt x="439" y="383"/>
                      <a:pt x="441" y="391"/>
                      <a:pt x="442" y="399"/>
                    </a:cubicBezTo>
                    <a:close/>
                    <a:moveTo>
                      <a:pt x="550" y="497"/>
                    </a:moveTo>
                    <a:cubicBezTo>
                      <a:pt x="586" y="551"/>
                      <a:pt x="626" y="603"/>
                      <a:pt x="661" y="657"/>
                    </a:cubicBezTo>
                    <a:cubicBezTo>
                      <a:pt x="678" y="684"/>
                      <a:pt x="695" y="714"/>
                      <a:pt x="712" y="743"/>
                    </a:cubicBezTo>
                    <a:cubicBezTo>
                      <a:pt x="728" y="771"/>
                      <a:pt x="746" y="801"/>
                      <a:pt x="759" y="830"/>
                    </a:cubicBezTo>
                    <a:cubicBezTo>
                      <a:pt x="779" y="874"/>
                      <a:pt x="798" y="920"/>
                      <a:pt x="820" y="965"/>
                    </a:cubicBezTo>
                    <a:cubicBezTo>
                      <a:pt x="836" y="997"/>
                      <a:pt x="850" y="1034"/>
                      <a:pt x="861" y="1069"/>
                    </a:cubicBezTo>
                    <a:cubicBezTo>
                      <a:pt x="872" y="1103"/>
                      <a:pt x="880" y="1141"/>
                      <a:pt x="891" y="1178"/>
                    </a:cubicBezTo>
                    <a:cubicBezTo>
                      <a:pt x="895" y="1190"/>
                      <a:pt x="898" y="1203"/>
                      <a:pt x="900" y="1217"/>
                    </a:cubicBezTo>
                    <a:cubicBezTo>
                      <a:pt x="903" y="1230"/>
                      <a:pt x="908" y="1241"/>
                      <a:pt x="911" y="1254"/>
                    </a:cubicBezTo>
                    <a:cubicBezTo>
                      <a:pt x="913" y="1267"/>
                      <a:pt x="914" y="1280"/>
                      <a:pt x="917" y="1293"/>
                    </a:cubicBezTo>
                    <a:cubicBezTo>
                      <a:pt x="923" y="1317"/>
                      <a:pt x="929" y="1341"/>
                      <a:pt x="934" y="1368"/>
                    </a:cubicBezTo>
                    <a:cubicBezTo>
                      <a:pt x="936" y="1380"/>
                      <a:pt x="940" y="1392"/>
                      <a:pt x="942" y="1404"/>
                    </a:cubicBezTo>
                    <a:cubicBezTo>
                      <a:pt x="949" y="1453"/>
                      <a:pt x="950" y="1496"/>
                      <a:pt x="954" y="1545"/>
                    </a:cubicBezTo>
                    <a:cubicBezTo>
                      <a:pt x="958" y="1584"/>
                      <a:pt x="957" y="1624"/>
                      <a:pt x="956" y="1665"/>
                    </a:cubicBezTo>
                    <a:cubicBezTo>
                      <a:pt x="955" y="1673"/>
                      <a:pt x="958" y="1682"/>
                      <a:pt x="957" y="1689"/>
                    </a:cubicBezTo>
                    <a:cubicBezTo>
                      <a:pt x="957" y="1695"/>
                      <a:pt x="953" y="1701"/>
                      <a:pt x="952" y="1707"/>
                    </a:cubicBezTo>
                    <a:cubicBezTo>
                      <a:pt x="950" y="1727"/>
                      <a:pt x="951" y="1753"/>
                      <a:pt x="944" y="1776"/>
                    </a:cubicBezTo>
                    <a:cubicBezTo>
                      <a:pt x="945" y="1779"/>
                      <a:pt x="936" y="1783"/>
                      <a:pt x="942" y="1784"/>
                    </a:cubicBezTo>
                    <a:cubicBezTo>
                      <a:pt x="960" y="1775"/>
                      <a:pt x="970" y="1755"/>
                      <a:pt x="983" y="1740"/>
                    </a:cubicBezTo>
                    <a:cubicBezTo>
                      <a:pt x="995" y="1725"/>
                      <a:pt x="1011" y="1705"/>
                      <a:pt x="1018" y="1688"/>
                    </a:cubicBezTo>
                    <a:cubicBezTo>
                      <a:pt x="1022" y="1678"/>
                      <a:pt x="1022" y="1664"/>
                      <a:pt x="1023" y="1652"/>
                    </a:cubicBezTo>
                    <a:cubicBezTo>
                      <a:pt x="1023" y="1639"/>
                      <a:pt x="1026" y="1627"/>
                      <a:pt x="1027" y="1614"/>
                    </a:cubicBezTo>
                    <a:cubicBezTo>
                      <a:pt x="1030" y="1565"/>
                      <a:pt x="1020" y="1507"/>
                      <a:pt x="1016" y="1454"/>
                    </a:cubicBezTo>
                    <a:cubicBezTo>
                      <a:pt x="1013" y="1400"/>
                      <a:pt x="1007" y="1348"/>
                      <a:pt x="995" y="1298"/>
                    </a:cubicBezTo>
                    <a:cubicBezTo>
                      <a:pt x="989" y="1275"/>
                      <a:pt x="980" y="1253"/>
                      <a:pt x="975" y="1230"/>
                    </a:cubicBezTo>
                    <a:cubicBezTo>
                      <a:pt x="970" y="1206"/>
                      <a:pt x="960" y="1185"/>
                      <a:pt x="952" y="1162"/>
                    </a:cubicBezTo>
                    <a:cubicBezTo>
                      <a:pt x="936" y="1118"/>
                      <a:pt x="922" y="1073"/>
                      <a:pt x="908" y="1028"/>
                    </a:cubicBezTo>
                    <a:cubicBezTo>
                      <a:pt x="895" y="986"/>
                      <a:pt x="873" y="943"/>
                      <a:pt x="855" y="900"/>
                    </a:cubicBezTo>
                    <a:cubicBezTo>
                      <a:pt x="817" y="813"/>
                      <a:pt x="778" y="737"/>
                      <a:pt x="730" y="664"/>
                    </a:cubicBezTo>
                    <a:cubicBezTo>
                      <a:pt x="718" y="646"/>
                      <a:pt x="703" y="630"/>
                      <a:pt x="691" y="612"/>
                    </a:cubicBezTo>
                    <a:cubicBezTo>
                      <a:pt x="678" y="594"/>
                      <a:pt x="668" y="573"/>
                      <a:pt x="655" y="557"/>
                    </a:cubicBezTo>
                    <a:cubicBezTo>
                      <a:pt x="646" y="545"/>
                      <a:pt x="632" y="536"/>
                      <a:pt x="621" y="524"/>
                    </a:cubicBezTo>
                    <a:cubicBezTo>
                      <a:pt x="596" y="497"/>
                      <a:pt x="578" y="465"/>
                      <a:pt x="552" y="444"/>
                    </a:cubicBezTo>
                    <a:cubicBezTo>
                      <a:pt x="551" y="443"/>
                      <a:pt x="551" y="443"/>
                      <a:pt x="550" y="443"/>
                    </a:cubicBezTo>
                    <a:cubicBezTo>
                      <a:pt x="554" y="459"/>
                      <a:pt x="562" y="483"/>
                      <a:pt x="550" y="497"/>
                    </a:cubicBezTo>
                    <a:close/>
                    <a:moveTo>
                      <a:pt x="947" y="1592"/>
                    </a:moveTo>
                    <a:cubicBezTo>
                      <a:pt x="946" y="1575"/>
                      <a:pt x="942" y="1556"/>
                      <a:pt x="942" y="1538"/>
                    </a:cubicBezTo>
                    <a:cubicBezTo>
                      <a:pt x="939" y="1491"/>
                      <a:pt x="939" y="1447"/>
                      <a:pt x="931" y="1404"/>
                    </a:cubicBezTo>
                    <a:cubicBezTo>
                      <a:pt x="925" y="1370"/>
                      <a:pt x="917" y="1336"/>
                      <a:pt x="911" y="1303"/>
                    </a:cubicBezTo>
                    <a:cubicBezTo>
                      <a:pt x="894" y="1222"/>
                      <a:pt x="873" y="1140"/>
                      <a:pt x="850" y="1067"/>
                    </a:cubicBezTo>
                    <a:cubicBezTo>
                      <a:pt x="837" y="1026"/>
                      <a:pt x="821" y="993"/>
                      <a:pt x="805" y="957"/>
                    </a:cubicBezTo>
                    <a:cubicBezTo>
                      <a:pt x="780" y="903"/>
                      <a:pt x="757" y="850"/>
                      <a:pt x="731" y="799"/>
                    </a:cubicBezTo>
                    <a:cubicBezTo>
                      <a:pt x="703" y="747"/>
                      <a:pt x="674" y="691"/>
                      <a:pt x="639" y="641"/>
                    </a:cubicBezTo>
                    <a:cubicBezTo>
                      <a:pt x="622" y="615"/>
                      <a:pt x="605" y="591"/>
                      <a:pt x="588" y="566"/>
                    </a:cubicBezTo>
                    <a:cubicBezTo>
                      <a:pt x="571" y="541"/>
                      <a:pt x="554" y="515"/>
                      <a:pt x="533" y="495"/>
                    </a:cubicBezTo>
                    <a:cubicBezTo>
                      <a:pt x="531" y="483"/>
                      <a:pt x="518" y="469"/>
                      <a:pt x="511" y="471"/>
                    </a:cubicBezTo>
                    <a:cubicBezTo>
                      <a:pt x="514" y="480"/>
                      <a:pt x="518" y="497"/>
                      <a:pt x="506" y="498"/>
                    </a:cubicBezTo>
                    <a:cubicBezTo>
                      <a:pt x="495" y="500"/>
                      <a:pt x="484" y="475"/>
                      <a:pt x="471" y="483"/>
                    </a:cubicBezTo>
                    <a:cubicBezTo>
                      <a:pt x="474" y="494"/>
                      <a:pt x="482" y="500"/>
                      <a:pt x="488" y="508"/>
                    </a:cubicBezTo>
                    <a:cubicBezTo>
                      <a:pt x="495" y="530"/>
                      <a:pt x="511" y="543"/>
                      <a:pt x="523" y="560"/>
                    </a:cubicBezTo>
                    <a:cubicBezTo>
                      <a:pt x="533" y="575"/>
                      <a:pt x="542" y="589"/>
                      <a:pt x="550" y="604"/>
                    </a:cubicBezTo>
                    <a:cubicBezTo>
                      <a:pt x="566" y="635"/>
                      <a:pt x="586" y="665"/>
                      <a:pt x="602" y="696"/>
                    </a:cubicBezTo>
                    <a:cubicBezTo>
                      <a:pt x="618" y="728"/>
                      <a:pt x="633" y="761"/>
                      <a:pt x="648" y="793"/>
                    </a:cubicBezTo>
                    <a:cubicBezTo>
                      <a:pt x="663" y="825"/>
                      <a:pt x="681" y="856"/>
                      <a:pt x="691" y="891"/>
                    </a:cubicBezTo>
                    <a:cubicBezTo>
                      <a:pt x="698" y="894"/>
                      <a:pt x="699" y="903"/>
                      <a:pt x="701" y="909"/>
                    </a:cubicBezTo>
                    <a:cubicBezTo>
                      <a:pt x="711" y="931"/>
                      <a:pt x="719" y="954"/>
                      <a:pt x="727" y="978"/>
                    </a:cubicBezTo>
                    <a:cubicBezTo>
                      <a:pt x="738" y="1009"/>
                      <a:pt x="745" y="1041"/>
                      <a:pt x="757" y="1073"/>
                    </a:cubicBezTo>
                    <a:cubicBezTo>
                      <a:pt x="796" y="1177"/>
                      <a:pt x="818" y="1317"/>
                      <a:pt x="803" y="1448"/>
                    </a:cubicBezTo>
                    <a:cubicBezTo>
                      <a:pt x="803" y="1455"/>
                      <a:pt x="799" y="1463"/>
                      <a:pt x="798" y="1471"/>
                    </a:cubicBezTo>
                    <a:cubicBezTo>
                      <a:pt x="797" y="1479"/>
                      <a:pt x="799" y="1487"/>
                      <a:pt x="798" y="1494"/>
                    </a:cubicBezTo>
                    <a:cubicBezTo>
                      <a:pt x="793" y="1548"/>
                      <a:pt x="779" y="1595"/>
                      <a:pt x="774" y="1639"/>
                    </a:cubicBezTo>
                    <a:cubicBezTo>
                      <a:pt x="762" y="1658"/>
                      <a:pt x="761" y="1681"/>
                      <a:pt x="756" y="1704"/>
                    </a:cubicBezTo>
                    <a:cubicBezTo>
                      <a:pt x="750" y="1727"/>
                      <a:pt x="737" y="1747"/>
                      <a:pt x="731" y="1768"/>
                    </a:cubicBezTo>
                    <a:cubicBezTo>
                      <a:pt x="746" y="1779"/>
                      <a:pt x="767" y="1776"/>
                      <a:pt x="789" y="1775"/>
                    </a:cubicBezTo>
                    <a:cubicBezTo>
                      <a:pt x="836" y="1772"/>
                      <a:pt x="888" y="1786"/>
                      <a:pt x="934" y="1786"/>
                    </a:cubicBezTo>
                    <a:cubicBezTo>
                      <a:pt x="939" y="1717"/>
                      <a:pt x="948" y="1658"/>
                      <a:pt x="947" y="1592"/>
                    </a:cubicBezTo>
                    <a:close/>
                    <a:moveTo>
                      <a:pt x="437" y="553"/>
                    </a:moveTo>
                    <a:cubicBezTo>
                      <a:pt x="438" y="553"/>
                      <a:pt x="438" y="554"/>
                      <a:pt x="439" y="554"/>
                    </a:cubicBezTo>
                    <a:cubicBezTo>
                      <a:pt x="471" y="600"/>
                      <a:pt x="503" y="649"/>
                      <a:pt x="533" y="696"/>
                    </a:cubicBezTo>
                    <a:cubicBezTo>
                      <a:pt x="565" y="745"/>
                      <a:pt x="591" y="800"/>
                      <a:pt x="612" y="856"/>
                    </a:cubicBezTo>
                    <a:cubicBezTo>
                      <a:pt x="626" y="895"/>
                      <a:pt x="639" y="933"/>
                      <a:pt x="652" y="975"/>
                    </a:cubicBezTo>
                    <a:cubicBezTo>
                      <a:pt x="658" y="995"/>
                      <a:pt x="668" y="1013"/>
                      <a:pt x="674" y="1032"/>
                    </a:cubicBezTo>
                    <a:cubicBezTo>
                      <a:pt x="680" y="1052"/>
                      <a:pt x="684" y="1074"/>
                      <a:pt x="688" y="1095"/>
                    </a:cubicBezTo>
                    <a:cubicBezTo>
                      <a:pt x="693" y="1116"/>
                      <a:pt x="700" y="1136"/>
                      <a:pt x="703" y="1157"/>
                    </a:cubicBezTo>
                    <a:cubicBezTo>
                      <a:pt x="718" y="1268"/>
                      <a:pt x="734" y="1388"/>
                      <a:pt x="728" y="1508"/>
                    </a:cubicBezTo>
                    <a:cubicBezTo>
                      <a:pt x="728" y="1526"/>
                      <a:pt x="722" y="1543"/>
                      <a:pt x="718" y="1560"/>
                    </a:cubicBezTo>
                    <a:cubicBezTo>
                      <a:pt x="714" y="1577"/>
                      <a:pt x="715" y="1595"/>
                      <a:pt x="710" y="1611"/>
                    </a:cubicBezTo>
                    <a:cubicBezTo>
                      <a:pt x="707" y="1622"/>
                      <a:pt x="699" y="1632"/>
                      <a:pt x="700" y="1647"/>
                    </a:cubicBezTo>
                    <a:cubicBezTo>
                      <a:pt x="691" y="1661"/>
                      <a:pt x="685" y="1679"/>
                      <a:pt x="682" y="1700"/>
                    </a:cubicBezTo>
                    <a:cubicBezTo>
                      <a:pt x="678" y="1704"/>
                      <a:pt x="674" y="1695"/>
                      <a:pt x="673" y="1701"/>
                    </a:cubicBezTo>
                    <a:cubicBezTo>
                      <a:pt x="690" y="1721"/>
                      <a:pt x="701" y="1746"/>
                      <a:pt x="722" y="1762"/>
                    </a:cubicBezTo>
                    <a:cubicBezTo>
                      <a:pt x="738" y="1732"/>
                      <a:pt x="743" y="1697"/>
                      <a:pt x="753" y="1663"/>
                    </a:cubicBezTo>
                    <a:cubicBezTo>
                      <a:pt x="757" y="1651"/>
                      <a:pt x="762" y="1639"/>
                      <a:pt x="765" y="1626"/>
                    </a:cubicBezTo>
                    <a:cubicBezTo>
                      <a:pt x="773" y="1584"/>
                      <a:pt x="781" y="1544"/>
                      <a:pt x="785" y="1499"/>
                    </a:cubicBezTo>
                    <a:cubicBezTo>
                      <a:pt x="791" y="1443"/>
                      <a:pt x="802" y="1387"/>
                      <a:pt x="798" y="1332"/>
                    </a:cubicBezTo>
                    <a:cubicBezTo>
                      <a:pt x="795" y="1273"/>
                      <a:pt x="788" y="1218"/>
                      <a:pt x="775" y="1161"/>
                    </a:cubicBezTo>
                    <a:cubicBezTo>
                      <a:pt x="766" y="1125"/>
                      <a:pt x="752" y="1090"/>
                      <a:pt x="740" y="1056"/>
                    </a:cubicBezTo>
                    <a:cubicBezTo>
                      <a:pt x="728" y="1022"/>
                      <a:pt x="720" y="987"/>
                      <a:pt x="706" y="953"/>
                    </a:cubicBezTo>
                    <a:cubicBezTo>
                      <a:pt x="700" y="936"/>
                      <a:pt x="695" y="919"/>
                      <a:pt x="687" y="903"/>
                    </a:cubicBezTo>
                    <a:cubicBezTo>
                      <a:pt x="680" y="886"/>
                      <a:pt x="670" y="870"/>
                      <a:pt x="668" y="851"/>
                    </a:cubicBezTo>
                    <a:cubicBezTo>
                      <a:pt x="643" y="804"/>
                      <a:pt x="622" y="757"/>
                      <a:pt x="599" y="710"/>
                    </a:cubicBezTo>
                    <a:cubicBezTo>
                      <a:pt x="594" y="699"/>
                      <a:pt x="586" y="689"/>
                      <a:pt x="580" y="678"/>
                    </a:cubicBezTo>
                    <a:cubicBezTo>
                      <a:pt x="574" y="668"/>
                      <a:pt x="570" y="656"/>
                      <a:pt x="564" y="646"/>
                    </a:cubicBezTo>
                    <a:cubicBezTo>
                      <a:pt x="540" y="603"/>
                      <a:pt x="521" y="563"/>
                      <a:pt x="490" y="531"/>
                    </a:cubicBezTo>
                    <a:cubicBezTo>
                      <a:pt x="498" y="566"/>
                      <a:pt x="452" y="568"/>
                      <a:pt x="437" y="5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6"/>
              <p:cNvSpPr>
                <a:spLocks noEditPoints="1"/>
              </p:cNvSpPr>
              <p:nvPr/>
            </p:nvSpPr>
            <p:spPr bwMode="auto">
              <a:xfrm>
                <a:off x="8334375" y="4002088"/>
                <a:ext cx="69850" cy="120650"/>
              </a:xfrm>
              <a:custGeom>
                <a:avLst/>
                <a:gdLst>
                  <a:gd name="T0" fmla="*/ 31 w 108"/>
                  <a:gd name="T1" fmla="*/ 115 h 186"/>
                  <a:gd name="T2" fmla="*/ 41 w 108"/>
                  <a:gd name="T3" fmla="*/ 145 h 186"/>
                  <a:gd name="T4" fmla="*/ 22 w 108"/>
                  <a:gd name="T5" fmla="*/ 109 h 186"/>
                  <a:gd name="T6" fmla="*/ 0 w 108"/>
                  <a:gd name="T7" fmla="*/ 88 h 186"/>
                  <a:gd name="T8" fmla="*/ 20 w 108"/>
                  <a:gd name="T9" fmla="*/ 101 h 186"/>
                  <a:gd name="T10" fmla="*/ 11 w 108"/>
                  <a:gd name="T11" fmla="*/ 65 h 186"/>
                  <a:gd name="T12" fmla="*/ 15 w 108"/>
                  <a:gd name="T13" fmla="*/ 64 h 186"/>
                  <a:gd name="T14" fmla="*/ 20 w 108"/>
                  <a:gd name="T15" fmla="*/ 25 h 186"/>
                  <a:gd name="T16" fmla="*/ 22 w 108"/>
                  <a:gd name="T17" fmla="*/ 70 h 186"/>
                  <a:gd name="T18" fmla="*/ 59 w 108"/>
                  <a:gd name="T19" fmla="*/ 98 h 186"/>
                  <a:gd name="T20" fmla="*/ 54 w 108"/>
                  <a:gd name="T21" fmla="*/ 56 h 186"/>
                  <a:gd name="T22" fmla="*/ 29 w 108"/>
                  <a:gd name="T23" fmla="*/ 33 h 186"/>
                  <a:gd name="T24" fmla="*/ 53 w 108"/>
                  <a:gd name="T25" fmla="*/ 45 h 186"/>
                  <a:gd name="T26" fmla="*/ 60 w 108"/>
                  <a:gd name="T27" fmla="*/ 0 h 186"/>
                  <a:gd name="T28" fmla="*/ 58 w 108"/>
                  <a:gd name="T29" fmla="*/ 48 h 186"/>
                  <a:gd name="T30" fmla="*/ 73 w 108"/>
                  <a:gd name="T31" fmla="*/ 65 h 186"/>
                  <a:gd name="T32" fmla="*/ 59 w 108"/>
                  <a:gd name="T33" fmla="*/ 60 h 186"/>
                  <a:gd name="T34" fmla="*/ 64 w 108"/>
                  <a:gd name="T35" fmla="*/ 101 h 186"/>
                  <a:gd name="T36" fmla="*/ 93 w 108"/>
                  <a:gd name="T37" fmla="*/ 114 h 186"/>
                  <a:gd name="T38" fmla="*/ 68 w 108"/>
                  <a:gd name="T39" fmla="*/ 113 h 186"/>
                  <a:gd name="T40" fmla="*/ 108 w 108"/>
                  <a:gd name="T41" fmla="*/ 162 h 186"/>
                  <a:gd name="T42" fmla="*/ 80 w 108"/>
                  <a:gd name="T43" fmla="*/ 149 h 186"/>
                  <a:gd name="T44" fmla="*/ 97 w 108"/>
                  <a:gd name="T45" fmla="*/ 185 h 186"/>
                  <a:gd name="T46" fmla="*/ 69 w 108"/>
                  <a:gd name="T47" fmla="*/ 144 h 186"/>
                  <a:gd name="T48" fmla="*/ 33 w 108"/>
                  <a:gd name="T49" fmla="*/ 116 h 186"/>
                  <a:gd name="T50" fmla="*/ 31 w 108"/>
                  <a:gd name="T51" fmla="*/ 115 h 186"/>
                  <a:gd name="T52" fmla="*/ 28 w 108"/>
                  <a:gd name="T53" fmla="*/ 107 h 186"/>
                  <a:gd name="T54" fmla="*/ 67 w 108"/>
                  <a:gd name="T55" fmla="*/ 129 h 186"/>
                  <a:gd name="T56" fmla="*/ 24 w 108"/>
                  <a:gd name="T57" fmla="*/ 80 h 186"/>
                  <a:gd name="T58" fmla="*/ 28 w 108"/>
                  <a:gd name="T59" fmla="*/ 10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86">
                    <a:moveTo>
                      <a:pt x="31" y="115"/>
                    </a:moveTo>
                    <a:cubicBezTo>
                      <a:pt x="32" y="126"/>
                      <a:pt x="43" y="135"/>
                      <a:pt x="41" y="145"/>
                    </a:cubicBezTo>
                    <a:cubicBezTo>
                      <a:pt x="27" y="141"/>
                      <a:pt x="28" y="121"/>
                      <a:pt x="22" y="109"/>
                    </a:cubicBezTo>
                    <a:cubicBezTo>
                      <a:pt x="15" y="102"/>
                      <a:pt x="1" y="96"/>
                      <a:pt x="0" y="88"/>
                    </a:cubicBezTo>
                    <a:cubicBezTo>
                      <a:pt x="9" y="90"/>
                      <a:pt x="12" y="98"/>
                      <a:pt x="20" y="101"/>
                    </a:cubicBezTo>
                    <a:cubicBezTo>
                      <a:pt x="18" y="88"/>
                      <a:pt x="18" y="73"/>
                      <a:pt x="11" y="65"/>
                    </a:cubicBezTo>
                    <a:cubicBezTo>
                      <a:pt x="13" y="65"/>
                      <a:pt x="15" y="65"/>
                      <a:pt x="15" y="64"/>
                    </a:cubicBezTo>
                    <a:cubicBezTo>
                      <a:pt x="15" y="46"/>
                      <a:pt x="16" y="38"/>
                      <a:pt x="20" y="25"/>
                    </a:cubicBezTo>
                    <a:cubicBezTo>
                      <a:pt x="24" y="36"/>
                      <a:pt x="18" y="56"/>
                      <a:pt x="22" y="70"/>
                    </a:cubicBezTo>
                    <a:cubicBezTo>
                      <a:pt x="34" y="80"/>
                      <a:pt x="46" y="90"/>
                      <a:pt x="59" y="98"/>
                    </a:cubicBezTo>
                    <a:cubicBezTo>
                      <a:pt x="57" y="84"/>
                      <a:pt x="54" y="71"/>
                      <a:pt x="54" y="56"/>
                    </a:cubicBezTo>
                    <a:cubicBezTo>
                      <a:pt x="46" y="48"/>
                      <a:pt x="38" y="40"/>
                      <a:pt x="29" y="33"/>
                    </a:cubicBezTo>
                    <a:cubicBezTo>
                      <a:pt x="38" y="31"/>
                      <a:pt x="45" y="42"/>
                      <a:pt x="53" y="45"/>
                    </a:cubicBezTo>
                    <a:cubicBezTo>
                      <a:pt x="55" y="30"/>
                      <a:pt x="50" y="11"/>
                      <a:pt x="60" y="0"/>
                    </a:cubicBezTo>
                    <a:cubicBezTo>
                      <a:pt x="61" y="16"/>
                      <a:pt x="55" y="34"/>
                      <a:pt x="58" y="48"/>
                    </a:cubicBezTo>
                    <a:cubicBezTo>
                      <a:pt x="62" y="54"/>
                      <a:pt x="76" y="56"/>
                      <a:pt x="73" y="65"/>
                    </a:cubicBezTo>
                    <a:cubicBezTo>
                      <a:pt x="69" y="70"/>
                      <a:pt x="63" y="63"/>
                      <a:pt x="59" y="60"/>
                    </a:cubicBezTo>
                    <a:cubicBezTo>
                      <a:pt x="57" y="72"/>
                      <a:pt x="63" y="88"/>
                      <a:pt x="64" y="101"/>
                    </a:cubicBezTo>
                    <a:cubicBezTo>
                      <a:pt x="73" y="108"/>
                      <a:pt x="86" y="105"/>
                      <a:pt x="93" y="114"/>
                    </a:cubicBezTo>
                    <a:cubicBezTo>
                      <a:pt x="87" y="123"/>
                      <a:pt x="75" y="114"/>
                      <a:pt x="68" y="113"/>
                    </a:cubicBezTo>
                    <a:cubicBezTo>
                      <a:pt x="64" y="141"/>
                      <a:pt x="98" y="143"/>
                      <a:pt x="108" y="162"/>
                    </a:cubicBezTo>
                    <a:cubicBezTo>
                      <a:pt x="95" y="161"/>
                      <a:pt x="89" y="154"/>
                      <a:pt x="80" y="149"/>
                    </a:cubicBezTo>
                    <a:cubicBezTo>
                      <a:pt x="80" y="161"/>
                      <a:pt x="91" y="174"/>
                      <a:pt x="97" y="185"/>
                    </a:cubicBezTo>
                    <a:cubicBezTo>
                      <a:pt x="75" y="186"/>
                      <a:pt x="78" y="158"/>
                      <a:pt x="69" y="144"/>
                    </a:cubicBezTo>
                    <a:cubicBezTo>
                      <a:pt x="60" y="129"/>
                      <a:pt x="44" y="128"/>
                      <a:pt x="33" y="116"/>
                    </a:cubicBezTo>
                    <a:cubicBezTo>
                      <a:pt x="32" y="116"/>
                      <a:pt x="32" y="115"/>
                      <a:pt x="31" y="115"/>
                    </a:cubicBezTo>
                    <a:close/>
                    <a:moveTo>
                      <a:pt x="28" y="107"/>
                    </a:moveTo>
                    <a:cubicBezTo>
                      <a:pt x="42" y="113"/>
                      <a:pt x="53" y="128"/>
                      <a:pt x="67" y="129"/>
                    </a:cubicBezTo>
                    <a:cubicBezTo>
                      <a:pt x="62" y="104"/>
                      <a:pt x="42" y="94"/>
                      <a:pt x="24" y="80"/>
                    </a:cubicBezTo>
                    <a:cubicBezTo>
                      <a:pt x="25" y="90"/>
                      <a:pt x="27" y="96"/>
                      <a:pt x="28"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0811382" y="6075758"/>
              <a:ext cx="723441" cy="637967"/>
              <a:chOff x="7750175" y="5213350"/>
              <a:chExt cx="1303338" cy="1149350"/>
            </a:xfrm>
          </p:grpSpPr>
          <p:sp>
            <p:nvSpPr>
              <p:cNvPr id="28" name="Freeform 131"/>
              <p:cNvSpPr>
                <a:spLocks noEditPoints="1"/>
              </p:cNvSpPr>
              <p:nvPr/>
            </p:nvSpPr>
            <p:spPr bwMode="auto">
              <a:xfrm>
                <a:off x="8975725" y="5327650"/>
                <a:ext cx="49213" cy="46038"/>
              </a:xfrm>
              <a:custGeom>
                <a:avLst/>
                <a:gdLst>
                  <a:gd name="T0" fmla="*/ 25 w 76"/>
                  <a:gd name="T1" fmla="*/ 2 h 71"/>
                  <a:gd name="T2" fmla="*/ 35 w 76"/>
                  <a:gd name="T3" fmla="*/ 8 h 71"/>
                  <a:gd name="T4" fmla="*/ 44 w 76"/>
                  <a:gd name="T5" fmla="*/ 0 h 71"/>
                  <a:gd name="T6" fmla="*/ 11 w 76"/>
                  <a:gd name="T7" fmla="*/ 49 h 71"/>
                  <a:gd name="T8" fmla="*/ 25 w 76"/>
                  <a:gd name="T9" fmla="*/ 2 h 71"/>
                  <a:gd name="T10" fmla="*/ 19 w 76"/>
                  <a:gd name="T11" fmla="*/ 31 h 71"/>
                  <a:gd name="T12" fmla="*/ 29 w 76"/>
                  <a:gd name="T13" fmla="*/ 39 h 71"/>
                  <a:gd name="T14" fmla="*/ 39 w 76"/>
                  <a:gd name="T15" fmla="*/ 14 h 71"/>
                  <a:gd name="T16" fmla="*/ 19 w 76"/>
                  <a:gd name="T17"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5" y="2"/>
                    </a:moveTo>
                    <a:cubicBezTo>
                      <a:pt x="30" y="2"/>
                      <a:pt x="35" y="2"/>
                      <a:pt x="35" y="8"/>
                    </a:cubicBezTo>
                    <a:cubicBezTo>
                      <a:pt x="41" y="8"/>
                      <a:pt x="39" y="0"/>
                      <a:pt x="44" y="0"/>
                    </a:cubicBezTo>
                    <a:cubicBezTo>
                      <a:pt x="76" y="23"/>
                      <a:pt x="31" y="71"/>
                      <a:pt x="11" y="49"/>
                    </a:cubicBezTo>
                    <a:cubicBezTo>
                      <a:pt x="0" y="37"/>
                      <a:pt x="5" y="6"/>
                      <a:pt x="25" y="2"/>
                    </a:cubicBezTo>
                    <a:close/>
                    <a:moveTo>
                      <a:pt x="19" y="31"/>
                    </a:moveTo>
                    <a:cubicBezTo>
                      <a:pt x="23" y="33"/>
                      <a:pt x="23" y="39"/>
                      <a:pt x="29" y="39"/>
                    </a:cubicBezTo>
                    <a:cubicBezTo>
                      <a:pt x="36" y="34"/>
                      <a:pt x="40" y="27"/>
                      <a:pt x="39" y="14"/>
                    </a:cubicBezTo>
                    <a:cubicBezTo>
                      <a:pt x="29" y="17"/>
                      <a:pt x="20" y="20"/>
                      <a:pt x="1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2"/>
              <p:cNvSpPr>
                <a:spLocks noEditPoints="1"/>
              </p:cNvSpPr>
              <p:nvPr/>
            </p:nvSpPr>
            <p:spPr bwMode="auto">
              <a:xfrm>
                <a:off x="8945563" y="5387975"/>
                <a:ext cx="41275" cy="38100"/>
              </a:xfrm>
              <a:custGeom>
                <a:avLst/>
                <a:gdLst>
                  <a:gd name="T0" fmla="*/ 65 w 65"/>
                  <a:gd name="T1" fmla="*/ 16 h 60"/>
                  <a:gd name="T2" fmla="*/ 55 w 65"/>
                  <a:gd name="T3" fmla="*/ 49 h 60"/>
                  <a:gd name="T4" fmla="*/ 24 w 65"/>
                  <a:gd name="T5" fmla="*/ 57 h 60"/>
                  <a:gd name="T6" fmla="*/ 32 w 65"/>
                  <a:gd name="T7" fmla="*/ 0 h 60"/>
                  <a:gd name="T8" fmla="*/ 65 w 65"/>
                  <a:gd name="T9" fmla="*/ 16 h 60"/>
                  <a:gd name="T10" fmla="*/ 30 w 65"/>
                  <a:gd name="T11" fmla="*/ 18 h 60"/>
                  <a:gd name="T12" fmla="*/ 28 w 65"/>
                  <a:gd name="T13" fmla="*/ 41 h 60"/>
                  <a:gd name="T14" fmla="*/ 47 w 65"/>
                  <a:gd name="T15" fmla="*/ 28 h 60"/>
                  <a:gd name="T16" fmla="*/ 30 w 65"/>
                  <a:gd name="T1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0">
                    <a:moveTo>
                      <a:pt x="65" y="16"/>
                    </a:moveTo>
                    <a:cubicBezTo>
                      <a:pt x="65" y="31"/>
                      <a:pt x="61" y="37"/>
                      <a:pt x="55" y="49"/>
                    </a:cubicBezTo>
                    <a:cubicBezTo>
                      <a:pt x="42" y="51"/>
                      <a:pt x="33" y="60"/>
                      <a:pt x="24" y="57"/>
                    </a:cubicBezTo>
                    <a:cubicBezTo>
                      <a:pt x="0" y="48"/>
                      <a:pt x="4" y="6"/>
                      <a:pt x="32" y="0"/>
                    </a:cubicBezTo>
                    <a:cubicBezTo>
                      <a:pt x="44" y="4"/>
                      <a:pt x="50" y="14"/>
                      <a:pt x="65" y="16"/>
                    </a:cubicBezTo>
                    <a:close/>
                    <a:moveTo>
                      <a:pt x="30" y="18"/>
                    </a:moveTo>
                    <a:cubicBezTo>
                      <a:pt x="24" y="22"/>
                      <a:pt x="21" y="36"/>
                      <a:pt x="28" y="41"/>
                    </a:cubicBezTo>
                    <a:cubicBezTo>
                      <a:pt x="35" y="40"/>
                      <a:pt x="45" y="39"/>
                      <a:pt x="47" y="28"/>
                    </a:cubicBezTo>
                    <a:cubicBezTo>
                      <a:pt x="43" y="22"/>
                      <a:pt x="39" y="17"/>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3"/>
              <p:cNvSpPr>
                <a:spLocks noEditPoints="1"/>
              </p:cNvSpPr>
              <p:nvPr/>
            </p:nvSpPr>
            <p:spPr bwMode="auto">
              <a:xfrm>
                <a:off x="8710613" y="5246688"/>
                <a:ext cx="42863" cy="47625"/>
              </a:xfrm>
              <a:custGeom>
                <a:avLst/>
                <a:gdLst>
                  <a:gd name="T0" fmla="*/ 19 w 66"/>
                  <a:gd name="T1" fmla="*/ 64 h 72"/>
                  <a:gd name="T2" fmla="*/ 25 w 66"/>
                  <a:gd name="T3" fmla="*/ 5 h 72"/>
                  <a:gd name="T4" fmla="*/ 19 w 66"/>
                  <a:gd name="T5" fmla="*/ 64 h 72"/>
                  <a:gd name="T6" fmla="*/ 21 w 66"/>
                  <a:gd name="T7" fmla="*/ 29 h 72"/>
                  <a:gd name="T8" fmla="*/ 29 w 66"/>
                  <a:gd name="T9" fmla="*/ 49 h 72"/>
                  <a:gd name="T10" fmla="*/ 39 w 66"/>
                  <a:gd name="T11" fmla="*/ 25 h 72"/>
                  <a:gd name="T12" fmla="*/ 21 w 66"/>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19" y="64"/>
                    </a:moveTo>
                    <a:cubicBezTo>
                      <a:pt x="0" y="50"/>
                      <a:pt x="1" y="9"/>
                      <a:pt x="25" y="5"/>
                    </a:cubicBezTo>
                    <a:cubicBezTo>
                      <a:pt x="60" y="0"/>
                      <a:pt x="66" y="72"/>
                      <a:pt x="19" y="64"/>
                    </a:cubicBezTo>
                    <a:close/>
                    <a:moveTo>
                      <a:pt x="21" y="29"/>
                    </a:moveTo>
                    <a:cubicBezTo>
                      <a:pt x="22" y="37"/>
                      <a:pt x="24" y="44"/>
                      <a:pt x="29" y="49"/>
                    </a:cubicBezTo>
                    <a:cubicBezTo>
                      <a:pt x="39" y="44"/>
                      <a:pt x="38" y="37"/>
                      <a:pt x="39" y="25"/>
                    </a:cubicBezTo>
                    <a:cubicBezTo>
                      <a:pt x="31" y="20"/>
                      <a:pt x="27" y="2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4"/>
              <p:cNvSpPr>
                <a:spLocks noEditPoints="1"/>
              </p:cNvSpPr>
              <p:nvPr/>
            </p:nvSpPr>
            <p:spPr bwMode="auto">
              <a:xfrm>
                <a:off x="8691563" y="5313363"/>
                <a:ext cx="36513" cy="39688"/>
              </a:xfrm>
              <a:custGeom>
                <a:avLst/>
                <a:gdLst>
                  <a:gd name="T0" fmla="*/ 18 w 58"/>
                  <a:gd name="T1" fmla="*/ 0 h 60"/>
                  <a:gd name="T2" fmla="*/ 55 w 58"/>
                  <a:gd name="T3" fmla="*/ 12 h 60"/>
                  <a:gd name="T4" fmla="*/ 24 w 58"/>
                  <a:gd name="T5" fmla="*/ 57 h 60"/>
                  <a:gd name="T6" fmla="*/ 18 w 58"/>
                  <a:gd name="T7" fmla="*/ 0 h 60"/>
                  <a:gd name="T8" fmla="*/ 26 w 58"/>
                  <a:gd name="T9" fmla="*/ 16 h 60"/>
                  <a:gd name="T10" fmla="*/ 24 w 58"/>
                  <a:gd name="T11" fmla="*/ 34 h 60"/>
                  <a:gd name="T12" fmla="*/ 41 w 58"/>
                  <a:gd name="T13" fmla="*/ 16 h 60"/>
                  <a:gd name="T14" fmla="*/ 26 w 58"/>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0">
                    <a:moveTo>
                      <a:pt x="18" y="0"/>
                    </a:moveTo>
                    <a:cubicBezTo>
                      <a:pt x="37" y="1"/>
                      <a:pt x="43" y="9"/>
                      <a:pt x="55" y="12"/>
                    </a:cubicBezTo>
                    <a:cubicBezTo>
                      <a:pt x="58" y="38"/>
                      <a:pt x="38" y="60"/>
                      <a:pt x="24" y="57"/>
                    </a:cubicBezTo>
                    <a:cubicBezTo>
                      <a:pt x="3" y="53"/>
                      <a:pt x="0" y="16"/>
                      <a:pt x="18" y="0"/>
                    </a:cubicBezTo>
                    <a:close/>
                    <a:moveTo>
                      <a:pt x="26" y="16"/>
                    </a:moveTo>
                    <a:cubicBezTo>
                      <a:pt x="26" y="23"/>
                      <a:pt x="22" y="26"/>
                      <a:pt x="24" y="34"/>
                    </a:cubicBezTo>
                    <a:cubicBezTo>
                      <a:pt x="34" y="39"/>
                      <a:pt x="37" y="24"/>
                      <a:pt x="41" y="16"/>
                    </a:cubicBezTo>
                    <a:cubicBezTo>
                      <a:pt x="36" y="13"/>
                      <a:pt x="30" y="16"/>
                      <a:pt x="2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5"/>
              <p:cNvSpPr/>
              <p:nvPr/>
            </p:nvSpPr>
            <p:spPr bwMode="auto">
              <a:xfrm>
                <a:off x="7870825" y="5510213"/>
                <a:ext cx="4763" cy="6350"/>
              </a:xfrm>
              <a:custGeom>
                <a:avLst/>
                <a:gdLst>
                  <a:gd name="T0" fmla="*/ 8 w 8"/>
                  <a:gd name="T1" fmla="*/ 0 h 10"/>
                  <a:gd name="T2" fmla="*/ 6 w 8"/>
                  <a:gd name="T3" fmla="*/ 10 h 10"/>
                  <a:gd name="T4" fmla="*/ 0 w 8"/>
                  <a:gd name="T5" fmla="*/ 8 h 10"/>
                  <a:gd name="T6" fmla="*/ 8 w 8"/>
                  <a:gd name="T7" fmla="*/ 0 h 10"/>
                </a:gdLst>
                <a:ahLst/>
                <a:cxnLst>
                  <a:cxn ang="0">
                    <a:pos x="T0" y="T1"/>
                  </a:cxn>
                  <a:cxn ang="0">
                    <a:pos x="T2" y="T3"/>
                  </a:cxn>
                  <a:cxn ang="0">
                    <a:pos x="T4" y="T5"/>
                  </a:cxn>
                  <a:cxn ang="0">
                    <a:pos x="T6" y="T7"/>
                  </a:cxn>
                </a:cxnLst>
                <a:rect l="0" t="0" r="r" b="b"/>
                <a:pathLst>
                  <a:path w="8" h="10">
                    <a:moveTo>
                      <a:pt x="8" y="0"/>
                    </a:moveTo>
                    <a:cubicBezTo>
                      <a:pt x="8" y="5"/>
                      <a:pt x="8" y="8"/>
                      <a:pt x="6" y="10"/>
                    </a:cubicBezTo>
                    <a:cubicBezTo>
                      <a:pt x="4" y="9"/>
                      <a:pt x="3" y="8"/>
                      <a:pt x="0" y="8"/>
                    </a:cubicBezTo>
                    <a:cubicBezTo>
                      <a:pt x="0" y="3"/>
                      <a:pt x="3"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6"/>
              <p:cNvSpPr>
                <a:spLocks noEditPoints="1"/>
              </p:cNvSpPr>
              <p:nvPr/>
            </p:nvSpPr>
            <p:spPr bwMode="auto">
              <a:xfrm>
                <a:off x="7750175" y="5213350"/>
                <a:ext cx="1303338" cy="1149350"/>
              </a:xfrm>
              <a:custGeom>
                <a:avLst/>
                <a:gdLst>
                  <a:gd name="T0" fmla="*/ 115 w 2018"/>
                  <a:gd name="T1" fmla="*/ 1063 h 1779"/>
                  <a:gd name="T2" fmla="*/ 72 w 2018"/>
                  <a:gd name="T3" fmla="*/ 202 h 1779"/>
                  <a:gd name="T4" fmla="*/ 700 w 2018"/>
                  <a:gd name="T5" fmla="*/ 52 h 1779"/>
                  <a:gd name="T6" fmla="*/ 1360 w 2018"/>
                  <a:gd name="T7" fmla="*/ 285 h 1779"/>
                  <a:gd name="T8" fmla="*/ 1435 w 2018"/>
                  <a:gd name="T9" fmla="*/ 251 h 1779"/>
                  <a:gd name="T10" fmla="*/ 1886 w 2018"/>
                  <a:gd name="T11" fmla="*/ 83 h 1779"/>
                  <a:gd name="T12" fmla="*/ 1958 w 2018"/>
                  <a:gd name="T13" fmla="*/ 375 h 1779"/>
                  <a:gd name="T14" fmla="*/ 1838 w 2018"/>
                  <a:gd name="T15" fmla="*/ 1281 h 1779"/>
                  <a:gd name="T16" fmla="*/ 1382 w 2018"/>
                  <a:gd name="T17" fmla="*/ 1069 h 1779"/>
                  <a:gd name="T18" fmla="*/ 1280 w 2018"/>
                  <a:gd name="T19" fmla="*/ 1302 h 1779"/>
                  <a:gd name="T20" fmla="*/ 1050 w 2018"/>
                  <a:gd name="T21" fmla="*/ 1314 h 1779"/>
                  <a:gd name="T22" fmla="*/ 917 w 2018"/>
                  <a:gd name="T23" fmla="*/ 1194 h 1779"/>
                  <a:gd name="T24" fmla="*/ 860 w 2018"/>
                  <a:gd name="T25" fmla="*/ 665 h 1779"/>
                  <a:gd name="T26" fmla="*/ 537 w 2018"/>
                  <a:gd name="T27" fmla="*/ 706 h 1779"/>
                  <a:gd name="T28" fmla="*/ 402 w 2018"/>
                  <a:gd name="T29" fmla="*/ 1765 h 1779"/>
                  <a:gd name="T30" fmla="*/ 1974 w 2018"/>
                  <a:gd name="T31" fmla="*/ 136 h 1779"/>
                  <a:gd name="T32" fmla="*/ 1454 w 2018"/>
                  <a:gd name="T33" fmla="*/ 238 h 1779"/>
                  <a:gd name="T34" fmla="*/ 1856 w 2018"/>
                  <a:gd name="T35" fmla="*/ 906 h 1779"/>
                  <a:gd name="T36" fmla="*/ 1862 w 2018"/>
                  <a:gd name="T37" fmla="*/ 622 h 1779"/>
                  <a:gd name="T38" fmla="*/ 1337 w 2018"/>
                  <a:gd name="T39" fmla="*/ 987 h 1779"/>
                  <a:gd name="T40" fmla="*/ 1833 w 2018"/>
                  <a:gd name="T41" fmla="*/ 826 h 1779"/>
                  <a:gd name="T42" fmla="*/ 1846 w 2018"/>
                  <a:gd name="T43" fmla="*/ 585 h 1779"/>
                  <a:gd name="T44" fmla="*/ 1727 w 2018"/>
                  <a:gd name="T45" fmla="*/ 616 h 1779"/>
                  <a:gd name="T46" fmla="*/ 1597 w 2018"/>
                  <a:gd name="T47" fmla="*/ 273 h 1779"/>
                  <a:gd name="T48" fmla="*/ 1809 w 2018"/>
                  <a:gd name="T49" fmla="*/ 1236 h 1779"/>
                  <a:gd name="T50" fmla="*/ 1744 w 2018"/>
                  <a:gd name="T51" fmla="*/ 649 h 1779"/>
                  <a:gd name="T52" fmla="*/ 1056 w 2018"/>
                  <a:gd name="T53" fmla="*/ 679 h 1779"/>
                  <a:gd name="T54" fmla="*/ 1254 w 2018"/>
                  <a:gd name="T55" fmla="*/ 840 h 1779"/>
                  <a:gd name="T56" fmla="*/ 1535 w 2018"/>
                  <a:gd name="T57" fmla="*/ 822 h 1779"/>
                  <a:gd name="T58" fmla="*/ 1454 w 2018"/>
                  <a:gd name="T59" fmla="*/ 910 h 1779"/>
                  <a:gd name="T60" fmla="*/ 1750 w 2018"/>
                  <a:gd name="T61" fmla="*/ 769 h 1779"/>
                  <a:gd name="T62" fmla="*/ 1444 w 2018"/>
                  <a:gd name="T63" fmla="*/ 369 h 1779"/>
                  <a:gd name="T64" fmla="*/ 1413 w 2018"/>
                  <a:gd name="T65" fmla="*/ 528 h 1779"/>
                  <a:gd name="T66" fmla="*/ 1090 w 2018"/>
                  <a:gd name="T67" fmla="*/ 318 h 1779"/>
                  <a:gd name="T68" fmla="*/ 472 w 2018"/>
                  <a:gd name="T69" fmla="*/ 440 h 1779"/>
                  <a:gd name="T70" fmla="*/ 1329 w 2018"/>
                  <a:gd name="T71" fmla="*/ 943 h 1779"/>
                  <a:gd name="T72" fmla="*/ 1303 w 2018"/>
                  <a:gd name="T73" fmla="*/ 1022 h 1779"/>
                  <a:gd name="T74" fmla="*/ 1329 w 2018"/>
                  <a:gd name="T75" fmla="*/ 943 h 1779"/>
                  <a:gd name="T76" fmla="*/ 745 w 2018"/>
                  <a:gd name="T77" fmla="*/ 95 h 1779"/>
                  <a:gd name="T78" fmla="*/ 237 w 2018"/>
                  <a:gd name="T79" fmla="*/ 232 h 1779"/>
                  <a:gd name="T80" fmla="*/ 952 w 2018"/>
                  <a:gd name="T81" fmla="*/ 320 h 1779"/>
                  <a:gd name="T82" fmla="*/ 647 w 2018"/>
                  <a:gd name="T83" fmla="*/ 665 h 1779"/>
                  <a:gd name="T84" fmla="*/ 949 w 2018"/>
                  <a:gd name="T85" fmla="*/ 398 h 1779"/>
                  <a:gd name="T86" fmla="*/ 980 w 2018"/>
                  <a:gd name="T87" fmla="*/ 1582 h 1779"/>
                  <a:gd name="T88" fmla="*/ 996 w 2018"/>
                  <a:gd name="T89" fmla="*/ 1041 h 1779"/>
                  <a:gd name="T90" fmla="*/ 1009 w 2018"/>
                  <a:gd name="T91" fmla="*/ 1582 h 1779"/>
                  <a:gd name="T92" fmla="*/ 980 w 2018"/>
                  <a:gd name="T93" fmla="*/ 759 h 1779"/>
                  <a:gd name="T94" fmla="*/ 662 w 2018"/>
                  <a:gd name="T95" fmla="*/ 687 h 1779"/>
                  <a:gd name="T96" fmla="*/ 421 w 2018"/>
                  <a:gd name="T97" fmla="*/ 1724 h 1779"/>
                  <a:gd name="T98" fmla="*/ 421 w 2018"/>
                  <a:gd name="T99" fmla="*/ 1724 h 1779"/>
                  <a:gd name="T100" fmla="*/ 462 w 2018"/>
                  <a:gd name="T101" fmla="*/ 1188 h 1779"/>
                  <a:gd name="T102" fmla="*/ 439 w 2018"/>
                  <a:gd name="T103" fmla="*/ 1710 h 1779"/>
                  <a:gd name="T104" fmla="*/ 233 w 2018"/>
                  <a:gd name="T105" fmla="*/ 250 h 1779"/>
                  <a:gd name="T106" fmla="*/ 447 w 2018"/>
                  <a:gd name="T107" fmla="*/ 418 h 1779"/>
                  <a:gd name="T108" fmla="*/ 98 w 2018"/>
                  <a:gd name="T109" fmla="*/ 306 h 1779"/>
                  <a:gd name="T110" fmla="*/ 251 w 2018"/>
                  <a:gd name="T111" fmla="*/ 530 h 1779"/>
                  <a:gd name="T112" fmla="*/ 162 w 2018"/>
                  <a:gd name="T113" fmla="*/ 798 h 1779"/>
                  <a:gd name="T114" fmla="*/ 447 w 2018"/>
                  <a:gd name="T115" fmla="*/ 1071 h 1779"/>
                  <a:gd name="T116" fmla="*/ 274 w 2018"/>
                  <a:gd name="T117" fmla="*/ 1339 h 1779"/>
                  <a:gd name="T118" fmla="*/ 88 w 2018"/>
                  <a:gd name="T119" fmla="*/ 1294 h 1779"/>
                  <a:gd name="T120" fmla="*/ 176 w 2018"/>
                  <a:gd name="T121" fmla="*/ 1257 h 1779"/>
                  <a:gd name="T122" fmla="*/ 102 w 2018"/>
                  <a:gd name="T123" fmla="*/ 449 h 1779"/>
                  <a:gd name="T124" fmla="*/ 153 w 2018"/>
                  <a:gd name="T125" fmla="*/ 104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79">
                    <a:moveTo>
                      <a:pt x="423" y="1682"/>
                    </a:moveTo>
                    <a:cubicBezTo>
                      <a:pt x="426" y="1647"/>
                      <a:pt x="425" y="1627"/>
                      <a:pt x="429" y="1590"/>
                    </a:cubicBezTo>
                    <a:cubicBezTo>
                      <a:pt x="422" y="1584"/>
                      <a:pt x="416" y="1576"/>
                      <a:pt x="406" y="1573"/>
                    </a:cubicBezTo>
                    <a:cubicBezTo>
                      <a:pt x="350" y="1476"/>
                      <a:pt x="279" y="1393"/>
                      <a:pt x="213" y="1306"/>
                    </a:cubicBezTo>
                    <a:cubicBezTo>
                      <a:pt x="205" y="1355"/>
                      <a:pt x="66" y="1356"/>
                      <a:pt x="74" y="1290"/>
                    </a:cubicBezTo>
                    <a:cubicBezTo>
                      <a:pt x="88" y="1284"/>
                      <a:pt x="90" y="1261"/>
                      <a:pt x="108" y="1265"/>
                    </a:cubicBezTo>
                    <a:cubicBezTo>
                      <a:pt x="110" y="1209"/>
                      <a:pt x="106" y="1158"/>
                      <a:pt x="110" y="1108"/>
                    </a:cubicBezTo>
                    <a:cubicBezTo>
                      <a:pt x="111" y="1093"/>
                      <a:pt x="115" y="1078"/>
                      <a:pt x="115" y="1063"/>
                    </a:cubicBezTo>
                    <a:cubicBezTo>
                      <a:pt x="115" y="1027"/>
                      <a:pt x="108" y="994"/>
                      <a:pt x="106" y="959"/>
                    </a:cubicBezTo>
                    <a:cubicBezTo>
                      <a:pt x="103" y="921"/>
                      <a:pt x="98" y="883"/>
                      <a:pt x="96" y="843"/>
                    </a:cubicBezTo>
                    <a:cubicBezTo>
                      <a:pt x="96" y="837"/>
                      <a:pt x="98" y="833"/>
                      <a:pt x="102" y="832"/>
                    </a:cubicBezTo>
                    <a:cubicBezTo>
                      <a:pt x="93" y="789"/>
                      <a:pt x="107" y="748"/>
                      <a:pt x="102" y="708"/>
                    </a:cubicBezTo>
                    <a:cubicBezTo>
                      <a:pt x="91" y="620"/>
                      <a:pt x="93" y="526"/>
                      <a:pt x="82" y="432"/>
                    </a:cubicBezTo>
                    <a:cubicBezTo>
                      <a:pt x="95" y="413"/>
                      <a:pt x="82" y="391"/>
                      <a:pt x="80" y="367"/>
                    </a:cubicBezTo>
                    <a:cubicBezTo>
                      <a:pt x="78" y="341"/>
                      <a:pt x="82" y="313"/>
                      <a:pt x="82" y="285"/>
                    </a:cubicBezTo>
                    <a:cubicBezTo>
                      <a:pt x="82" y="256"/>
                      <a:pt x="67" y="231"/>
                      <a:pt x="72" y="202"/>
                    </a:cubicBezTo>
                    <a:cubicBezTo>
                      <a:pt x="67" y="195"/>
                      <a:pt x="62" y="188"/>
                      <a:pt x="49" y="189"/>
                    </a:cubicBezTo>
                    <a:cubicBezTo>
                      <a:pt x="45" y="172"/>
                      <a:pt x="28" y="175"/>
                      <a:pt x="19" y="163"/>
                    </a:cubicBezTo>
                    <a:cubicBezTo>
                      <a:pt x="0" y="138"/>
                      <a:pt x="23" y="106"/>
                      <a:pt x="49" y="99"/>
                    </a:cubicBezTo>
                    <a:cubicBezTo>
                      <a:pt x="55" y="98"/>
                      <a:pt x="57" y="103"/>
                      <a:pt x="61" y="106"/>
                    </a:cubicBezTo>
                    <a:cubicBezTo>
                      <a:pt x="171" y="85"/>
                      <a:pt x="282" y="98"/>
                      <a:pt x="396" y="75"/>
                    </a:cubicBezTo>
                    <a:cubicBezTo>
                      <a:pt x="461" y="83"/>
                      <a:pt x="527" y="59"/>
                      <a:pt x="590" y="67"/>
                    </a:cubicBezTo>
                    <a:cubicBezTo>
                      <a:pt x="606" y="65"/>
                      <a:pt x="624" y="62"/>
                      <a:pt x="643" y="59"/>
                    </a:cubicBezTo>
                    <a:cubicBezTo>
                      <a:pt x="661" y="57"/>
                      <a:pt x="684" y="50"/>
                      <a:pt x="700" y="52"/>
                    </a:cubicBezTo>
                    <a:cubicBezTo>
                      <a:pt x="712" y="53"/>
                      <a:pt x="722" y="67"/>
                      <a:pt x="733" y="61"/>
                    </a:cubicBezTo>
                    <a:cubicBezTo>
                      <a:pt x="769" y="92"/>
                      <a:pt x="828" y="90"/>
                      <a:pt x="864" y="122"/>
                    </a:cubicBezTo>
                    <a:cubicBezTo>
                      <a:pt x="894" y="127"/>
                      <a:pt x="920" y="143"/>
                      <a:pt x="947" y="153"/>
                    </a:cubicBezTo>
                    <a:cubicBezTo>
                      <a:pt x="974" y="164"/>
                      <a:pt x="1002" y="173"/>
                      <a:pt x="1029" y="183"/>
                    </a:cubicBezTo>
                    <a:cubicBezTo>
                      <a:pt x="1044" y="189"/>
                      <a:pt x="1058" y="198"/>
                      <a:pt x="1074" y="202"/>
                    </a:cubicBezTo>
                    <a:cubicBezTo>
                      <a:pt x="1087" y="207"/>
                      <a:pt x="1101" y="206"/>
                      <a:pt x="1113" y="210"/>
                    </a:cubicBezTo>
                    <a:cubicBezTo>
                      <a:pt x="1143" y="222"/>
                      <a:pt x="1172" y="236"/>
                      <a:pt x="1201" y="240"/>
                    </a:cubicBezTo>
                    <a:cubicBezTo>
                      <a:pt x="1249" y="267"/>
                      <a:pt x="1305" y="263"/>
                      <a:pt x="1360" y="285"/>
                    </a:cubicBezTo>
                    <a:cubicBezTo>
                      <a:pt x="1366" y="300"/>
                      <a:pt x="1369" y="306"/>
                      <a:pt x="1368" y="326"/>
                    </a:cubicBezTo>
                    <a:cubicBezTo>
                      <a:pt x="1342" y="358"/>
                      <a:pt x="1283" y="345"/>
                      <a:pt x="1233" y="353"/>
                    </a:cubicBezTo>
                    <a:cubicBezTo>
                      <a:pt x="1183" y="418"/>
                      <a:pt x="1148" y="496"/>
                      <a:pt x="1107" y="569"/>
                    </a:cubicBezTo>
                    <a:cubicBezTo>
                      <a:pt x="1130" y="564"/>
                      <a:pt x="1153" y="553"/>
                      <a:pt x="1178" y="547"/>
                    </a:cubicBezTo>
                    <a:cubicBezTo>
                      <a:pt x="1238" y="534"/>
                      <a:pt x="1305" y="534"/>
                      <a:pt x="1360" y="520"/>
                    </a:cubicBezTo>
                    <a:cubicBezTo>
                      <a:pt x="1368" y="519"/>
                      <a:pt x="1371" y="523"/>
                      <a:pt x="1378" y="524"/>
                    </a:cubicBezTo>
                    <a:cubicBezTo>
                      <a:pt x="1378" y="516"/>
                      <a:pt x="1374" y="512"/>
                      <a:pt x="1374" y="504"/>
                    </a:cubicBezTo>
                    <a:cubicBezTo>
                      <a:pt x="1389" y="413"/>
                      <a:pt x="1392" y="317"/>
                      <a:pt x="1435" y="251"/>
                    </a:cubicBezTo>
                    <a:cubicBezTo>
                      <a:pt x="1404" y="217"/>
                      <a:pt x="1431" y="162"/>
                      <a:pt x="1443" y="112"/>
                    </a:cubicBezTo>
                    <a:cubicBezTo>
                      <a:pt x="1451" y="78"/>
                      <a:pt x="1451" y="20"/>
                      <a:pt x="1474" y="8"/>
                    </a:cubicBezTo>
                    <a:cubicBezTo>
                      <a:pt x="1489" y="0"/>
                      <a:pt x="1525" y="6"/>
                      <a:pt x="1544" y="8"/>
                    </a:cubicBezTo>
                    <a:cubicBezTo>
                      <a:pt x="1571" y="12"/>
                      <a:pt x="1592" y="18"/>
                      <a:pt x="1625" y="24"/>
                    </a:cubicBezTo>
                    <a:cubicBezTo>
                      <a:pt x="1640" y="27"/>
                      <a:pt x="1654" y="35"/>
                      <a:pt x="1672" y="40"/>
                    </a:cubicBezTo>
                    <a:cubicBezTo>
                      <a:pt x="1703" y="49"/>
                      <a:pt x="1738" y="52"/>
                      <a:pt x="1772" y="59"/>
                    </a:cubicBezTo>
                    <a:cubicBezTo>
                      <a:pt x="1788" y="63"/>
                      <a:pt x="1803" y="71"/>
                      <a:pt x="1819" y="75"/>
                    </a:cubicBezTo>
                    <a:cubicBezTo>
                      <a:pt x="1842" y="81"/>
                      <a:pt x="1865" y="79"/>
                      <a:pt x="1886" y="83"/>
                    </a:cubicBezTo>
                    <a:cubicBezTo>
                      <a:pt x="1894" y="84"/>
                      <a:pt x="1901" y="91"/>
                      <a:pt x="1909" y="93"/>
                    </a:cubicBezTo>
                    <a:cubicBezTo>
                      <a:pt x="1915" y="94"/>
                      <a:pt x="1921" y="91"/>
                      <a:pt x="1927" y="93"/>
                    </a:cubicBezTo>
                    <a:cubicBezTo>
                      <a:pt x="1947" y="99"/>
                      <a:pt x="1971" y="121"/>
                      <a:pt x="1987" y="118"/>
                    </a:cubicBezTo>
                    <a:cubicBezTo>
                      <a:pt x="1992" y="135"/>
                      <a:pt x="2011" y="143"/>
                      <a:pt x="2013" y="163"/>
                    </a:cubicBezTo>
                    <a:cubicBezTo>
                      <a:pt x="2015" y="185"/>
                      <a:pt x="2001" y="202"/>
                      <a:pt x="1987" y="216"/>
                    </a:cubicBezTo>
                    <a:cubicBezTo>
                      <a:pt x="1995" y="239"/>
                      <a:pt x="2018" y="244"/>
                      <a:pt x="2015" y="269"/>
                    </a:cubicBezTo>
                    <a:cubicBezTo>
                      <a:pt x="2013" y="282"/>
                      <a:pt x="1993" y="303"/>
                      <a:pt x="1984" y="322"/>
                    </a:cubicBezTo>
                    <a:cubicBezTo>
                      <a:pt x="1974" y="340"/>
                      <a:pt x="1965" y="359"/>
                      <a:pt x="1958" y="375"/>
                    </a:cubicBezTo>
                    <a:cubicBezTo>
                      <a:pt x="1950" y="395"/>
                      <a:pt x="1948" y="415"/>
                      <a:pt x="1940" y="434"/>
                    </a:cubicBezTo>
                    <a:cubicBezTo>
                      <a:pt x="1937" y="443"/>
                      <a:pt x="1930" y="450"/>
                      <a:pt x="1927" y="459"/>
                    </a:cubicBezTo>
                    <a:cubicBezTo>
                      <a:pt x="1923" y="469"/>
                      <a:pt x="1922" y="481"/>
                      <a:pt x="1919" y="493"/>
                    </a:cubicBezTo>
                    <a:cubicBezTo>
                      <a:pt x="1909" y="525"/>
                      <a:pt x="1891" y="560"/>
                      <a:pt x="1887" y="593"/>
                    </a:cubicBezTo>
                    <a:cubicBezTo>
                      <a:pt x="1883" y="636"/>
                      <a:pt x="1889" y="691"/>
                      <a:pt x="1884" y="736"/>
                    </a:cubicBezTo>
                    <a:cubicBezTo>
                      <a:pt x="1870" y="856"/>
                      <a:pt x="1876" y="1013"/>
                      <a:pt x="1876" y="1139"/>
                    </a:cubicBezTo>
                    <a:cubicBezTo>
                      <a:pt x="1876" y="1154"/>
                      <a:pt x="1874" y="1176"/>
                      <a:pt x="1874" y="1198"/>
                    </a:cubicBezTo>
                    <a:cubicBezTo>
                      <a:pt x="1874" y="1244"/>
                      <a:pt x="1875" y="1265"/>
                      <a:pt x="1838" y="1281"/>
                    </a:cubicBezTo>
                    <a:cubicBezTo>
                      <a:pt x="1822" y="1281"/>
                      <a:pt x="1824" y="1276"/>
                      <a:pt x="1811" y="1281"/>
                    </a:cubicBezTo>
                    <a:cubicBezTo>
                      <a:pt x="1804" y="1268"/>
                      <a:pt x="1797" y="1268"/>
                      <a:pt x="1786" y="1261"/>
                    </a:cubicBezTo>
                    <a:cubicBezTo>
                      <a:pt x="1776" y="1142"/>
                      <a:pt x="1811" y="977"/>
                      <a:pt x="1793" y="859"/>
                    </a:cubicBezTo>
                    <a:cubicBezTo>
                      <a:pt x="1687" y="893"/>
                      <a:pt x="1577" y="929"/>
                      <a:pt x="1480" y="971"/>
                    </a:cubicBezTo>
                    <a:cubicBezTo>
                      <a:pt x="1461" y="967"/>
                      <a:pt x="1452" y="981"/>
                      <a:pt x="1437" y="987"/>
                    </a:cubicBezTo>
                    <a:cubicBezTo>
                      <a:pt x="1431" y="989"/>
                      <a:pt x="1426" y="986"/>
                      <a:pt x="1421" y="989"/>
                    </a:cubicBezTo>
                    <a:cubicBezTo>
                      <a:pt x="1388" y="1002"/>
                      <a:pt x="1392" y="1009"/>
                      <a:pt x="1388" y="1043"/>
                    </a:cubicBezTo>
                    <a:cubicBezTo>
                      <a:pt x="1387" y="1052"/>
                      <a:pt x="1382" y="1060"/>
                      <a:pt x="1382" y="1069"/>
                    </a:cubicBezTo>
                    <a:cubicBezTo>
                      <a:pt x="1376" y="1160"/>
                      <a:pt x="1371" y="1263"/>
                      <a:pt x="1364" y="1355"/>
                    </a:cubicBezTo>
                    <a:cubicBezTo>
                      <a:pt x="1362" y="1381"/>
                      <a:pt x="1357" y="1403"/>
                      <a:pt x="1362" y="1428"/>
                    </a:cubicBezTo>
                    <a:cubicBezTo>
                      <a:pt x="1350" y="1446"/>
                      <a:pt x="1331" y="1457"/>
                      <a:pt x="1309" y="1465"/>
                    </a:cubicBezTo>
                    <a:cubicBezTo>
                      <a:pt x="1302" y="1452"/>
                      <a:pt x="1278" y="1447"/>
                      <a:pt x="1270" y="1433"/>
                    </a:cubicBezTo>
                    <a:cubicBezTo>
                      <a:pt x="1271" y="1436"/>
                      <a:pt x="1266" y="1414"/>
                      <a:pt x="1266" y="1414"/>
                    </a:cubicBezTo>
                    <a:cubicBezTo>
                      <a:pt x="1266" y="1406"/>
                      <a:pt x="1270" y="1406"/>
                      <a:pt x="1272" y="1398"/>
                    </a:cubicBezTo>
                    <a:cubicBezTo>
                      <a:pt x="1275" y="1386"/>
                      <a:pt x="1274" y="1367"/>
                      <a:pt x="1276" y="1351"/>
                    </a:cubicBezTo>
                    <a:cubicBezTo>
                      <a:pt x="1278" y="1336"/>
                      <a:pt x="1279" y="1319"/>
                      <a:pt x="1280" y="1302"/>
                    </a:cubicBezTo>
                    <a:cubicBezTo>
                      <a:pt x="1283" y="1234"/>
                      <a:pt x="1285" y="1156"/>
                      <a:pt x="1288" y="1089"/>
                    </a:cubicBezTo>
                    <a:cubicBezTo>
                      <a:pt x="1289" y="1067"/>
                      <a:pt x="1291" y="1048"/>
                      <a:pt x="1292" y="1030"/>
                    </a:cubicBezTo>
                    <a:cubicBezTo>
                      <a:pt x="1292" y="994"/>
                      <a:pt x="1293" y="970"/>
                      <a:pt x="1268" y="951"/>
                    </a:cubicBezTo>
                    <a:cubicBezTo>
                      <a:pt x="1204" y="902"/>
                      <a:pt x="1120" y="869"/>
                      <a:pt x="1058" y="818"/>
                    </a:cubicBezTo>
                    <a:cubicBezTo>
                      <a:pt x="1049" y="949"/>
                      <a:pt x="1052" y="1061"/>
                      <a:pt x="1056" y="1185"/>
                    </a:cubicBezTo>
                    <a:cubicBezTo>
                      <a:pt x="1057" y="1195"/>
                      <a:pt x="1052" y="1207"/>
                      <a:pt x="1052" y="1218"/>
                    </a:cubicBezTo>
                    <a:cubicBezTo>
                      <a:pt x="1053" y="1225"/>
                      <a:pt x="1056" y="1234"/>
                      <a:pt x="1056" y="1241"/>
                    </a:cubicBezTo>
                    <a:cubicBezTo>
                      <a:pt x="1057" y="1265"/>
                      <a:pt x="1051" y="1290"/>
                      <a:pt x="1050" y="1314"/>
                    </a:cubicBezTo>
                    <a:cubicBezTo>
                      <a:pt x="1050" y="1392"/>
                      <a:pt x="1053" y="1471"/>
                      <a:pt x="1056" y="1557"/>
                    </a:cubicBezTo>
                    <a:cubicBezTo>
                      <a:pt x="1074" y="1567"/>
                      <a:pt x="1084" y="1584"/>
                      <a:pt x="1099" y="1596"/>
                    </a:cubicBezTo>
                    <a:cubicBezTo>
                      <a:pt x="1101" y="1603"/>
                      <a:pt x="1094" y="1626"/>
                      <a:pt x="1088" y="1633"/>
                    </a:cubicBezTo>
                    <a:cubicBezTo>
                      <a:pt x="1074" y="1648"/>
                      <a:pt x="959" y="1686"/>
                      <a:pt x="935" y="1641"/>
                    </a:cubicBezTo>
                    <a:cubicBezTo>
                      <a:pt x="921" y="1616"/>
                      <a:pt x="935" y="1567"/>
                      <a:pt x="980" y="1571"/>
                    </a:cubicBezTo>
                    <a:cubicBezTo>
                      <a:pt x="986" y="1457"/>
                      <a:pt x="981" y="1337"/>
                      <a:pt x="974" y="1218"/>
                    </a:cubicBezTo>
                    <a:cubicBezTo>
                      <a:pt x="962" y="1215"/>
                      <a:pt x="953" y="1209"/>
                      <a:pt x="947" y="1216"/>
                    </a:cubicBezTo>
                    <a:cubicBezTo>
                      <a:pt x="928" y="1206"/>
                      <a:pt x="936" y="1203"/>
                      <a:pt x="917" y="1194"/>
                    </a:cubicBezTo>
                    <a:cubicBezTo>
                      <a:pt x="915" y="1182"/>
                      <a:pt x="924" y="1171"/>
                      <a:pt x="927" y="1157"/>
                    </a:cubicBezTo>
                    <a:cubicBezTo>
                      <a:pt x="934" y="1120"/>
                      <a:pt x="932" y="1072"/>
                      <a:pt x="937" y="1030"/>
                    </a:cubicBezTo>
                    <a:cubicBezTo>
                      <a:pt x="939" y="1015"/>
                      <a:pt x="942" y="1004"/>
                      <a:pt x="943" y="981"/>
                    </a:cubicBezTo>
                    <a:cubicBezTo>
                      <a:pt x="944" y="930"/>
                      <a:pt x="960" y="861"/>
                      <a:pt x="964" y="812"/>
                    </a:cubicBezTo>
                    <a:cubicBezTo>
                      <a:pt x="966" y="798"/>
                      <a:pt x="963" y="782"/>
                      <a:pt x="964" y="767"/>
                    </a:cubicBezTo>
                    <a:cubicBezTo>
                      <a:pt x="967" y="742"/>
                      <a:pt x="978" y="712"/>
                      <a:pt x="976" y="679"/>
                    </a:cubicBezTo>
                    <a:cubicBezTo>
                      <a:pt x="986" y="675"/>
                      <a:pt x="983" y="661"/>
                      <a:pt x="984" y="653"/>
                    </a:cubicBezTo>
                    <a:cubicBezTo>
                      <a:pt x="940" y="656"/>
                      <a:pt x="901" y="662"/>
                      <a:pt x="860" y="665"/>
                    </a:cubicBezTo>
                    <a:cubicBezTo>
                      <a:pt x="813" y="669"/>
                      <a:pt x="766" y="676"/>
                      <a:pt x="713" y="685"/>
                    </a:cubicBezTo>
                    <a:cubicBezTo>
                      <a:pt x="715" y="811"/>
                      <a:pt x="723" y="931"/>
                      <a:pt x="709" y="1049"/>
                    </a:cubicBezTo>
                    <a:cubicBezTo>
                      <a:pt x="726" y="1070"/>
                      <a:pt x="761" y="1083"/>
                      <a:pt x="745" y="1128"/>
                    </a:cubicBezTo>
                    <a:cubicBezTo>
                      <a:pt x="718" y="1153"/>
                      <a:pt x="679" y="1130"/>
                      <a:pt x="639" y="1134"/>
                    </a:cubicBezTo>
                    <a:cubicBezTo>
                      <a:pt x="633" y="1129"/>
                      <a:pt x="627" y="1126"/>
                      <a:pt x="621" y="1122"/>
                    </a:cubicBezTo>
                    <a:cubicBezTo>
                      <a:pt x="614" y="1095"/>
                      <a:pt x="622" y="1058"/>
                      <a:pt x="647" y="1063"/>
                    </a:cubicBezTo>
                    <a:cubicBezTo>
                      <a:pt x="658" y="957"/>
                      <a:pt x="636" y="814"/>
                      <a:pt x="649" y="691"/>
                    </a:cubicBezTo>
                    <a:cubicBezTo>
                      <a:pt x="608" y="698"/>
                      <a:pt x="580" y="702"/>
                      <a:pt x="537" y="706"/>
                    </a:cubicBezTo>
                    <a:cubicBezTo>
                      <a:pt x="530" y="825"/>
                      <a:pt x="530" y="950"/>
                      <a:pt x="527" y="1034"/>
                    </a:cubicBezTo>
                    <a:cubicBezTo>
                      <a:pt x="522" y="1206"/>
                      <a:pt x="502" y="1478"/>
                      <a:pt x="521" y="1694"/>
                    </a:cubicBezTo>
                    <a:cubicBezTo>
                      <a:pt x="532" y="1692"/>
                      <a:pt x="569" y="1710"/>
                      <a:pt x="556" y="1741"/>
                    </a:cubicBezTo>
                    <a:cubicBezTo>
                      <a:pt x="552" y="1751"/>
                      <a:pt x="540" y="1753"/>
                      <a:pt x="527" y="1761"/>
                    </a:cubicBezTo>
                    <a:cubicBezTo>
                      <a:pt x="522" y="1764"/>
                      <a:pt x="518" y="1771"/>
                      <a:pt x="513" y="1773"/>
                    </a:cubicBezTo>
                    <a:cubicBezTo>
                      <a:pt x="507" y="1775"/>
                      <a:pt x="491" y="1774"/>
                      <a:pt x="476" y="1775"/>
                    </a:cubicBezTo>
                    <a:cubicBezTo>
                      <a:pt x="466" y="1775"/>
                      <a:pt x="453" y="1779"/>
                      <a:pt x="447" y="1779"/>
                    </a:cubicBezTo>
                    <a:cubicBezTo>
                      <a:pt x="444" y="1778"/>
                      <a:pt x="405" y="1767"/>
                      <a:pt x="402" y="1765"/>
                    </a:cubicBezTo>
                    <a:cubicBezTo>
                      <a:pt x="375" y="1747"/>
                      <a:pt x="384" y="1691"/>
                      <a:pt x="423" y="1682"/>
                    </a:cubicBezTo>
                    <a:close/>
                    <a:moveTo>
                      <a:pt x="1829" y="344"/>
                    </a:moveTo>
                    <a:cubicBezTo>
                      <a:pt x="1844" y="349"/>
                      <a:pt x="1875" y="369"/>
                      <a:pt x="1891" y="363"/>
                    </a:cubicBezTo>
                    <a:cubicBezTo>
                      <a:pt x="1896" y="361"/>
                      <a:pt x="1909" y="342"/>
                      <a:pt x="1913" y="334"/>
                    </a:cubicBezTo>
                    <a:cubicBezTo>
                      <a:pt x="1923" y="312"/>
                      <a:pt x="1930" y="284"/>
                      <a:pt x="1944" y="257"/>
                    </a:cubicBezTo>
                    <a:cubicBezTo>
                      <a:pt x="1961" y="225"/>
                      <a:pt x="1986" y="197"/>
                      <a:pt x="1997" y="165"/>
                    </a:cubicBezTo>
                    <a:cubicBezTo>
                      <a:pt x="1996" y="163"/>
                      <a:pt x="1995" y="161"/>
                      <a:pt x="1993" y="159"/>
                    </a:cubicBezTo>
                    <a:cubicBezTo>
                      <a:pt x="1985" y="158"/>
                      <a:pt x="1980" y="145"/>
                      <a:pt x="1974" y="136"/>
                    </a:cubicBezTo>
                    <a:cubicBezTo>
                      <a:pt x="1956" y="131"/>
                      <a:pt x="1942" y="112"/>
                      <a:pt x="1925" y="106"/>
                    </a:cubicBezTo>
                    <a:cubicBezTo>
                      <a:pt x="1916" y="104"/>
                      <a:pt x="1906" y="106"/>
                      <a:pt x="1897" y="104"/>
                    </a:cubicBezTo>
                    <a:cubicBezTo>
                      <a:pt x="1877" y="100"/>
                      <a:pt x="1858" y="94"/>
                      <a:pt x="1837" y="91"/>
                    </a:cubicBezTo>
                    <a:cubicBezTo>
                      <a:pt x="1813" y="88"/>
                      <a:pt x="1793" y="80"/>
                      <a:pt x="1770" y="75"/>
                    </a:cubicBezTo>
                    <a:cubicBezTo>
                      <a:pt x="1688" y="57"/>
                      <a:pt x="1605" y="34"/>
                      <a:pt x="1529" y="24"/>
                    </a:cubicBezTo>
                    <a:cubicBezTo>
                      <a:pt x="1511" y="22"/>
                      <a:pt x="1492" y="20"/>
                      <a:pt x="1476" y="30"/>
                    </a:cubicBezTo>
                    <a:cubicBezTo>
                      <a:pt x="1463" y="87"/>
                      <a:pt x="1449" y="147"/>
                      <a:pt x="1433" y="210"/>
                    </a:cubicBezTo>
                    <a:cubicBezTo>
                      <a:pt x="1439" y="218"/>
                      <a:pt x="1444" y="233"/>
                      <a:pt x="1454" y="238"/>
                    </a:cubicBezTo>
                    <a:cubicBezTo>
                      <a:pt x="1463" y="242"/>
                      <a:pt x="1471" y="236"/>
                      <a:pt x="1482" y="238"/>
                    </a:cubicBezTo>
                    <a:cubicBezTo>
                      <a:pt x="1491" y="239"/>
                      <a:pt x="1502" y="246"/>
                      <a:pt x="1513" y="248"/>
                    </a:cubicBezTo>
                    <a:cubicBezTo>
                      <a:pt x="1555" y="253"/>
                      <a:pt x="1608" y="258"/>
                      <a:pt x="1646" y="267"/>
                    </a:cubicBezTo>
                    <a:cubicBezTo>
                      <a:pt x="1670" y="273"/>
                      <a:pt x="1691" y="285"/>
                      <a:pt x="1709" y="293"/>
                    </a:cubicBezTo>
                    <a:cubicBezTo>
                      <a:pt x="1731" y="301"/>
                      <a:pt x="1750" y="307"/>
                      <a:pt x="1770" y="318"/>
                    </a:cubicBezTo>
                    <a:cubicBezTo>
                      <a:pt x="1787" y="323"/>
                      <a:pt x="1806" y="335"/>
                      <a:pt x="1829" y="344"/>
                    </a:cubicBezTo>
                    <a:close/>
                    <a:moveTo>
                      <a:pt x="1858" y="1153"/>
                    </a:moveTo>
                    <a:cubicBezTo>
                      <a:pt x="1855" y="1062"/>
                      <a:pt x="1858" y="978"/>
                      <a:pt x="1856" y="906"/>
                    </a:cubicBezTo>
                    <a:cubicBezTo>
                      <a:pt x="1854" y="835"/>
                      <a:pt x="1867" y="751"/>
                      <a:pt x="1866" y="675"/>
                    </a:cubicBezTo>
                    <a:cubicBezTo>
                      <a:pt x="1865" y="611"/>
                      <a:pt x="1883" y="548"/>
                      <a:pt x="1895" y="485"/>
                    </a:cubicBezTo>
                    <a:cubicBezTo>
                      <a:pt x="1907" y="425"/>
                      <a:pt x="1938" y="365"/>
                      <a:pt x="1968" y="316"/>
                    </a:cubicBezTo>
                    <a:cubicBezTo>
                      <a:pt x="1976" y="302"/>
                      <a:pt x="2002" y="266"/>
                      <a:pt x="1997" y="261"/>
                    </a:cubicBezTo>
                    <a:cubicBezTo>
                      <a:pt x="1991" y="255"/>
                      <a:pt x="1994" y="245"/>
                      <a:pt x="1982" y="238"/>
                    </a:cubicBezTo>
                    <a:cubicBezTo>
                      <a:pt x="1945" y="322"/>
                      <a:pt x="1887" y="408"/>
                      <a:pt x="1886" y="510"/>
                    </a:cubicBezTo>
                    <a:cubicBezTo>
                      <a:pt x="1878" y="523"/>
                      <a:pt x="1879" y="527"/>
                      <a:pt x="1878" y="553"/>
                    </a:cubicBezTo>
                    <a:cubicBezTo>
                      <a:pt x="1862" y="570"/>
                      <a:pt x="1868" y="592"/>
                      <a:pt x="1862" y="622"/>
                    </a:cubicBezTo>
                    <a:cubicBezTo>
                      <a:pt x="1856" y="652"/>
                      <a:pt x="1845" y="692"/>
                      <a:pt x="1842" y="718"/>
                    </a:cubicBezTo>
                    <a:cubicBezTo>
                      <a:pt x="1840" y="741"/>
                      <a:pt x="1843" y="773"/>
                      <a:pt x="1829" y="787"/>
                    </a:cubicBezTo>
                    <a:cubicBezTo>
                      <a:pt x="1817" y="798"/>
                      <a:pt x="1788" y="806"/>
                      <a:pt x="1766" y="816"/>
                    </a:cubicBezTo>
                    <a:cubicBezTo>
                      <a:pt x="1716" y="838"/>
                      <a:pt x="1682" y="856"/>
                      <a:pt x="1633" y="875"/>
                    </a:cubicBezTo>
                    <a:cubicBezTo>
                      <a:pt x="1610" y="884"/>
                      <a:pt x="1584" y="895"/>
                      <a:pt x="1560" y="900"/>
                    </a:cubicBezTo>
                    <a:cubicBezTo>
                      <a:pt x="1548" y="903"/>
                      <a:pt x="1538" y="902"/>
                      <a:pt x="1527" y="906"/>
                    </a:cubicBezTo>
                    <a:cubicBezTo>
                      <a:pt x="1494" y="917"/>
                      <a:pt x="1462" y="930"/>
                      <a:pt x="1431" y="941"/>
                    </a:cubicBezTo>
                    <a:cubicBezTo>
                      <a:pt x="1393" y="955"/>
                      <a:pt x="1351" y="948"/>
                      <a:pt x="1337" y="987"/>
                    </a:cubicBezTo>
                    <a:cubicBezTo>
                      <a:pt x="1342" y="1108"/>
                      <a:pt x="1321" y="1270"/>
                      <a:pt x="1315" y="1420"/>
                    </a:cubicBezTo>
                    <a:cubicBezTo>
                      <a:pt x="1328" y="1416"/>
                      <a:pt x="1334" y="1406"/>
                      <a:pt x="1343" y="1398"/>
                    </a:cubicBezTo>
                    <a:cubicBezTo>
                      <a:pt x="1353" y="1270"/>
                      <a:pt x="1364" y="1121"/>
                      <a:pt x="1370" y="996"/>
                    </a:cubicBezTo>
                    <a:cubicBezTo>
                      <a:pt x="1392" y="982"/>
                      <a:pt x="1419" y="972"/>
                      <a:pt x="1450" y="967"/>
                    </a:cubicBezTo>
                    <a:cubicBezTo>
                      <a:pt x="1500" y="942"/>
                      <a:pt x="1544" y="922"/>
                      <a:pt x="1595" y="906"/>
                    </a:cubicBezTo>
                    <a:cubicBezTo>
                      <a:pt x="1623" y="897"/>
                      <a:pt x="1653" y="895"/>
                      <a:pt x="1680" y="885"/>
                    </a:cubicBezTo>
                    <a:cubicBezTo>
                      <a:pt x="1691" y="880"/>
                      <a:pt x="1700" y="871"/>
                      <a:pt x="1711" y="867"/>
                    </a:cubicBezTo>
                    <a:cubicBezTo>
                      <a:pt x="1750" y="853"/>
                      <a:pt x="1791" y="841"/>
                      <a:pt x="1833" y="826"/>
                    </a:cubicBezTo>
                    <a:cubicBezTo>
                      <a:pt x="1848" y="909"/>
                      <a:pt x="1833" y="986"/>
                      <a:pt x="1831" y="1057"/>
                    </a:cubicBezTo>
                    <a:cubicBezTo>
                      <a:pt x="1828" y="1117"/>
                      <a:pt x="1822" y="1174"/>
                      <a:pt x="1829" y="1241"/>
                    </a:cubicBezTo>
                    <a:cubicBezTo>
                      <a:pt x="1868" y="1229"/>
                      <a:pt x="1859" y="1192"/>
                      <a:pt x="1858" y="1153"/>
                    </a:cubicBezTo>
                    <a:close/>
                    <a:moveTo>
                      <a:pt x="1880" y="385"/>
                    </a:moveTo>
                    <a:cubicBezTo>
                      <a:pt x="1855" y="483"/>
                      <a:pt x="1817" y="561"/>
                      <a:pt x="1813" y="671"/>
                    </a:cubicBezTo>
                    <a:cubicBezTo>
                      <a:pt x="1813" y="677"/>
                      <a:pt x="1809" y="679"/>
                      <a:pt x="1807" y="683"/>
                    </a:cubicBezTo>
                    <a:cubicBezTo>
                      <a:pt x="1820" y="682"/>
                      <a:pt x="1817" y="698"/>
                      <a:pt x="1829" y="698"/>
                    </a:cubicBezTo>
                    <a:cubicBezTo>
                      <a:pt x="1837" y="664"/>
                      <a:pt x="1840" y="622"/>
                      <a:pt x="1846" y="585"/>
                    </a:cubicBezTo>
                    <a:cubicBezTo>
                      <a:pt x="1851" y="561"/>
                      <a:pt x="1862" y="539"/>
                      <a:pt x="1856" y="520"/>
                    </a:cubicBezTo>
                    <a:cubicBezTo>
                      <a:pt x="1871" y="473"/>
                      <a:pt x="1885" y="431"/>
                      <a:pt x="1897" y="383"/>
                    </a:cubicBezTo>
                    <a:cubicBezTo>
                      <a:pt x="1893" y="395"/>
                      <a:pt x="1885" y="382"/>
                      <a:pt x="1880" y="385"/>
                    </a:cubicBezTo>
                    <a:close/>
                    <a:moveTo>
                      <a:pt x="1554" y="559"/>
                    </a:moveTo>
                    <a:cubicBezTo>
                      <a:pt x="1561" y="561"/>
                      <a:pt x="1568" y="561"/>
                      <a:pt x="1574" y="563"/>
                    </a:cubicBezTo>
                    <a:cubicBezTo>
                      <a:pt x="1597" y="570"/>
                      <a:pt x="1621" y="584"/>
                      <a:pt x="1646" y="593"/>
                    </a:cubicBezTo>
                    <a:cubicBezTo>
                      <a:pt x="1662" y="598"/>
                      <a:pt x="1680" y="598"/>
                      <a:pt x="1695" y="604"/>
                    </a:cubicBezTo>
                    <a:cubicBezTo>
                      <a:pt x="1706" y="609"/>
                      <a:pt x="1713" y="621"/>
                      <a:pt x="1727" y="616"/>
                    </a:cubicBezTo>
                    <a:cubicBezTo>
                      <a:pt x="1728" y="622"/>
                      <a:pt x="1733" y="620"/>
                      <a:pt x="1733" y="624"/>
                    </a:cubicBezTo>
                    <a:cubicBezTo>
                      <a:pt x="1733" y="623"/>
                      <a:pt x="1733" y="622"/>
                      <a:pt x="1735" y="622"/>
                    </a:cubicBezTo>
                    <a:cubicBezTo>
                      <a:pt x="1756" y="638"/>
                      <a:pt x="1773" y="656"/>
                      <a:pt x="1797" y="669"/>
                    </a:cubicBezTo>
                    <a:cubicBezTo>
                      <a:pt x="1804" y="554"/>
                      <a:pt x="1844" y="481"/>
                      <a:pt x="1862" y="381"/>
                    </a:cubicBezTo>
                    <a:cubicBezTo>
                      <a:pt x="1814" y="369"/>
                      <a:pt x="1783" y="341"/>
                      <a:pt x="1742" y="326"/>
                    </a:cubicBezTo>
                    <a:cubicBezTo>
                      <a:pt x="1732" y="322"/>
                      <a:pt x="1719" y="318"/>
                      <a:pt x="1709" y="314"/>
                    </a:cubicBezTo>
                    <a:cubicBezTo>
                      <a:pt x="1680" y="303"/>
                      <a:pt x="1638" y="285"/>
                      <a:pt x="1605" y="281"/>
                    </a:cubicBezTo>
                    <a:cubicBezTo>
                      <a:pt x="1601" y="280"/>
                      <a:pt x="1603" y="272"/>
                      <a:pt x="1597" y="273"/>
                    </a:cubicBezTo>
                    <a:cubicBezTo>
                      <a:pt x="1570" y="269"/>
                      <a:pt x="1544" y="266"/>
                      <a:pt x="1511" y="261"/>
                    </a:cubicBezTo>
                    <a:cubicBezTo>
                      <a:pt x="1464" y="338"/>
                      <a:pt x="1455" y="425"/>
                      <a:pt x="1450" y="536"/>
                    </a:cubicBezTo>
                    <a:cubicBezTo>
                      <a:pt x="1495" y="539"/>
                      <a:pt x="1529" y="551"/>
                      <a:pt x="1554" y="559"/>
                    </a:cubicBezTo>
                    <a:close/>
                    <a:moveTo>
                      <a:pt x="1813" y="851"/>
                    </a:moveTo>
                    <a:cubicBezTo>
                      <a:pt x="1810" y="877"/>
                      <a:pt x="1814" y="935"/>
                      <a:pt x="1813" y="981"/>
                    </a:cubicBezTo>
                    <a:cubicBezTo>
                      <a:pt x="1812" y="1011"/>
                      <a:pt x="1807" y="1043"/>
                      <a:pt x="1805" y="1075"/>
                    </a:cubicBezTo>
                    <a:cubicBezTo>
                      <a:pt x="1802" y="1124"/>
                      <a:pt x="1800" y="1173"/>
                      <a:pt x="1799" y="1206"/>
                    </a:cubicBezTo>
                    <a:cubicBezTo>
                      <a:pt x="1799" y="1214"/>
                      <a:pt x="1790" y="1236"/>
                      <a:pt x="1809" y="1236"/>
                    </a:cubicBezTo>
                    <a:cubicBezTo>
                      <a:pt x="1813" y="1202"/>
                      <a:pt x="1813" y="1158"/>
                      <a:pt x="1815" y="1132"/>
                    </a:cubicBezTo>
                    <a:cubicBezTo>
                      <a:pt x="1815" y="1128"/>
                      <a:pt x="1811" y="1123"/>
                      <a:pt x="1811" y="1120"/>
                    </a:cubicBezTo>
                    <a:cubicBezTo>
                      <a:pt x="1812" y="1100"/>
                      <a:pt x="1814" y="1073"/>
                      <a:pt x="1815" y="1049"/>
                    </a:cubicBezTo>
                    <a:cubicBezTo>
                      <a:pt x="1818" y="993"/>
                      <a:pt x="1828" y="954"/>
                      <a:pt x="1825" y="892"/>
                    </a:cubicBezTo>
                    <a:cubicBezTo>
                      <a:pt x="1824" y="873"/>
                      <a:pt x="1824" y="847"/>
                      <a:pt x="1817" y="849"/>
                    </a:cubicBezTo>
                    <a:cubicBezTo>
                      <a:pt x="1815" y="849"/>
                      <a:pt x="1815" y="851"/>
                      <a:pt x="1813" y="851"/>
                    </a:cubicBezTo>
                    <a:close/>
                    <a:moveTo>
                      <a:pt x="1782" y="687"/>
                    </a:moveTo>
                    <a:cubicBezTo>
                      <a:pt x="1776" y="668"/>
                      <a:pt x="1754" y="664"/>
                      <a:pt x="1744" y="649"/>
                    </a:cubicBezTo>
                    <a:cubicBezTo>
                      <a:pt x="1643" y="608"/>
                      <a:pt x="1542" y="575"/>
                      <a:pt x="1437" y="547"/>
                    </a:cubicBezTo>
                    <a:cubicBezTo>
                      <a:pt x="1431" y="547"/>
                      <a:pt x="1431" y="552"/>
                      <a:pt x="1425" y="551"/>
                    </a:cubicBezTo>
                    <a:cubicBezTo>
                      <a:pt x="1391" y="535"/>
                      <a:pt x="1353" y="541"/>
                      <a:pt x="1311" y="544"/>
                    </a:cubicBezTo>
                    <a:cubicBezTo>
                      <a:pt x="1276" y="546"/>
                      <a:pt x="1242" y="555"/>
                      <a:pt x="1207" y="557"/>
                    </a:cubicBezTo>
                    <a:cubicBezTo>
                      <a:pt x="1179" y="560"/>
                      <a:pt x="1153" y="572"/>
                      <a:pt x="1127" y="581"/>
                    </a:cubicBezTo>
                    <a:cubicBezTo>
                      <a:pt x="1108" y="587"/>
                      <a:pt x="1091" y="590"/>
                      <a:pt x="1078" y="602"/>
                    </a:cubicBezTo>
                    <a:cubicBezTo>
                      <a:pt x="1076" y="614"/>
                      <a:pt x="1065" y="615"/>
                      <a:pt x="1060" y="624"/>
                    </a:cubicBezTo>
                    <a:cubicBezTo>
                      <a:pt x="1053" y="645"/>
                      <a:pt x="1053" y="654"/>
                      <a:pt x="1056" y="679"/>
                    </a:cubicBezTo>
                    <a:cubicBezTo>
                      <a:pt x="1060" y="682"/>
                      <a:pt x="1067" y="682"/>
                      <a:pt x="1068" y="687"/>
                    </a:cubicBezTo>
                    <a:cubicBezTo>
                      <a:pt x="1067" y="693"/>
                      <a:pt x="1070" y="694"/>
                      <a:pt x="1070" y="698"/>
                    </a:cubicBezTo>
                    <a:cubicBezTo>
                      <a:pt x="1089" y="715"/>
                      <a:pt x="1107" y="732"/>
                      <a:pt x="1129" y="745"/>
                    </a:cubicBezTo>
                    <a:cubicBezTo>
                      <a:pt x="1133" y="749"/>
                      <a:pt x="1138" y="752"/>
                      <a:pt x="1145" y="753"/>
                    </a:cubicBezTo>
                    <a:cubicBezTo>
                      <a:pt x="1191" y="788"/>
                      <a:pt x="1242" y="826"/>
                      <a:pt x="1303" y="845"/>
                    </a:cubicBezTo>
                    <a:cubicBezTo>
                      <a:pt x="1312" y="848"/>
                      <a:pt x="1324" y="846"/>
                      <a:pt x="1331" y="855"/>
                    </a:cubicBezTo>
                    <a:cubicBezTo>
                      <a:pt x="1325" y="867"/>
                      <a:pt x="1304" y="859"/>
                      <a:pt x="1294" y="855"/>
                    </a:cubicBezTo>
                    <a:cubicBezTo>
                      <a:pt x="1280" y="851"/>
                      <a:pt x="1263" y="844"/>
                      <a:pt x="1254" y="840"/>
                    </a:cubicBezTo>
                    <a:cubicBezTo>
                      <a:pt x="1189" y="807"/>
                      <a:pt x="1125" y="754"/>
                      <a:pt x="1070" y="714"/>
                    </a:cubicBezTo>
                    <a:cubicBezTo>
                      <a:pt x="1066" y="714"/>
                      <a:pt x="1060" y="699"/>
                      <a:pt x="1058" y="708"/>
                    </a:cubicBezTo>
                    <a:cubicBezTo>
                      <a:pt x="1056" y="725"/>
                      <a:pt x="1057" y="734"/>
                      <a:pt x="1056" y="757"/>
                    </a:cubicBezTo>
                    <a:cubicBezTo>
                      <a:pt x="1072" y="760"/>
                      <a:pt x="1072" y="771"/>
                      <a:pt x="1090" y="775"/>
                    </a:cubicBezTo>
                    <a:cubicBezTo>
                      <a:pt x="1114" y="807"/>
                      <a:pt x="1161" y="816"/>
                      <a:pt x="1188" y="845"/>
                    </a:cubicBezTo>
                    <a:cubicBezTo>
                      <a:pt x="1240" y="869"/>
                      <a:pt x="1281" y="902"/>
                      <a:pt x="1333" y="926"/>
                    </a:cubicBezTo>
                    <a:cubicBezTo>
                      <a:pt x="1331" y="905"/>
                      <a:pt x="1337" y="892"/>
                      <a:pt x="1346" y="883"/>
                    </a:cubicBezTo>
                    <a:cubicBezTo>
                      <a:pt x="1403" y="851"/>
                      <a:pt x="1474" y="841"/>
                      <a:pt x="1535" y="822"/>
                    </a:cubicBezTo>
                    <a:cubicBezTo>
                      <a:pt x="1537" y="824"/>
                      <a:pt x="1542" y="824"/>
                      <a:pt x="1546" y="824"/>
                    </a:cubicBezTo>
                    <a:cubicBezTo>
                      <a:pt x="1554" y="821"/>
                      <a:pt x="1553" y="814"/>
                      <a:pt x="1562" y="818"/>
                    </a:cubicBezTo>
                    <a:cubicBezTo>
                      <a:pt x="1628" y="789"/>
                      <a:pt x="1694" y="772"/>
                      <a:pt x="1762" y="745"/>
                    </a:cubicBezTo>
                    <a:cubicBezTo>
                      <a:pt x="1776" y="744"/>
                      <a:pt x="1792" y="735"/>
                      <a:pt x="1807" y="730"/>
                    </a:cubicBezTo>
                    <a:cubicBezTo>
                      <a:pt x="1815" y="729"/>
                      <a:pt x="1814" y="737"/>
                      <a:pt x="1823" y="736"/>
                    </a:cubicBezTo>
                    <a:cubicBezTo>
                      <a:pt x="1823" y="711"/>
                      <a:pt x="1803" y="695"/>
                      <a:pt x="1782" y="687"/>
                    </a:cubicBezTo>
                    <a:close/>
                    <a:moveTo>
                      <a:pt x="1399" y="932"/>
                    </a:moveTo>
                    <a:cubicBezTo>
                      <a:pt x="1421" y="930"/>
                      <a:pt x="1434" y="916"/>
                      <a:pt x="1454" y="910"/>
                    </a:cubicBezTo>
                    <a:cubicBezTo>
                      <a:pt x="1467" y="906"/>
                      <a:pt x="1483" y="904"/>
                      <a:pt x="1497" y="900"/>
                    </a:cubicBezTo>
                    <a:cubicBezTo>
                      <a:pt x="1520" y="894"/>
                      <a:pt x="1538" y="878"/>
                      <a:pt x="1558" y="887"/>
                    </a:cubicBezTo>
                    <a:cubicBezTo>
                      <a:pt x="1579" y="879"/>
                      <a:pt x="1595" y="867"/>
                      <a:pt x="1617" y="859"/>
                    </a:cubicBezTo>
                    <a:cubicBezTo>
                      <a:pt x="1623" y="857"/>
                      <a:pt x="1634" y="858"/>
                      <a:pt x="1640" y="855"/>
                    </a:cubicBezTo>
                    <a:cubicBezTo>
                      <a:pt x="1677" y="842"/>
                      <a:pt x="1709" y="819"/>
                      <a:pt x="1740" y="806"/>
                    </a:cubicBezTo>
                    <a:cubicBezTo>
                      <a:pt x="1767" y="795"/>
                      <a:pt x="1795" y="790"/>
                      <a:pt x="1815" y="769"/>
                    </a:cubicBezTo>
                    <a:cubicBezTo>
                      <a:pt x="1819" y="764"/>
                      <a:pt x="1813" y="757"/>
                      <a:pt x="1811" y="751"/>
                    </a:cubicBezTo>
                    <a:cubicBezTo>
                      <a:pt x="1789" y="749"/>
                      <a:pt x="1770" y="762"/>
                      <a:pt x="1750" y="769"/>
                    </a:cubicBezTo>
                    <a:cubicBezTo>
                      <a:pt x="1738" y="773"/>
                      <a:pt x="1724" y="774"/>
                      <a:pt x="1711" y="779"/>
                    </a:cubicBezTo>
                    <a:cubicBezTo>
                      <a:pt x="1699" y="783"/>
                      <a:pt x="1688" y="790"/>
                      <a:pt x="1676" y="794"/>
                    </a:cubicBezTo>
                    <a:cubicBezTo>
                      <a:pt x="1604" y="818"/>
                      <a:pt x="1520" y="838"/>
                      <a:pt x="1444" y="861"/>
                    </a:cubicBezTo>
                    <a:cubicBezTo>
                      <a:pt x="1434" y="864"/>
                      <a:pt x="1424" y="871"/>
                      <a:pt x="1413" y="875"/>
                    </a:cubicBezTo>
                    <a:cubicBezTo>
                      <a:pt x="1377" y="887"/>
                      <a:pt x="1329" y="896"/>
                      <a:pt x="1350" y="941"/>
                    </a:cubicBezTo>
                    <a:cubicBezTo>
                      <a:pt x="1366" y="943"/>
                      <a:pt x="1387" y="933"/>
                      <a:pt x="1399" y="932"/>
                    </a:cubicBezTo>
                    <a:close/>
                    <a:moveTo>
                      <a:pt x="1486" y="257"/>
                    </a:moveTo>
                    <a:cubicBezTo>
                      <a:pt x="1462" y="288"/>
                      <a:pt x="1451" y="328"/>
                      <a:pt x="1444" y="369"/>
                    </a:cubicBezTo>
                    <a:cubicBezTo>
                      <a:pt x="1436" y="423"/>
                      <a:pt x="1426" y="468"/>
                      <a:pt x="1429" y="522"/>
                    </a:cubicBezTo>
                    <a:cubicBezTo>
                      <a:pt x="1428" y="527"/>
                      <a:pt x="1420" y="524"/>
                      <a:pt x="1421" y="530"/>
                    </a:cubicBezTo>
                    <a:cubicBezTo>
                      <a:pt x="1430" y="530"/>
                      <a:pt x="1429" y="531"/>
                      <a:pt x="1437" y="530"/>
                    </a:cubicBezTo>
                    <a:cubicBezTo>
                      <a:pt x="1438" y="450"/>
                      <a:pt x="1457" y="328"/>
                      <a:pt x="1493" y="257"/>
                    </a:cubicBezTo>
                    <a:cubicBezTo>
                      <a:pt x="1491" y="257"/>
                      <a:pt x="1488" y="257"/>
                      <a:pt x="1486" y="257"/>
                    </a:cubicBezTo>
                    <a:close/>
                    <a:moveTo>
                      <a:pt x="1450" y="251"/>
                    </a:moveTo>
                    <a:cubicBezTo>
                      <a:pt x="1409" y="322"/>
                      <a:pt x="1399" y="427"/>
                      <a:pt x="1388" y="524"/>
                    </a:cubicBezTo>
                    <a:cubicBezTo>
                      <a:pt x="1396" y="524"/>
                      <a:pt x="1399" y="527"/>
                      <a:pt x="1413" y="528"/>
                    </a:cubicBezTo>
                    <a:cubicBezTo>
                      <a:pt x="1408" y="478"/>
                      <a:pt x="1423" y="435"/>
                      <a:pt x="1431" y="395"/>
                    </a:cubicBezTo>
                    <a:cubicBezTo>
                      <a:pt x="1440" y="344"/>
                      <a:pt x="1442" y="299"/>
                      <a:pt x="1466" y="259"/>
                    </a:cubicBezTo>
                    <a:cubicBezTo>
                      <a:pt x="1467" y="259"/>
                      <a:pt x="1468" y="259"/>
                      <a:pt x="1468" y="257"/>
                    </a:cubicBezTo>
                    <a:cubicBezTo>
                      <a:pt x="1460" y="257"/>
                      <a:pt x="1457" y="253"/>
                      <a:pt x="1450" y="251"/>
                    </a:cubicBezTo>
                    <a:close/>
                    <a:moveTo>
                      <a:pt x="1303" y="299"/>
                    </a:moveTo>
                    <a:cubicBezTo>
                      <a:pt x="1298" y="295"/>
                      <a:pt x="1293" y="295"/>
                      <a:pt x="1288" y="295"/>
                    </a:cubicBezTo>
                    <a:cubicBezTo>
                      <a:pt x="1247" y="292"/>
                      <a:pt x="1202" y="303"/>
                      <a:pt x="1156" y="306"/>
                    </a:cubicBezTo>
                    <a:cubicBezTo>
                      <a:pt x="1133" y="308"/>
                      <a:pt x="1111" y="315"/>
                      <a:pt x="1090" y="318"/>
                    </a:cubicBezTo>
                    <a:cubicBezTo>
                      <a:pt x="1065" y="321"/>
                      <a:pt x="1056" y="325"/>
                      <a:pt x="1041" y="328"/>
                    </a:cubicBezTo>
                    <a:cubicBezTo>
                      <a:pt x="1021" y="331"/>
                      <a:pt x="999" y="332"/>
                      <a:pt x="982" y="334"/>
                    </a:cubicBezTo>
                    <a:cubicBezTo>
                      <a:pt x="941" y="338"/>
                      <a:pt x="901" y="355"/>
                      <a:pt x="860" y="363"/>
                    </a:cubicBezTo>
                    <a:cubicBezTo>
                      <a:pt x="838" y="368"/>
                      <a:pt x="816" y="368"/>
                      <a:pt x="794" y="371"/>
                    </a:cubicBezTo>
                    <a:cubicBezTo>
                      <a:pt x="769" y="374"/>
                      <a:pt x="747" y="383"/>
                      <a:pt x="721" y="381"/>
                    </a:cubicBezTo>
                    <a:cubicBezTo>
                      <a:pt x="694" y="391"/>
                      <a:pt x="661" y="396"/>
                      <a:pt x="633" y="400"/>
                    </a:cubicBezTo>
                    <a:cubicBezTo>
                      <a:pt x="575" y="410"/>
                      <a:pt x="522" y="402"/>
                      <a:pt x="478" y="416"/>
                    </a:cubicBezTo>
                    <a:cubicBezTo>
                      <a:pt x="474" y="422"/>
                      <a:pt x="475" y="433"/>
                      <a:pt x="472" y="440"/>
                    </a:cubicBezTo>
                    <a:cubicBezTo>
                      <a:pt x="481" y="447"/>
                      <a:pt x="491" y="442"/>
                      <a:pt x="498" y="449"/>
                    </a:cubicBezTo>
                    <a:cubicBezTo>
                      <a:pt x="553" y="440"/>
                      <a:pt x="592" y="435"/>
                      <a:pt x="654" y="432"/>
                    </a:cubicBezTo>
                    <a:cubicBezTo>
                      <a:pt x="716" y="429"/>
                      <a:pt x="754" y="413"/>
                      <a:pt x="800" y="404"/>
                    </a:cubicBezTo>
                    <a:cubicBezTo>
                      <a:pt x="829" y="399"/>
                      <a:pt x="860" y="399"/>
                      <a:pt x="888" y="393"/>
                    </a:cubicBezTo>
                    <a:cubicBezTo>
                      <a:pt x="1012" y="365"/>
                      <a:pt x="1148" y="335"/>
                      <a:pt x="1278" y="332"/>
                    </a:cubicBezTo>
                    <a:cubicBezTo>
                      <a:pt x="1306" y="331"/>
                      <a:pt x="1332" y="333"/>
                      <a:pt x="1356" y="320"/>
                    </a:cubicBezTo>
                    <a:cubicBezTo>
                      <a:pt x="1358" y="289"/>
                      <a:pt x="1323" y="295"/>
                      <a:pt x="1303" y="299"/>
                    </a:cubicBezTo>
                    <a:close/>
                    <a:moveTo>
                      <a:pt x="1329" y="943"/>
                    </a:moveTo>
                    <a:cubicBezTo>
                      <a:pt x="1298" y="918"/>
                      <a:pt x="1262" y="902"/>
                      <a:pt x="1227" y="883"/>
                    </a:cubicBezTo>
                    <a:cubicBezTo>
                      <a:pt x="1190" y="862"/>
                      <a:pt x="1156" y="838"/>
                      <a:pt x="1121" y="816"/>
                    </a:cubicBezTo>
                    <a:cubicBezTo>
                      <a:pt x="1100" y="803"/>
                      <a:pt x="1081" y="785"/>
                      <a:pt x="1054" y="783"/>
                    </a:cubicBezTo>
                    <a:cubicBezTo>
                      <a:pt x="1055" y="790"/>
                      <a:pt x="1060" y="793"/>
                      <a:pt x="1058" y="802"/>
                    </a:cubicBezTo>
                    <a:cubicBezTo>
                      <a:pt x="1080" y="806"/>
                      <a:pt x="1086" y="826"/>
                      <a:pt x="1109" y="828"/>
                    </a:cubicBezTo>
                    <a:cubicBezTo>
                      <a:pt x="1116" y="846"/>
                      <a:pt x="1144" y="853"/>
                      <a:pt x="1158" y="857"/>
                    </a:cubicBezTo>
                    <a:cubicBezTo>
                      <a:pt x="1188" y="894"/>
                      <a:pt x="1263" y="915"/>
                      <a:pt x="1294" y="953"/>
                    </a:cubicBezTo>
                    <a:cubicBezTo>
                      <a:pt x="1307" y="969"/>
                      <a:pt x="1303" y="996"/>
                      <a:pt x="1303" y="1022"/>
                    </a:cubicBezTo>
                    <a:cubicBezTo>
                      <a:pt x="1303" y="1069"/>
                      <a:pt x="1297" y="1107"/>
                      <a:pt x="1295" y="1157"/>
                    </a:cubicBezTo>
                    <a:cubicBezTo>
                      <a:pt x="1305" y="1171"/>
                      <a:pt x="1298" y="1193"/>
                      <a:pt x="1297" y="1212"/>
                    </a:cubicBezTo>
                    <a:cubicBezTo>
                      <a:pt x="1295" y="1256"/>
                      <a:pt x="1297" y="1304"/>
                      <a:pt x="1292" y="1351"/>
                    </a:cubicBezTo>
                    <a:cubicBezTo>
                      <a:pt x="1290" y="1370"/>
                      <a:pt x="1280" y="1396"/>
                      <a:pt x="1301" y="1404"/>
                    </a:cubicBezTo>
                    <a:cubicBezTo>
                      <a:pt x="1310" y="1266"/>
                      <a:pt x="1326" y="1111"/>
                      <a:pt x="1321" y="973"/>
                    </a:cubicBezTo>
                    <a:cubicBezTo>
                      <a:pt x="1327" y="966"/>
                      <a:pt x="1327" y="952"/>
                      <a:pt x="1337" y="949"/>
                    </a:cubicBezTo>
                    <a:cubicBezTo>
                      <a:pt x="1338" y="949"/>
                      <a:pt x="1339" y="949"/>
                      <a:pt x="1339" y="947"/>
                    </a:cubicBezTo>
                    <a:cubicBezTo>
                      <a:pt x="1336" y="944"/>
                      <a:pt x="1331" y="945"/>
                      <a:pt x="1329" y="943"/>
                    </a:cubicBezTo>
                    <a:close/>
                    <a:moveTo>
                      <a:pt x="1197" y="263"/>
                    </a:moveTo>
                    <a:cubicBezTo>
                      <a:pt x="1160" y="244"/>
                      <a:pt x="1117" y="234"/>
                      <a:pt x="1076" y="220"/>
                    </a:cubicBezTo>
                    <a:cubicBezTo>
                      <a:pt x="1035" y="206"/>
                      <a:pt x="996" y="188"/>
                      <a:pt x="954" y="177"/>
                    </a:cubicBezTo>
                    <a:cubicBezTo>
                      <a:pt x="940" y="159"/>
                      <a:pt x="913" y="164"/>
                      <a:pt x="894" y="155"/>
                    </a:cubicBezTo>
                    <a:cubicBezTo>
                      <a:pt x="884" y="151"/>
                      <a:pt x="877" y="140"/>
                      <a:pt x="868" y="136"/>
                    </a:cubicBezTo>
                    <a:cubicBezTo>
                      <a:pt x="843" y="124"/>
                      <a:pt x="816" y="120"/>
                      <a:pt x="790" y="110"/>
                    </a:cubicBezTo>
                    <a:cubicBezTo>
                      <a:pt x="783" y="108"/>
                      <a:pt x="777" y="103"/>
                      <a:pt x="770" y="101"/>
                    </a:cubicBezTo>
                    <a:cubicBezTo>
                      <a:pt x="761" y="97"/>
                      <a:pt x="754" y="98"/>
                      <a:pt x="745" y="95"/>
                    </a:cubicBezTo>
                    <a:cubicBezTo>
                      <a:pt x="727" y="89"/>
                      <a:pt x="718" y="76"/>
                      <a:pt x="703" y="71"/>
                    </a:cubicBezTo>
                    <a:cubicBezTo>
                      <a:pt x="673" y="61"/>
                      <a:pt x="648" y="78"/>
                      <a:pt x="617" y="81"/>
                    </a:cubicBezTo>
                    <a:cubicBezTo>
                      <a:pt x="596" y="83"/>
                      <a:pt x="575" y="79"/>
                      <a:pt x="555" y="81"/>
                    </a:cubicBezTo>
                    <a:cubicBezTo>
                      <a:pt x="532" y="83"/>
                      <a:pt x="510" y="89"/>
                      <a:pt x="488" y="91"/>
                    </a:cubicBezTo>
                    <a:cubicBezTo>
                      <a:pt x="422" y="96"/>
                      <a:pt x="355" y="96"/>
                      <a:pt x="290" y="108"/>
                    </a:cubicBezTo>
                    <a:cubicBezTo>
                      <a:pt x="215" y="104"/>
                      <a:pt x="144" y="114"/>
                      <a:pt x="76" y="120"/>
                    </a:cubicBezTo>
                    <a:cubicBezTo>
                      <a:pt x="131" y="146"/>
                      <a:pt x="169" y="190"/>
                      <a:pt x="223" y="216"/>
                    </a:cubicBezTo>
                    <a:cubicBezTo>
                      <a:pt x="225" y="224"/>
                      <a:pt x="234" y="225"/>
                      <a:pt x="237" y="232"/>
                    </a:cubicBezTo>
                    <a:cubicBezTo>
                      <a:pt x="277" y="249"/>
                      <a:pt x="298" y="284"/>
                      <a:pt x="343" y="297"/>
                    </a:cubicBezTo>
                    <a:cubicBezTo>
                      <a:pt x="387" y="330"/>
                      <a:pt x="430" y="363"/>
                      <a:pt x="484" y="387"/>
                    </a:cubicBezTo>
                    <a:cubicBezTo>
                      <a:pt x="487" y="390"/>
                      <a:pt x="492" y="392"/>
                      <a:pt x="492" y="398"/>
                    </a:cubicBezTo>
                    <a:cubicBezTo>
                      <a:pt x="552" y="385"/>
                      <a:pt x="620" y="388"/>
                      <a:pt x="686" y="375"/>
                    </a:cubicBezTo>
                    <a:cubicBezTo>
                      <a:pt x="710" y="366"/>
                      <a:pt x="733" y="362"/>
                      <a:pt x="762" y="357"/>
                    </a:cubicBezTo>
                    <a:cubicBezTo>
                      <a:pt x="781" y="354"/>
                      <a:pt x="803" y="356"/>
                      <a:pt x="823" y="353"/>
                    </a:cubicBezTo>
                    <a:cubicBezTo>
                      <a:pt x="827" y="353"/>
                      <a:pt x="829" y="349"/>
                      <a:pt x="835" y="348"/>
                    </a:cubicBezTo>
                    <a:cubicBezTo>
                      <a:pt x="873" y="340"/>
                      <a:pt x="917" y="326"/>
                      <a:pt x="952" y="320"/>
                    </a:cubicBezTo>
                    <a:cubicBezTo>
                      <a:pt x="991" y="314"/>
                      <a:pt x="1020" y="310"/>
                      <a:pt x="1048" y="306"/>
                    </a:cubicBezTo>
                    <a:cubicBezTo>
                      <a:pt x="1103" y="299"/>
                      <a:pt x="1156" y="290"/>
                      <a:pt x="1205" y="275"/>
                    </a:cubicBezTo>
                    <a:cubicBezTo>
                      <a:pt x="1212" y="282"/>
                      <a:pt x="1233" y="279"/>
                      <a:pt x="1241" y="275"/>
                    </a:cubicBezTo>
                    <a:cubicBezTo>
                      <a:pt x="1227" y="270"/>
                      <a:pt x="1216" y="263"/>
                      <a:pt x="1197" y="263"/>
                    </a:cubicBezTo>
                    <a:close/>
                    <a:moveTo>
                      <a:pt x="474" y="504"/>
                    </a:moveTo>
                    <a:cubicBezTo>
                      <a:pt x="480" y="550"/>
                      <a:pt x="456" y="622"/>
                      <a:pt x="478" y="683"/>
                    </a:cubicBezTo>
                    <a:cubicBezTo>
                      <a:pt x="517" y="692"/>
                      <a:pt x="566" y="685"/>
                      <a:pt x="605" y="671"/>
                    </a:cubicBezTo>
                    <a:cubicBezTo>
                      <a:pt x="619" y="678"/>
                      <a:pt x="632" y="667"/>
                      <a:pt x="647" y="665"/>
                    </a:cubicBezTo>
                    <a:cubicBezTo>
                      <a:pt x="684" y="660"/>
                      <a:pt x="732" y="664"/>
                      <a:pt x="770" y="657"/>
                    </a:cubicBezTo>
                    <a:cubicBezTo>
                      <a:pt x="779" y="656"/>
                      <a:pt x="786" y="650"/>
                      <a:pt x="794" y="649"/>
                    </a:cubicBezTo>
                    <a:cubicBezTo>
                      <a:pt x="831" y="645"/>
                      <a:pt x="861" y="641"/>
                      <a:pt x="896" y="638"/>
                    </a:cubicBezTo>
                    <a:cubicBezTo>
                      <a:pt x="921" y="625"/>
                      <a:pt x="971" y="624"/>
                      <a:pt x="1005" y="622"/>
                    </a:cubicBezTo>
                    <a:cubicBezTo>
                      <a:pt x="1021" y="613"/>
                      <a:pt x="1037" y="614"/>
                      <a:pt x="1054" y="608"/>
                    </a:cubicBezTo>
                    <a:cubicBezTo>
                      <a:pt x="1074" y="588"/>
                      <a:pt x="1091" y="566"/>
                      <a:pt x="1109" y="546"/>
                    </a:cubicBezTo>
                    <a:cubicBezTo>
                      <a:pt x="1136" y="475"/>
                      <a:pt x="1176" y="417"/>
                      <a:pt x="1211" y="353"/>
                    </a:cubicBezTo>
                    <a:cubicBezTo>
                      <a:pt x="1119" y="362"/>
                      <a:pt x="1032" y="384"/>
                      <a:pt x="949" y="398"/>
                    </a:cubicBezTo>
                    <a:cubicBezTo>
                      <a:pt x="885" y="410"/>
                      <a:pt x="820" y="417"/>
                      <a:pt x="758" y="432"/>
                    </a:cubicBezTo>
                    <a:cubicBezTo>
                      <a:pt x="671" y="453"/>
                      <a:pt x="577" y="446"/>
                      <a:pt x="480" y="459"/>
                    </a:cubicBezTo>
                    <a:cubicBezTo>
                      <a:pt x="485" y="476"/>
                      <a:pt x="474" y="497"/>
                      <a:pt x="474" y="504"/>
                    </a:cubicBezTo>
                    <a:close/>
                    <a:moveTo>
                      <a:pt x="945" y="1631"/>
                    </a:moveTo>
                    <a:cubicBezTo>
                      <a:pt x="957" y="1665"/>
                      <a:pt x="1077" y="1634"/>
                      <a:pt x="1082" y="1612"/>
                    </a:cubicBezTo>
                    <a:cubicBezTo>
                      <a:pt x="1086" y="1594"/>
                      <a:pt x="1065" y="1589"/>
                      <a:pt x="1054" y="1579"/>
                    </a:cubicBezTo>
                    <a:cubicBezTo>
                      <a:pt x="1068" y="1620"/>
                      <a:pt x="1002" y="1625"/>
                      <a:pt x="978" y="1610"/>
                    </a:cubicBezTo>
                    <a:cubicBezTo>
                      <a:pt x="970" y="1601"/>
                      <a:pt x="983" y="1587"/>
                      <a:pt x="980" y="1582"/>
                    </a:cubicBezTo>
                    <a:cubicBezTo>
                      <a:pt x="968" y="1586"/>
                      <a:pt x="965" y="1587"/>
                      <a:pt x="954" y="1590"/>
                    </a:cubicBezTo>
                    <a:cubicBezTo>
                      <a:pt x="945" y="1607"/>
                      <a:pt x="940" y="1619"/>
                      <a:pt x="945" y="1631"/>
                    </a:cubicBezTo>
                    <a:close/>
                    <a:moveTo>
                      <a:pt x="1037" y="1071"/>
                    </a:moveTo>
                    <a:cubicBezTo>
                      <a:pt x="1035" y="1034"/>
                      <a:pt x="1039" y="998"/>
                      <a:pt x="1041" y="961"/>
                    </a:cubicBezTo>
                    <a:cubicBezTo>
                      <a:pt x="1044" y="890"/>
                      <a:pt x="1038" y="820"/>
                      <a:pt x="1041" y="753"/>
                    </a:cubicBezTo>
                    <a:cubicBezTo>
                      <a:pt x="1042" y="711"/>
                      <a:pt x="1044" y="676"/>
                      <a:pt x="1039" y="634"/>
                    </a:cubicBezTo>
                    <a:cubicBezTo>
                      <a:pt x="1025" y="638"/>
                      <a:pt x="1011" y="643"/>
                      <a:pt x="996" y="646"/>
                    </a:cubicBezTo>
                    <a:cubicBezTo>
                      <a:pt x="1002" y="762"/>
                      <a:pt x="1000" y="910"/>
                      <a:pt x="996" y="1041"/>
                    </a:cubicBezTo>
                    <a:cubicBezTo>
                      <a:pt x="994" y="1075"/>
                      <a:pt x="996" y="1108"/>
                      <a:pt x="996" y="1141"/>
                    </a:cubicBezTo>
                    <a:cubicBezTo>
                      <a:pt x="995" y="1177"/>
                      <a:pt x="989" y="1213"/>
                      <a:pt x="990" y="1247"/>
                    </a:cubicBezTo>
                    <a:cubicBezTo>
                      <a:pt x="990" y="1272"/>
                      <a:pt x="995" y="1297"/>
                      <a:pt x="996" y="1322"/>
                    </a:cubicBezTo>
                    <a:cubicBezTo>
                      <a:pt x="998" y="1399"/>
                      <a:pt x="1001" y="1475"/>
                      <a:pt x="996" y="1551"/>
                    </a:cubicBezTo>
                    <a:cubicBezTo>
                      <a:pt x="1013" y="1551"/>
                      <a:pt x="1027" y="1546"/>
                      <a:pt x="1041" y="1541"/>
                    </a:cubicBezTo>
                    <a:cubicBezTo>
                      <a:pt x="1032" y="1385"/>
                      <a:pt x="1044" y="1224"/>
                      <a:pt x="1037" y="1071"/>
                    </a:cubicBezTo>
                    <a:close/>
                    <a:moveTo>
                      <a:pt x="994" y="1567"/>
                    </a:moveTo>
                    <a:cubicBezTo>
                      <a:pt x="997" y="1574"/>
                      <a:pt x="1012" y="1570"/>
                      <a:pt x="1009" y="1582"/>
                    </a:cubicBezTo>
                    <a:cubicBezTo>
                      <a:pt x="1003" y="1583"/>
                      <a:pt x="998" y="1582"/>
                      <a:pt x="994" y="1581"/>
                    </a:cubicBezTo>
                    <a:cubicBezTo>
                      <a:pt x="994" y="1587"/>
                      <a:pt x="992" y="1596"/>
                      <a:pt x="996" y="1600"/>
                    </a:cubicBezTo>
                    <a:cubicBezTo>
                      <a:pt x="1007" y="1599"/>
                      <a:pt x="1024" y="1606"/>
                      <a:pt x="1035" y="1596"/>
                    </a:cubicBezTo>
                    <a:cubicBezTo>
                      <a:pt x="1037" y="1580"/>
                      <a:pt x="1039" y="1577"/>
                      <a:pt x="1039" y="1559"/>
                    </a:cubicBezTo>
                    <a:cubicBezTo>
                      <a:pt x="1022" y="1563"/>
                      <a:pt x="1004" y="1560"/>
                      <a:pt x="994" y="1567"/>
                    </a:cubicBezTo>
                    <a:close/>
                    <a:moveTo>
                      <a:pt x="945" y="1157"/>
                    </a:moveTo>
                    <a:cubicBezTo>
                      <a:pt x="954" y="1161"/>
                      <a:pt x="962" y="1164"/>
                      <a:pt x="976" y="1167"/>
                    </a:cubicBezTo>
                    <a:cubicBezTo>
                      <a:pt x="977" y="1031"/>
                      <a:pt x="994" y="879"/>
                      <a:pt x="980" y="759"/>
                    </a:cubicBezTo>
                    <a:cubicBezTo>
                      <a:pt x="973" y="897"/>
                      <a:pt x="952" y="1022"/>
                      <a:pt x="945" y="1157"/>
                    </a:cubicBezTo>
                    <a:close/>
                    <a:moveTo>
                      <a:pt x="735" y="1114"/>
                    </a:moveTo>
                    <a:cubicBezTo>
                      <a:pt x="736" y="1093"/>
                      <a:pt x="726" y="1082"/>
                      <a:pt x="709" y="1079"/>
                    </a:cubicBezTo>
                    <a:cubicBezTo>
                      <a:pt x="701" y="1113"/>
                      <a:pt x="655" y="1099"/>
                      <a:pt x="643" y="1077"/>
                    </a:cubicBezTo>
                    <a:cubicBezTo>
                      <a:pt x="632" y="1086"/>
                      <a:pt x="630" y="1099"/>
                      <a:pt x="633" y="1114"/>
                    </a:cubicBezTo>
                    <a:cubicBezTo>
                      <a:pt x="657" y="1118"/>
                      <a:pt x="712" y="1141"/>
                      <a:pt x="735" y="1114"/>
                    </a:cubicBezTo>
                    <a:close/>
                    <a:moveTo>
                      <a:pt x="698" y="687"/>
                    </a:moveTo>
                    <a:cubicBezTo>
                      <a:pt x="682" y="685"/>
                      <a:pt x="676" y="685"/>
                      <a:pt x="662" y="687"/>
                    </a:cubicBezTo>
                    <a:cubicBezTo>
                      <a:pt x="651" y="801"/>
                      <a:pt x="668" y="944"/>
                      <a:pt x="662" y="1059"/>
                    </a:cubicBezTo>
                    <a:cubicBezTo>
                      <a:pt x="677" y="1059"/>
                      <a:pt x="690" y="1056"/>
                      <a:pt x="696" y="1051"/>
                    </a:cubicBezTo>
                    <a:cubicBezTo>
                      <a:pt x="703" y="918"/>
                      <a:pt x="700" y="827"/>
                      <a:pt x="698" y="687"/>
                    </a:cubicBezTo>
                    <a:close/>
                    <a:moveTo>
                      <a:pt x="664" y="1077"/>
                    </a:moveTo>
                    <a:cubicBezTo>
                      <a:pt x="669" y="1083"/>
                      <a:pt x="682" y="1087"/>
                      <a:pt x="692" y="1083"/>
                    </a:cubicBezTo>
                    <a:cubicBezTo>
                      <a:pt x="691" y="1078"/>
                      <a:pt x="695" y="1078"/>
                      <a:pt x="694" y="1073"/>
                    </a:cubicBezTo>
                    <a:cubicBezTo>
                      <a:pt x="686" y="1069"/>
                      <a:pt x="671" y="1068"/>
                      <a:pt x="664" y="1077"/>
                    </a:cubicBezTo>
                    <a:close/>
                    <a:moveTo>
                      <a:pt x="421" y="1724"/>
                    </a:moveTo>
                    <a:cubicBezTo>
                      <a:pt x="420" y="1714"/>
                      <a:pt x="411" y="1713"/>
                      <a:pt x="402" y="1716"/>
                    </a:cubicBezTo>
                    <a:cubicBezTo>
                      <a:pt x="396" y="1725"/>
                      <a:pt x="398" y="1734"/>
                      <a:pt x="404" y="1741"/>
                    </a:cubicBezTo>
                    <a:cubicBezTo>
                      <a:pt x="420" y="1740"/>
                      <a:pt x="430" y="1755"/>
                      <a:pt x="445" y="1759"/>
                    </a:cubicBezTo>
                    <a:cubicBezTo>
                      <a:pt x="477" y="1768"/>
                      <a:pt x="509" y="1751"/>
                      <a:pt x="537" y="1741"/>
                    </a:cubicBezTo>
                    <a:cubicBezTo>
                      <a:pt x="544" y="1727"/>
                      <a:pt x="531" y="1723"/>
                      <a:pt x="523" y="1718"/>
                    </a:cubicBezTo>
                    <a:cubicBezTo>
                      <a:pt x="520" y="1721"/>
                      <a:pt x="523" y="1732"/>
                      <a:pt x="517" y="1733"/>
                    </a:cubicBezTo>
                    <a:cubicBezTo>
                      <a:pt x="509" y="1735"/>
                      <a:pt x="508" y="1729"/>
                      <a:pt x="506" y="1726"/>
                    </a:cubicBezTo>
                    <a:cubicBezTo>
                      <a:pt x="477" y="1740"/>
                      <a:pt x="451" y="1733"/>
                      <a:pt x="421" y="1724"/>
                    </a:cubicBezTo>
                    <a:close/>
                    <a:moveTo>
                      <a:pt x="498" y="1302"/>
                    </a:moveTo>
                    <a:cubicBezTo>
                      <a:pt x="499" y="1252"/>
                      <a:pt x="505" y="1203"/>
                      <a:pt x="506" y="1153"/>
                    </a:cubicBezTo>
                    <a:cubicBezTo>
                      <a:pt x="507" y="1088"/>
                      <a:pt x="513" y="1035"/>
                      <a:pt x="515" y="959"/>
                    </a:cubicBezTo>
                    <a:cubicBezTo>
                      <a:pt x="518" y="865"/>
                      <a:pt x="518" y="784"/>
                      <a:pt x="517" y="712"/>
                    </a:cubicBezTo>
                    <a:cubicBezTo>
                      <a:pt x="508" y="707"/>
                      <a:pt x="475" y="718"/>
                      <a:pt x="458" y="704"/>
                    </a:cubicBezTo>
                    <a:cubicBezTo>
                      <a:pt x="457" y="750"/>
                      <a:pt x="461" y="785"/>
                      <a:pt x="462" y="826"/>
                    </a:cubicBezTo>
                    <a:cubicBezTo>
                      <a:pt x="465" y="893"/>
                      <a:pt x="467" y="964"/>
                      <a:pt x="466" y="1028"/>
                    </a:cubicBezTo>
                    <a:cubicBezTo>
                      <a:pt x="466" y="1066"/>
                      <a:pt x="466" y="1134"/>
                      <a:pt x="462" y="1188"/>
                    </a:cubicBezTo>
                    <a:cubicBezTo>
                      <a:pt x="460" y="1228"/>
                      <a:pt x="453" y="1266"/>
                      <a:pt x="455" y="1304"/>
                    </a:cubicBezTo>
                    <a:cubicBezTo>
                      <a:pt x="456" y="1353"/>
                      <a:pt x="451" y="1401"/>
                      <a:pt x="453" y="1451"/>
                    </a:cubicBezTo>
                    <a:cubicBezTo>
                      <a:pt x="456" y="1521"/>
                      <a:pt x="439" y="1591"/>
                      <a:pt x="443" y="1655"/>
                    </a:cubicBezTo>
                    <a:cubicBezTo>
                      <a:pt x="464" y="1661"/>
                      <a:pt x="483" y="1662"/>
                      <a:pt x="502" y="1647"/>
                    </a:cubicBezTo>
                    <a:cubicBezTo>
                      <a:pt x="502" y="1524"/>
                      <a:pt x="494" y="1411"/>
                      <a:pt x="498" y="1302"/>
                    </a:cubicBezTo>
                    <a:close/>
                    <a:moveTo>
                      <a:pt x="502" y="1671"/>
                    </a:moveTo>
                    <a:cubicBezTo>
                      <a:pt x="482" y="1673"/>
                      <a:pt x="468" y="1683"/>
                      <a:pt x="443" y="1673"/>
                    </a:cubicBezTo>
                    <a:cubicBezTo>
                      <a:pt x="438" y="1682"/>
                      <a:pt x="438" y="1696"/>
                      <a:pt x="439" y="1710"/>
                    </a:cubicBezTo>
                    <a:cubicBezTo>
                      <a:pt x="457" y="1717"/>
                      <a:pt x="485" y="1719"/>
                      <a:pt x="504" y="1710"/>
                    </a:cubicBezTo>
                    <a:cubicBezTo>
                      <a:pt x="504" y="1697"/>
                      <a:pt x="505" y="1684"/>
                      <a:pt x="502" y="1671"/>
                    </a:cubicBezTo>
                    <a:close/>
                    <a:moveTo>
                      <a:pt x="447" y="387"/>
                    </a:moveTo>
                    <a:cubicBezTo>
                      <a:pt x="441" y="385"/>
                      <a:pt x="442" y="387"/>
                      <a:pt x="435" y="387"/>
                    </a:cubicBezTo>
                    <a:cubicBezTo>
                      <a:pt x="423" y="374"/>
                      <a:pt x="411" y="373"/>
                      <a:pt x="402" y="357"/>
                    </a:cubicBezTo>
                    <a:cubicBezTo>
                      <a:pt x="375" y="352"/>
                      <a:pt x="365" y="328"/>
                      <a:pt x="339" y="322"/>
                    </a:cubicBezTo>
                    <a:cubicBezTo>
                      <a:pt x="327" y="301"/>
                      <a:pt x="303" y="297"/>
                      <a:pt x="284" y="285"/>
                    </a:cubicBezTo>
                    <a:cubicBezTo>
                      <a:pt x="266" y="274"/>
                      <a:pt x="255" y="252"/>
                      <a:pt x="233" y="250"/>
                    </a:cubicBezTo>
                    <a:cubicBezTo>
                      <a:pt x="214" y="226"/>
                      <a:pt x="184" y="217"/>
                      <a:pt x="157" y="199"/>
                    </a:cubicBezTo>
                    <a:cubicBezTo>
                      <a:pt x="144" y="190"/>
                      <a:pt x="134" y="176"/>
                      <a:pt x="121" y="167"/>
                    </a:cubicBezTo>
                    <a:cubicBezTo>
                      <a:pt x="98" y="151"/>
                      <a:pt x="64" y="128"/>
                      <a:pt x="43" y="122"/>
                    </a:cubicBezTo>
                    <a:cubicBezTo>
                      <a:pt x="37" y="130"/>
                      <a:pt x="31" y="138"/>
                      <a:pt x="31" y="152"/>
                    </a:cubicBezTo>
                    <a:cubicBezTo>
                      <a:pt x="36" y="160"/>
                      <a:pt x="46" y="164"/>
                      <a:pt x="51" y="173"/>
                    </a:cubicBezTo>
                    <a:cubicBezTo>
                      <a:pt x="149" y="220"/>
                      <a:pt x="226" y="288"/>
                      <a:pt x="321" y="338"/>
                    </a:cubicBezTo>
                    <a:cubicBezTo>
                      <a:pt x="342" y="360"/>
                      <a:pt x="377" y="369"/>
                      <a:pt x="396" y="393"/>
                    </a:cubicBezTo>
                    <a:cubicBezTo>
                      <a:pt x="417" y="397"/>
                      <a:pt x="424" y="416"/>
                      <a:pt x="447" y="418"/>
                    </a:cubicBezTo>
                    <a:cubicBezTo>
                      <a:pt x="447" y="423"/>
                      <a:pt x="454" y="431"/>
                      <a:pt x="458" y="426"/>
                    </a:cubicBezTo>
                    <a:cubicBezTo>
                      <a:pt x="453" y="416"/>
                      <a:pt x="468" y="409"/>
                      <a:pt x="472" y="402"/>
                    </a:cubicBezTo>
                    <a:cubicBezTo>
                      <a:pt x="460" y="401"/>
                      <a:pt x="454" y="393"/>
                      <a:pt x="447" y="387"/>
                    </a:cubicBezTo>
                    <a:close/>
                    <a:moveTo>
                      <a:pt x="433" y="442"/>
                    </a:moveTo>
                    <a:cubicBezTo>
                      <a:pt x="384" y="405"/>
                      <a:pt x="350" y="377"/>
                      <a:pt x="296" y="348"/>
                    </a:cubicBezTo>
                    <a:cubicBezTo>
                      <a:pt x="243" y="302"/>
                      <a:pt x="184" y="264"/>
                      <a:pt x="119" y="230"/>
                    </a:cubicBezTo>
                    <a:cubicBezTo>
                      <a:pt x="113" y="223"/>
                      <a:pt x="104" y="209"/>
                      <a:pt x="92" y="214"/>
                    </a:cubicBezTo>
                    <a:cubicBezTo>
                      <a:pt x="101" y="243"/>
                      <a:pt x="98" y="273"/>
                      <a:pt x="98" y="306"/>
                    </a:cubicBezTo>
                    <a:cubicBezTo>
                      <a:pt x="97" y="322"/>
                      <a:pt x="103" y="337"/>
                      <a:pt x="104" y="351"/>
                    </a:cubicBezTo>
                    <a:cubicBezTo>
                      <a:pt x="104" y="367"/>
                      <a:pt x="99" y="386"/>
                      <a:pt x="104" y="400"/>
                    </a:cubicBezTo>
                    <a:cubicBezTo>
                      <a:pt x="108" y="412"/>
                      <a:pt x="123" y="419"/>
                      <a:pt x="131" y="430"/>
                    </a:cubicBezTo>
                    <a:cubicBezTo>
                      <a:pt x="135" y="434"/>
                      <a:pt x="135" y="441"/>
                      <a:pt x="139" y="446"/>
                    </a:cubicBezTo>
                    <a:cubicBezTo>
                      <a:pt x="150" y="460"/>
                      <a:pt x="171" y="468"/>
                      <a:pt x="188" y="481"/>
                    </a:cubicBezTo>
                    <a:cubicBezTo>
                      <a:pt x="198" y="489"/>
                      <a:pt x="209" y="501"/>
                      <a:pt x="215" y="504"/>
                    </a:cubicBezTo>
                    <a:cubicBezTo>
                      <a:pt x="219" y="506"/>
                      <a:pt x="224" y="504"/>
                      <a:pt x="227" y="506"/>
                    </a:cubicBezTo>
                    <a:cubicBezTo>
                      <a:pt x="235" y="512"/>
                      <a:pt x="242" y="523"/>
                      <a:pt x="251" y="530"/>
                    </a:cubicBezTo>
                    <a:cubicBezTo>
                      <a:pt x="315" y="584"/>
                      <a:pt x="389" y="640"/>
                      <a:pt x="458" y="679"/>
                    </a:cubicBezTo>
                    <a:cubicBezTo>
                      <a:pt x="440" y="605"/>
                      <a:pt x="450" y="545"/>
                      <a:pt x="449" y="477"/>
                    </a:cubicBezTo>
                    <a:cubicBezTo>
                      <a:pt x="456" y="468"/>
                      <a:pt x="458" y="463"/>
                      <a:pt x="458" y="449"/>
                    </a:cubicBezTo>
                    <a:cubicBezTo>
                      <a:pt x="445" y="448"/>
                      <a:pt x="445" y="440"/>
                      <a:pt x="433" y="442"/>
                    </a:cubicBezTo>
                    <a:close/>
                    <a:moveTo>
                      <a:pt x="296" y="587"/>
                    </a:moveTo>
                    <a:cubicBezTo>
                      <a:pt x="248" y="564"/>
                      <a:pt x="199" y="515"/>
                      <a:pt x="155" y="489"/>
                    </a:cubicBezTo>
                    <a:cubicBezTo>
                      <a:pt x="156" y="522"/>
                      <a:pt x="155" y="577"/>
                      <a:pt x="155" y="622"/>
                    </a:cubicBezTo>
                    <a:cubicBezTo>
                      <a:pt x="154" y="673"/>
                      <a:pt x="159" y="734"/>
                      <a:pt x="162" y="798"/>
                    </a:cubicBezTo>
                    <a:cubicBezTo>
                      <a:pt x="168" y="891"/>
                      <a:pt x="168" y="1009"/>
                      <a:pt x="172" y="1114"/>
                    </a:cubicBezTo>
                    <a:cubicBezTo>
                      <a:pt x="173" y="1134"/>
                      <a:pt x="171" y="1167"/>
                      <a:pt x="174" y="1181"/>
                    </a:cubicBezTo>
                    <a:cubicBezTo>
                      <a:pt x="177" y="1191"/>
                      <a:pt x="190" y="1198"/>
                      <a:pt x="190" y="1212"/>
                    </a:cubicBezTo>
                    <a:cubicBezTo>
                      <a:pt x="272" y="1310"/>
                      <a:pt x="353" y="1410"/>
                      <a:pt x="433" y="1510"/>
                    </a:cubicBezTo>
                    <a:cubicBezTo>
                      <a:pt x="439" y="1478"/>
                      <a:pt x="438" y="1447"/>
                      <a:pt x="437" y="1418"/>
                    </a:cubicBezTo>
                    <a:cubicBezTo>
                      <a:pt x="435" y="1366"/>
                      <a:pt x="439" y="1314"/>
                      <a:pt x="439" y="1265"/>
                    </a:cubicBezTo>
                    <a:cubicBezTo>
                      <a:pt x="439" y="1241"/>
                      <a:pt x="431" y="1218"/>
                      <a:pt x="443" y="1196"/>
                    </a:cubicBezTo>
                    <a:cubicBezTo>
                      <a:pt x="437" y="1154"/>
                      <a:pt x="444" y="1110"/>
                      <a:pt x="447" y="1071"/>
                    </a:cubicBezTo>
                    <a:cubicBezTo>
                      <a:pt x="450" y="1022"/>
                      <a:pt x="443" y="970"/>
                      <a:pt x="441" y="918"/>
                    </a:cubicBezTo>
                    <a:cubicBezTo>
                      <a:pt x="437" y="838"/>
                      <a:pt x="446" y="758"/>
                      <a:pt x="441" y="694"/>
                    </a:cubicBezTo>
                    <a:cubicBezTo>
                      <a:pt x="398" y="663"/>
                      <a:pt x="343" y="624"/>
                      <a:pt x="296" y="587"/>
                    </a:cubicBezTo>
                    <a:close/>
                    <a:moveTo>
                      <a:pt x="433" y="1530"/>
                    </a:moveTo>
                    <a:cubicBezTo>
                      <a:pt x="431" y="1529"/>
                      <a:pt x="429" y="1530"/>
                      <a:pt x="427" y="1530"/>
                    </a:cubicBezTo>
                    <a:cubicBezTo>
                      <a:pt x="415" y="1522"/>
                      <a:pt x="403" y="1499"/>
                      <a:pt x="392" y="1484"/>
                    </a:cubicBezTo>
                    <a:cubicBezTo>
                      <a:pt x="379" y="1468"/>
                      <a:pt x="370" y="1451"/>
                      <a:pt x="357" y="1439"/>
                    </a:cubicBezTo>
                    <a:cubicBezTo>
                      <a:pt x="339" y="1401"/>
                      <a:pt x="302" y="1374"/>
                      <a:pt x="274" y="1339"/>
                    </a:cubicBezTo>
                    <a:cubicBezTo>
                      <a:pt x="249" y="1308"/>
                      <a:pt x="227" y="1274"/>
                      <a:pt x="200" y="1245"/>
                    </a:cubicBezTo>
                    <a:cubicBezTo>
                      <a:pt x="180" y="1224"/>
                      <a:pt x="169" y="1193"/>
                      <a:pt x="151" y="1171"/>
                    </a:cubicBezTo>
                    <a:cubicBezTo>
                      <a:pt x="152" y="1194"/>
                      <a:pt x="168" y="1216"/>
                      <a:pt x="184" y="1230"/>
                    </a:cubicBezTo>
                    <a:cubicBezTo>
                      <a:pt x="182" y="1236"/>
                      <a:pt x="187" y="1237"/>
                      <a:pt x="186" y="1243"/>
                    </a:cubicBezTo>
                    <a:cubicBezTo>
                      <a:pt x="272" y="1347"/>
                      <a:pt x="347" y="1461"/>
                      <a:pt x="431" y="1567"/>
                    </a:cubicBezTo>
                    <a:cubicBezTo>
                      <a:pt x="431" y="1554"/>
                      <a:pt x="434" y="1544"/>
                      <a:pt x="433" y="1530"/>
                    </a:cubicBezTo>
                    <a:close/>
                    <a:moveTo>
                      <a:pt x="110" y="1283"/>
                    </a:moveTo>
                    <a:cubicBezTo>
                      <a:pt x="97" y="1285"/>
                      <a:pt x="96" y="1292"/>
                      <a:pt x="88" y="1294"/>
                    </a:cubicBezTo>
                    <a:cubicBezTo>
                      <a:pt x="95" y="1332"/>
                      <a:pt x="127" y="1321"/>
                      <a:pt x="159" y="1328"/>
                    </a:cubicBezTo>
                    <a:cubicBezTo>
                      <a:pt x="171" y="1317"/>
                      <a:pt x="179" y="1314"/>
                      <a:pt x="194" y="1306"/>
                    </a:cubicBezTo>
                    <a:cubicBezTo>
                      <a:pt x="192" y="1299"/>
                      <a:pt x="199" y="1293"/>
                      <a:pt x="196" y="1286"/>
                    </a:cubicBezTo>
                    <a:cubicBezTo>
                      <a:pt x="184" y="1310"/>
                      <a:pt x="119" y="1308"/>
                      <a:pt x="110" y="1283"/>
                    </a:cubicBezTo>
                    <a:close/>
                    <a:moveTo>
                      <a:pt x="176" y="1257"/>
                    </a:moveTo>
                    <a:cubicBezTo>
                      <a:pt x="161" y="1263"/>
                      <a:pt x="137" y="1261"/>
                      <a:pt x="125" y="1259"/>
                    </a:cubicBezTo>
                    <a:cubicBezTo>
                      <a:pt x="125" y="1266"/>
                      <a:pt x="119" y="1277"/>
                      <a:pt x="125" y="1288"/>
                    </a:cubicBezTo>
                    <a:cubicBezTo>
                      <a:pt x="149" y="1290"/>
                      <a:pt x="202" y="1288"/>
                      <a:pt x="176" y="1257"/>
                    </a:cubicBezTo>
                    <a:close/>
                    <a:moveTo>
                      <a:pt x="153" y="1049"/>
                    </a:moveTo>
                    <a:cubicBezTo>
                      <a:pt x="157" y="970"/>
                      <a:pt x="151" y="889"/>
                      <a:pt x="151" y="808"/>
                    </a:cubicBezTo>
                    <a:cubicBezTo>
                      <a:pt x="151" y="771"/>
                      <a:pt x="143" y="732"/>
                      <a:pt x="141" y="696"/>
                    </a:cubicBezTo>
                    <a:cubicBezTo>
                      <a:pt x="139" y="664"/>
                      <a:pt x="144" y="631"/>
                      <a:pt x="141" y="602"/>
                    </a:cubicBezTo>
                    <a:cubicBezTo>
                      <a:pt x="139" y="588"/>
                      <a:pt x="134" y="575"/>
                      <a:pt x="133" y="561"/>
                    </a:cubicBezTo>
                    <a:cubicBezTo>
                      <a:pt x="133" y="547"/>
                      <a:pt x="136" y="535"/>
                      <a:pt x="135" y="522"/>
                    </a:cubicBezTo>
                    <a:cubicBezTo>
                      <a:pt x="133" y="500"/>
                      <a:pt x="131" y="487"/>
                      <a:pt x="133" y="469"/>
                    </a:cubicBezTo>
                    <a:cubicBezTo>
                      <a:pt x="121" y="466"/>
                      <a:pt x="109" y="444"/>
                      <a:pt x="102" y="449"/>
                    </a:cubicBezTo>
                    <a:cubicBezTo>
                      <a:pt x="97" y="549"/>
                      <a:pt x="122" y="648"/>
                      <a:pt x="117" y="745"/>
                    </a:cubicBezTo>
                    <a:cubicBezTo>
                      <a:pt x="114" y="822"/>
                      <a:pt x="115" y="914"/>
                      <a:pt x="121" y="992"/>
                    </a:cubicBezTo>
                    <a:cubicBezTo>
                      <a:pt x="147" y="1059"/>
                      <a:pt x="112" y="1158"/>
                      <a:pt x="127" y="1236"/>
                    </a:cubicBezTo>
                    <a:cubicBezTo>
                      <a:pt x="139" y="1242"/>
                      <a:pt x="152" y="1237"/>
                      <a:pt x="161" y="1230"/>
                    </a:cubicBezTo>
                    <a:cubicBezTo>
                      <a:pt x="161" y="1220"/>
                      <a:pt x="139" y="1208"/>
                      <a:pt x="135" y="1190"/>
                    </a:cubicBezTo>
                    <a:cubicBezTo>
                      <a:pt x="133" y="1182"/>
                      <a:pt x="137" y="1155"/>
                      <a:pt x="141" y="1151"/>
                    </a:cubicBezTo>
                    <a:cubicBezTo>
                      <a:pt x="149" y="1144"/>
                      <a:pt x="160" y="1147"/>
                      <a:pt x="162" y="1157"/>
                    </a:cubicBezTo>
                    <a:cubicBezTo>
                      <a:pt x="159" y="1123"/>
                      <a:pt x="159" y="1090"/>
                      <a:pt x="153" y="10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extLst>
      <p:ext uri="{BB962C8B-B14F-4D97-AF65-F5344CB8AC3E}">
        <p14:creationId xmlns:p14="http://schemas.microsoft.com/office/powerpoint/2010/main" val="126958186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284911886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18" name="图片 17"/>
          <p:cNvPicPr>
            <a:picLocks noChangeAspect="1"/>
          </p:cNvPicPr>
          <p:nvPr userDrawn="1"/>
        </p:nvPicPr>
        <p:blipFill rotWithShape="1">
          <a:blip r:embed="rId2">
            <a:clrChange>
              <a:clrFrom>
                <a:srgbClr val="F3F4C7"/>
              </a:clrFrom>
              <a:clrTo>
                <a:srgbClr val="F3F4C7">
                  <a:alpha val="0"/>
                </a:srgbClr>
              </a:clrTo>
            </a:clrChange>
          </a:blip>
          <a:srcRect l="1088" t="47272" r="1230" b="10578"/>
          <a:stretch>
            <a:fillRect/>
          </a:stretch>
        </p:blipFill>
        <p:spPr>
          <a:xfrm>
            <a:off x="107004" y="3312270"/>
            <a:ext cx="11974749" cy="3429000"/>
          </a:xfrm>
          <a:prstGeom prst="rect">
            <a:avLst/>
          </a:prstGeom>
        </p:spPr>
      </p:pic>
    </p:spTree>
    <p:extLst>
      <p:ext uri="{BB962C8B-B14F-4D97-AF65-F5344CB8AC3E}">
        <p14:creationId xmlns:p14="http://schemas.microsoft.com/office/powerpoint/2010/main" val="427605106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86023308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9796929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42871121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74159384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580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0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538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1378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9508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220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806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5864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4036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2308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695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565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96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837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76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424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6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6FF3C645-C54F-DB6E-F617-2388CEBC340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43099" y="0"/>
            <a:ext cx="1698962" cy="1698962"/>
          </a:xfrm>
          <a:prstGeom prst="rect">
            <a:avLst/>
          </a:prstGeom>
        </p:spPr>
      </p:pic>
    </p:spTree>
    <p:extLst>
      <p:ext uri="{BB962C8B-B14F-4D97-AF65-F5344CB8AC3E}">
        <p14:creationId xmlns:p14="http://schemas.microsoft.com/office/powerpoint/2010/main" val="3954600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10/04/2026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pic>
        <p:nvPicPr>
          <p:cNvPr id="7" name="Picture 6" descr="A round pink circle with white text and a black background&#10;&#10;AI-generated content may be incorrect.">
            <a:extLst>
              <a:ext uri="{FF2B5EF4-FFF2-40B4-BE49-F238E27FC236}">
                <a16:creationId xmlns:a16="http://schemas.microsoft.com/office/drawing/2014/main" id="{F2348130-7A4A-6853-A3FD-AA4590492FE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43099" y="0"/>
            <a:ext cx="1698962" cy="1698962"/>
          </a:xfrm>
          <a:prstGeom prst="rect">
            <a:avLst/>
          </a:prstGeom>
        </p:spPr>
      </p:pic>
    </p:spTree>
    <p:extLst>
      <p:ext uri="{BB962C8B-B14F-4D97-AF65-F5344CB8AC3E}">
        <p14:creationId xmlns:p14="http://schemas.microsoft.com/office/powerpoint/2010/main" val="1250446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F78FE-12CD-4EC6-87F0-35F36F5B5570}" type="datetimeFigureOut">
              <a:rPr lang="zh-CN" altLang="en-US" smtClean="0"/>
              <a:t>2026/4/10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1865851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73D70D83-D169-5EC3-B984-68BBEBCA12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43099" y="0"/>
            <a:ext cx="1698962" cy="1698962"/>
          </a:xfrm>
          <a:prstGeom prst="rect">
            <a:avLst/>
          </a:prstGeom>
        </p:spPr>
      </p:pic>
    </p:spTree>
    <p:extLst>
      <p:ext uri="{BB962C8B-B14F-4D97-AF65-F5344CB8AC3E}">
        <p14:creationId xmlns:p14="http://schemas.microsoft.com/office/powerpoint/2010/main" val="42241026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image" Target="../media/image1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F86270FE-B67B-6D6F-5794-4B2F916AE3CF}"/>
              </a:ext>
            </a:extLst>
          </p:cNvPr>
          <p:cNvSpPr/>
          <p:nvPr/>
        </p:nvSpPr>
        <p:spPr>
          <a:xfrm>
            <a:off x="1228386" y="681151"/>
            <a:ext cx="3366143" cy="646331"/>
          </a:xfrm>
          <a:prstGeom prst="rect">
            <a:avLst/>
          </a:prstGeom>
        </p:spPr>
        <p:txBody>
          <a:bodyPr wrap="square">
            <a:spAutoFit/>
          </a:bodyPr>
          <a:lstStyle/>
          <a:p>
            <a:pPr algn="ctr">
              <a:defRPr/>
            </a:pPr>
            <a:r>
              <a:rPr lang="en-US" altLang="zh-CN"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Cùng</a:t>
            </a:r>
            <a:r>
              <a:rPr lang="en-US" altLang="zh-C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tìm</a:t>
            </a:r>
            <a:r>
              <a:rPr lang="en-US" altLang="zh-C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hiểu</a:t>
            </a:r>
            <a:endParaRPr lang="zh-CN" altLang="en-US" sz="3600" b="1" dirty="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2603D063-4439-6915-E13E-285EE27532A1}"/>
              </a:ext>
            </a:extLst>
          </p:cNvPr>
          <p:cNvPicPr>
            <a:picLocks noChangeAspect="1"/>
          </p:cNvPicPr>
          <p:nvPr/>
        </p:nvPicPr>
        <p:blipFill>
          <a:blip r:embed="rId8"/>
          <a:stretch>
            <a:fillRect/>
          </a:stretch>
        </p:blipFill>
        <p:spPr>
          <a:xfrm rot="16200000">
            <a:off x="644411" y="641894"/>
            <a:ext cx="646331" cy="646331"/>
          </a:xfrm>
          <a:prstGeom prst="rect">
            <a:avLst/>
          </a:prstGeom>
        </p:spPr>
      </p:pic>
      <p:grpSp>
        <p:nvGrpSpPr>
          <p:cNvPr id="6" name="PA_库_组合 5">
            <a:extLst>
              <a:ext uri="{FF2B5EF4-FFF2-40B4-BE49-F238E27FC236}">
                <a16:creationId xmlns:a16="http://schemas.microsoft.com/office/drawing/2014/main" id="{024C139C-8411-360C-5DDB-AD657D06720F}"/>
              </a:ext>
            </a:extLst>
          </p:cNvPr>
          <p:cNvGrpSpPr/>
          <p:nvPr>
            <p:custDataLst>
              <p:tags r:id="rId1"/>
            </p:custDataLst>
          </p:nvPr>
        </p:nvGrpSpPr>
        <p:grpSpPr>
          <a:xfrm>
            <a:off x="606693" y="1742029"/>
            <a:ext cx="587835" cy="716735"/>
            <a:chOff x="1836100" y="2332000"/>
            <a:chExt cx="1572829" cy="875054"/>
          </a:xfrm>
        </p:grpSpPr>
        <p:sp>
          <p:nvSpPr>
            <p:cNvPr id="7" name="任意多边形 10">
              <a:extLst>
                <a:ext uri="{FF2B5EF4-FFF2-40B4-BE49-F238E27FC236}">
                  <a16:creationId xmlns:a16="http://schemas.microsoft.com/office/drawing/2014/main" id="{9688B88E-1AC1-FF6A-5F2F-7775B6A54BC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8" name="任意多边形 11">
              <a:extLst>
                <a:ext uri="{FF2B5EF4-FFF2-40B4-BE49-F238E27FC236}">
                  <a16:creationId xmlns:a16="http://schemas.microsoft.com/office/drawing/2014/main" id="{6A88B58E-975B-716B-D560-23F3020EBF7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9" name="文本框 12">
              <a:extLst>
                <a:ext uri="{FF2B5EF4-FFF2-40B4-BE49-F238E27FC236}">
                  <a16:creationId xmlns:a16="http://schemas.microsoft.com/office/drawing/2014/main" id="{3CB2F3D8-9DE8-532B-3A5A-054B4FB554CD}"/>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1</a:t>
              </a:r>
            </a:p>
          </p:txBody>
        </p:sp>
      </p:grpSp>
      <p:sp>
        <p:nvSpPr>
          <p:cNvPr id="10" name="Rectangle 9">
            <a:extLst>
              <a:ext uri="{FF2B5EF4-FFF2-40B4-BE49-F238E27FC236}">
                <a16:creationId xmlns:a16="http://schemas.microsoft.com/office/drawing/2014/main" id="{7F723939-B159-EE77-1B9A-58828F15EC4C}"/>
              </a:ext>
            </a:extLst>
          </p:cNvPr>
          <p:cNvSpPr/>
          <p:nvPr/>
        </p:nvSpPr>
        <p:spPr>
          <a:xfrm>
            <a:off x="1295389" y="1716260"/>
            <a:ext cx="8193755" cy="1077218"/>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Bài viết nhắc đến mấy điều mọi người cần làm cho Trái Đất? Đó là những điều gì?</a:t>
            </a:r>
          </a:p>
        </p:txBody>
      </p:sp>
      <p:grpSp>
        <p:nvGrpSpPr>
          <p:cNvPr id="11" name="PA_库_组合 5">
            <a:extLst>
              <a:ext uri="{FF2B5EF4-FFF2-40B4-BE49-F238E27FC236}">
                <a16:creationId xmlns:a16="http://schemas.microsoft.com/office/drawing/2014/main" id="{A4215343-9F2A-65C0-F7E1-21D972124315}"/>
              </a:ext>
            </a:extLst>
          </p:cNvPr>
          <p:cNvGrpSpPr/>
          <p:nvPr>
            <p:custDataLst>
              <p:tags r:id="rId2"/>
            </p:custDataLst>
          </p:nvPr>
        </p:nvGrpSpPr>
        <p:grpSpPr>
          <a:xfrm>
            <a:off x="606693" y="2759320"/>
            <a:ext cx="587835" cy="716735"/>
            <a:chOff x="1836100" y="2332000"/>
            <a:chExt cx="1572829" cy="875054"/>
          </a:xfrm>
        </p:grpSpPr>
        <p:sp>
          <p:nvSpPr>
            <p:cNvPr id="12" name="任意多边形 10">
              <a:extLst>
                <a:ext uri="{FF2B5EF4-FFF2-40B4-BE49-F238E27FC236}">
                  <a16:creationId xmlns:a16="http://schemas.microsoft.com/office/drawing/2014/main" id="{034FEEFB-F975-4FCB-5D92-DC20C8C832F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id="{5CF3242A-CB21-FDBB-9C93-18EDBAF2E49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id="{91159381-4C83-9A2F-BBF0-379305AEAA43}"/>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2</a:t>
              </a:r>
            </a:p>
          </p:txBody>
        </p:sp>
      </p:grpSp>
      <p:sp>
        <p:nvSpPr>
          <p:cNvPr id="15" name="Rectangle 14">
            <a:extLst>
              <a:ext uri="{FF2B5EF4-FFF2-40B4-BE49-F238E27FC236}">
                <a16:creationId xmlns:a16="http://schemas.microsoft.com/office/drawing/2014/main" id="{DE345B5B-A827-F507-F5A5-827471D4E56F}"/>
              </a:ext>
            </a:extLst>
          </p:cNvPr>
          <p:cNvSpPr/>
          <p:nvPr/>
        </p:nvSpPr>
        <p:spPr>
          <a:xfrm>
            <a:off x="1338886" y="2861649"/>
            <a:ext cx="9762841" cy="584775"/>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Vì sao mọi người cần làm những điều đó? </a:t>
            </a:r>
          </a:p>
        </p:txBody>
      </p:sp>
      <p:grpSp>
        <p:nvGrpSpPr>
          <p:cNvPr id="16" name="PA_库_组合 5">
            <a:extLst>
              <a:ext uri="{FF2B5EF4-FFF2-40B4-BE49-F238E27FC236}">
                <a16:creationId xmlns:a16="http://schemas.microsoft.com/office/drawing/2014/main" id="{FECBFFAB-084C-A781-1EB2-14C5E35E8AAC}"/>
              </a:ext>
            </a:extLst>
          </p:cNvPr>
          <p:cNvGrpSpPr/>
          <p:nvPr>
            <p:custDataLst>
              <p:tags r:id="rId3"/>
            </p:custDataLst>
          </p:nvPr>
        </p:nvGrpSpPr>
        <p:grpSpPr>
          <a:xfrm>
            <a:off x="625552" y="3574960"/>
            <a:ext cx="587835" cy="716735"/>
            <a:chOff x="1836100" y="2332000"/>
            <a:chExt cx="1572829" cy="875054"/>
          </a:xfrm>
        </p:grpSpPr>
        <p:sp>
          <p:nvSpPr>
            <p:cNvPr id="18" name="任意多边形 10">
              <a:extLst>
                <a:ext uri="{FF2B5EF4-FFF2-40B4-BE49-F238E27FC236}">
                  <a16:creationId xmlns:a16="http://schemas.microsoft.com/office/drawing/2014/main" id="{98571B91-1347-D285-7EA0-8F19270DA9C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DFC21CB5-3613-DFB3-2355-549E76566B6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53FABB23-CEC2-12AF-C425-E02B3A5463E5}"/>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3</a:t>
              </a:r>
            </a:p>
          </p:txBody>
        </p:sp>
      </p:grpSp>
      <p:sp>
        <p:nvSpPr>
          <p:cNvPr id="21" name="Rectangle 20">
            <a:extLst>
              <a:ext uri="{FF2B5EF4-FFF2-40B4-BE49-F238E27FC236}">
                <a16:creationId xmlns:a16="http://schemas.microsoft.com/office/drawing/2014/main" id="{3E749F86-B86F-38D8-849A-4EF4393A4750}"/>
              </a:ext>
            </a:extLst>
          </p:cNvPr>
          <p:cNvSpPr/>
          <p:nvPr/>
        </p:nvSpPr>
        <p:spPr>
          <a:xfrm>
            <a:off x="1357745" y="3677289"/>
            <a:ext cx="10207394" cy="584775"/>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Theo em vì sao lại gọi đó là những điều nhỏ?</a:t>
            </a:r>
          </a:p>
        </p:txBody>
      </p:sp>
      <p:grpSp>
        <p:nvGrpSpPr>
          <p:cNvPr id="22" name="PA_库_组合 5">
            <a:extLst>
              <a:ext uri="{FF2B5EF4-FFF2-40B4-BE49-F238E27FC236}">
                <a16:creationId xmlns:a16="http://schemas.microsoft.com/office/drawing/2014/main" id="{0B38D703-78E6-35C8-EF39-62D19C495242}"/>
              </a:ext>
            </a:extLst>
          </p:cNvPr>
          <p:cNvGrpSpPr/>
          <p:nvPr>
            <p:custDataLst>
              <p:tags r:id="rId4"/>
            </p:custDataLst>
          </p:nvPr>
        </p:nvGrpSpPr>
        <p:grpSpPr>
          <a:xfrm>
            <a:off x="616027" y="4465938"/>
            <a:ext cx="587835" cy="716735"/>
            <a:chOff x="1836100" y="2332000"/>
            <a:chExt cx="1572829" cy="875054"/>
          </a:xfrm>
        </p:grpSpPr>
        <p:sp>
          <p:nvSpPr>
            <p:cNvPr id="23" name="任意多边形 10">
              <a:extLst>
                <a:ext uri="{FF2B5EF4-FFF2-40B4-BE49-F238E27FC236}">
                  <a16:creationId xmlns:a16="http://schemas.microsoft.com/office/drawing/2014/main" id="{379E614A-DB21-20A5-9AC6-87FA141450E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4" name="任意多边形 11">
              <a:extLst>
                <a:ext uri="{FF2B5EF4-FFF2-40B4-BE49-F238E27FC236}">
                  <a16:creationId xmlns:a16="http://schemas.microsoft.com/office/drawing/2014/main" id="{80F87EC1-AB98-4EEA-4BA7-81DC44646C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5" name="文本框 12">
              <a:extLst>
                <a:ext uri="{FF2B5EF4-FFF2-40B4-BE49-F238E27FC236}">
                  <a16:creationId xmlns:a16="http://schemas.microsoft.com/office/drawing/2014/main" id="{EB9BFFAF-7E7E-A64F-3679-94B49841537A}"/>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4</a:t>
              </a:r>
            </a:p>
          </p:txBody>
        </p:sp>
      </p:grpSp>
      <p:sp>
        <p:nvSpPr>
          <p:cNvPr id="26" name="Rectangle 25">
            <a:extLst>
              <a:ext uri="{FF2B5EF4-FFF2-40B4-BE49-F238E27FC236}">
                <a16:creationId xmlns:a16="http://schemas.microsoft.com/office/drawing/2014/main" id="{5E15EB51-CE24-6BB9-0DC1-0C03B9421C42}"/>
              </a:ext>
            </a:extLst>
          </p:cNvPr>
          <p:cNvSpPr/>
          <p:nvPr/>
        </p:nvSpPr>
        <p:spPr>
          <a:xfrm>
            <a:off x="1248743" y="4552001"/>
            <a:ext cx="10327853" cy="584775"/>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Chúng ta có thể làm gì để cứu sinh vật biển?</a:t>
            </a:r>
          </a:p>
        </p:txBody>
      </p:sp>
      <p:grpSp>
        <p:nvGrpSpPr>
          <p:cNvPr id="27" name="Group 26">
            <a:extLst>
              <a:ext uri="{FF2B5EF4-FFF2-40B4-BE49-F238E27FC236}">
                <a16:creationId xmlns:a16="http://schemas.microsoft.com/office/drawing/2014/main" id="{CB6F1374-287E-8BE5-5E42-19EEE1F21986}"/>
              </a:ext>
            </a:extLst>
          </p:cNvPr>
          <p:cNvGrpSpPr/>
          <p:nvPr/>
        </p:nvGrpSpPr>
        <p:grpSpPr>
          <a:xfrm>
            <a:off x="9240409" y="-448419"/>
            <a:ext cx="2844126" cy="2557500"/>
            <a:chOff x="7656473" y="831396"/>
            <a:chExt cx="3689350" cy="3269584"/>
          </a:xfrm>
        </p:grpSpPr>
        <p:pic>
          <p:nvPicPr>
            <p:cNvPr id="28" name="图片 2" descr="2">
              <a:extLst>
                <a:ext uri="{FF2B5EF4-FFF2-40B4-BE49-F238E27FC236}">
                  <a16:creationId xmlns:a16="http://schemas.microsoft.com/office/drawing/2014/main" id="{B3CA4F16-90B9-5F99-E55F-2931D10752F8}"/>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29" name="Rounded Rectangle 53">
              <a:extLst>
                <a:ext uri="{FF2B5EF4-FFF2-40B4-BE49-F238E27FC236}">
                  <a16:creationId xmlns:a16="http://schemas.microsoft.com/office/drawing/2014/main" id="{50B52EA9-F320-6DE4-2AD1-09250B2EBC6B}"/>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Thảo</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luận</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nhóm</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đôi</a:t>
              </a:r>
              <a:endPar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30" name="PA_库_组合 5">
            <a:extLst>
              <a:ext uri="{FF2B5EF4-FFF2-40B4-BE49-F238E27FC236}">
                <a16:creationId xmlns:a16="http://schemas.microsoft.com/office/drawing/2014/main" id="{BF30A0BB-F9D3-047E-D5D8-358C24C589F2}"/>
              </a:ext>
            </a:extLst>
          </p:cNvPr>
          <p:cNvGrpSpPr/>
          <p:nvPr>
            <p:custDataLst>
              <p:tags r:id="rId5"/>
            </p:custDataLst>
          </p:nvPr>
        </p:nvGrpSpPr>
        <p:grpSpPr>
          <a:xfrm>
            <a:off x="616027" y="5370813"/>
            <a:ext cx="587835" cy="716735"/>
            <a:chOff x="1836100" y="2332000"/>
            <a:chExt cx="1572829" cy="875054"/>
          </a:xfrm>
        </p:grpSpPr>
        <p:sp>
          <p:nvSpPr>
            <p:cNvPr id="31" name="任意多边形 10">
              <a:extLst>
                <a:ext uri="{FF2B5EF4-FFF2-40B4-BE49-F238E27FC236}">
                  <a16:creationId xmlns:a16="http://schemas.microsoft.com/office/drawing/2014/main" id="{C52961F2-8DD6-1BD0-3996-98F56C3F72AF}"/>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00BF939E-8885-3D9A-4254-9A71CD01467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CA78846B-5905-F1AC-3ADA-E01078A8F26F}"/>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5</a:t>
              </a:r>
            </a:p>
          </p:txBody>
        </p:sp>
      </p:grpSp>
      <p:sp>
        <p:nvSpPr>
          <p:cNvPr id="34" name="Rectangle 33">
            <a:extLst>
              <a:ext uri="{FF2B5EF4-FFF2-40B4-BE49-F238E27FC236}">
                <a16:creationId xmlns:a16="http://schemas.microsoft.com/office/drawing/2014/main" id="{E264A3C4-E7F0-98C0-3546-42DF8CD6876B}"/>
              </a:ext>
            </a:extLst>
          </p:cNvPr>
          <p:cNvSpPr/>
          <p:nvPr/>
        </p:nvSpPr>
        <p:spPr>
          <a:xfrm>
            <a:off x="1248743" y="5456876"/>
            <a:ext cx="10327853" cy="1077218"/>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Từ bài đọc trên, em thấy mình cần làm gì để bảo vệ môi trường? </a:t>
            </a:r>
          </a:p>
        </p:txBody>
      </p:sp>
    </p:spTree>
    <p:extLst>
      <p:ext uri="{BB962C8B-B14F-4D97-AF65-F5344CB8AC3E}">
        <p14:creationId xmlns:p14="http://schemas.microsoft.com/office/powerpoint/2010/main" val="35595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anim calcmode="lin" valueType="num">
                                      <p:cBhvr>
                                        <p:cTn id="11" dur="750" fill="hold"/>
                                        <p:tgtEl>
                                          <p:spTgt spid="10"/>
                                        </p:tgtEl>
                                        <p:attrNameLst>
                                          <p:attrName>ppt_x</p:attrName>
                                        </p:attrNameLst>
                                      </p:cBhvr>
                                      <p:tavLst>
                                        <p:tav tm="0">
                                          <p:val>
                                            <p:strVal val="#ppt_x"/>
                                          </p:val>
                                        </p:tav>
                                        <p:tav tm="100000">
                                          <p:val>
                                            <p:strVal val="#ppt_x"/>
                                          </p:val>
                                        </p:tav>
                                      </p:tavLst>
                                    </p:anim>
                                    <p:anim calcmode="lin" valueType="num">
                                      <p:cBhvr>
                                        <p:cTn id="12"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750"/>
                                        <p:tgtEl>
                                          <p:spTgt spid="1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750"/>
                                        <p:tgtEl>
                                          <p:spTgt spid="21"/>
                                        </p:tgtEl>
                                      </p:cBhvr>
                                    </p:animEffect>
                                    <p:anim calcmode="lin" valueType="num">
                                      <p:cBhvr>
                                        <p:cTn id="31" dur="750" fill="hold"/>
                                        <p:tgtEl>
                                          <p:spTgt spid="21"/>
                                        </p:tgtEl>
                                        <p:attrNameLst>
                                          <p:attrName>ppt_x</p:attrName>
                                        </p:attrNameLst>
                                      </p:cBhvr>
                                      <p:tavLst>
                                        <p:tav tm="0">
                                          <p:val>
                                            <p:strVal val="#ppt_x"/>
                                          </p:val>
                                        </p:tav>
                                        <p:tav tm="100000">
                                          <p:val>
                                            <p:strVal val="#ppt_x"/>
                                          </p:val>
                                        </p:tav>
                                      </p:tavLst>
                                    </p:anim>
                                    <p:anim calcmode="lin" valueType="num">
                                      <p:cBhvr>
                                        <p:cTn id="32"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750"/>
                                        <p:tgtEl>
                                          <p:spTgt spid="22"/>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750"/>
                                        <p:tgtEl>
                                          <p:spTgt spid="26"/>
                                        </p:tgtEl>
                                      </p:cBhvr>
                                    </p:animEffect>
                                    <p:anim calcmode="lin" valueType="num">
                                      <p:cBhvr>
                                        <p:cTn id="41" dur="750" fill="hold"/>
                                        <p:tgtEl>
                                          <p:spTgt spid="26"/>
                                        </p:tgtEl>
                                        <p:attrNameLst>
                                          <p:attrName>ppt_x</p:attrName>
                                        </p:attrNameLst>
                                      </p:cBhvr>
                                      <p:tavLst>
                                        <p:tav tm="0">
                                          <p:val>
                                            <p:strVal val="#ppt_x"/>
                                          </p:val>
                                        </p:tav>
                                        <p:tav tm="100000">
                                          <p:val>
                                            <p:strVal val="#ppt_x"/>
                                          </p:val>
                                        </p:tav>
                                      </p:tavLst>
                                    </p:anim>
                                    <p:anim calcmode="lin" valueType="num">
                                      <p:cBhvr>
                                        <p:cTn id="42"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750"/>
                                        <p:tgtEl>
                                          <p:spTgt spid="30"/>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50"/>
                                        <p:tgtEl>
                                          <p:spTgt spid="34"/>
                                        </p:tgtEl>
                                      </p:cBhvr>
                                    </p:animEffect>
                                    <p:anim calcmode="lin" valueType="num">
                                      <p:cBhvr>
                                        <p:cTn id="57" dur="750" fill="hold"/>
                                        <p:tgtEl>
                                          <p:spTgt spid="34"/>
                                        </p:tgtEl>
                                        <p:attrNameLst>
                                          <p:attrName>ppt_x</p:attrName>
                                        </p:attrNameLst>
                                      </p:cBhvr>
                                      <p:tavLst>
                                        <p:tav tm="0">
                                          <p:val>
                                            <p:strVal val="#ppt_x"/>
                                          </p:val>
                                        </p:tav>
                                        <p:tav tm="100000">
                                          <p:val>
                                            <p:strVal val="#ppt_x"/>
                                          </p:val>
                                        </p:tav>
                                      </p:tavLst>
                                    </p:anim>
                                    <p:anim calcmode="lin" valueType="num">
                                      <p:cBhvr>
                                        <p:cTn id="58"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1" grpId="0"/>
      <p:bldP spid="26"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0" y="4055860"/>
            <a:ext cx="1895475" cy="280214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12564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viết nhắc đến mấy điều mọi người cần làm cho Trái Đất? Đó là những điều gì?</a:t>
            </a:r>
          </a:p>
        </p:txBody>
      </p:sp>
      <p:pic>
        <p:nvPicPr>
          <p:cNvPr id="3" name="Picture 2" descr="A cartoon of a planet with a child and a plate of food&#10;&#10;AI-generated content may be incorrect.">
            <a:extLst>
              <a:ext uri="{FF2B5EF4-FFF2-40B4-BE49-F238E27FC236}">
                <a16:creationId xmlns:a16="http://schemas.microsoft.com/office/drawing/2014/main" id="{CF2A5F1E-BB0E-022D-FD97-656310B16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070" y="1810122"/>
            <a:ext cx="10271760" cy="4235245"/>
          </a:xfrm>
          <a:prstGeom prst="rect">
            <a:avLst/>
          </a:prstGeom>
        </p:spPr>
      </p:pic>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354580"/>
            <a:ext cx="9379105" cy="3608559"/>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pitchFamily="34" charset="0"/>
                <a:cs typeface="Calibri" panose="020F0502020204030204" pitchFamily="34" charset="0"/>
              </a:rPr>
              <a:t>Vì nếu ai cũng vứt rác bừa bãi thì Trái Đất sẽ </a:t>
            </a:r>
            <a:r>
              <a:rPr lang="en-US" sz="3200" dirty="0" err="1">
                <a:solidFill>
                  <a:srgbClr val="FF0000"/>
                </a:solidFill>
                <a:latin typeface="Calibri" panose="020F0502020204030204" pitchFamily="34" charset="0"/>
                <a:cs typeface="Calibri" panose="020F0502020204030204" pitchFamily="34" charset="0"/>
              </a:rPr>
              <a:t>biến</a:t>
            </a:r>
            <a:r>
              <a:rPr lang="vi-VN" sz="3200" dirty="0">
                <a:solidFill>
                  <a:srgbClr val="FF0000"/>
                </a:solidFill>
                <a:latin typeface="Calibri" panose="020F0502020204030204" pitchFamily="34" charset="0"/>
                <a:cs typeface="Calibri" panose="020F0502020204030204" pitchFamily="34" charset="0"/>
              </a:rPr>
              <a:t> thành </a:t>
            </a:r>
            <a:r>
              <a:rPr lang="en-US" sz="3200" dirty="0" err="1">
                <a:solidFill>
                  <a:srgbClr val="FF0000"/>
                </a:solidFill>
                <a:latin typeface="Calibri" panose="020F0502020204030204" pitchFamily="34" charset="0"/>
                <a:cs typeface="Calibri" panose="020F0502020204030204" pitchFamily="34" charset="0"/>
              </a:rPr>
              <a:t>núi</a:t>
            </a:r>
            <a:r>
              <a:rPr lang="vi-VN" sz="3200" dirty="0">
                <a:solidFill>
                  <a:srgbClr val="FF0000"/>
                </a:solidFill>
                <a:latin typeface="Calibri" panose="020F0502020204030204" pitchFamily="34" charset="0"/>
                <a:cs typeface="Calibri" panose="020F0502020204030204" pitchFamily="34" charset="0"/>
              </a:rPr>
              <a:t> rác khổng lồ. Việc sử dụng túi ni lông bừa bãi sẽ làm ảnh hưởng đến môi trường sống của sinh vật biển.</a:t>
            </a:r>
            <a:endParaRPr lang="en-US" sz="3200"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pitchFamily="34" charset="0"/>
                <a:cs typeface="Calibri" panose="020F0502020204030204" pitchFamily="34" charset="0"/>
              </a:rPr>
              <a:t>Nếu chúng ta càng lãng phí thức ăn thì chúng ta lại phải làm ra đồ ăn nhiều hơn. Điều này làm đất đai bị vắt kiệt chất dinh dưỡng dẫn đến ô nhiễm đất.</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207556"/>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r>
              <a:rPr lang="vi-VN" sz="3600" b="1" dirty="0">
                <a:solidFill>
                  <a:prstClr val="black"/>
                </a:solidFill>
                <a:latin typeface="Calibri" panose="020F0502020204030204" pitchFamily="34" charset="0"/>
                <a:cs typeface="Calibri" panose="020F0502020204030204" pitchFamily="34" charset="0"/>
              </a:rPr>
              <a:t>2</a:t>
            </a:r>
            <a:r>
              <a:rPr lang="en-US" sz="3600" b="1" dirty="0">
                <a:solidFill>
                  <a:prstClr val="black"/>
                </a:solidFill>
                <a:latin typeface="Calibri" panose="020F0502020204030204" pitchFamily="34" charset="0"/>
                <a:cs typeface="Calibri" panose="020F0502020204030204" pitchFamily="34" charset="0"/>
              </a:rPr>
              <a:t>.</a:t>
            </a:r>
            <a:r>
              <a:rPr lang="vi-VN" sz="3600" b="1" dirty="0">
                <a:solidFill>
                  <a:prstClr val="black"/>
                </a:solidFill>
                <a:latin typeface="Calibri" panose="020F0502020204030204" pitchFamily="34" charset="0"/>
                <a:cs typeface="Calibri" panose="020F0502020204030204" pitchFamily="34" charset="0"/>
              </a:rPr>
              <a:t> Vì sao mọi người cần làm những điều đó?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96200" y="4044430"/>
            <a:ext cx="1903207" cy="281357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99120" y="268819"/>
            <a:ext cx="11009286" cy="87418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em vì sao lại gọi đó là những điều nhỏ?</a:t>
            </a:r>
          </a:p>
        </p:txBody>
      </p:sp>
      <p:pic>
        <p:nvPicPr>
          <p:cNvPr id="3" name="Picture 2" descr="A cartoon of a child and child&#10;&#10;AI-generated content may be incorrect.">
            <a:extLst>
              <a:ext uri="{FF2B5EF4-FFF2-40B4-BE49-F238E27FC236}">
                <a16:creationId xmlns:a16="http://schemas.microsoft.com/office/drawing/2014/main" id="{FE150AE3-90F7-CE05-FF3D-AE7DE9753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30" y="1340898"/>
            <a:ext cx="8808467" cy="5188458"/>
          </a:xfrm>
          <a:prstGeom prst="rect">
            <a:avLst/>
          </a:prstGeom>
        </p:spPr>
      </p:pic>
    </p:spTree>
    <p:extLst>
      <p:ext uri="{BB962C8B-B14F-4D97-AF65-F5344CB8AC3E}">
        <p14:creationId xmlns:p14="http://schemas.microsoft.com/office/powerpoint/2010/main" val="11937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853325" cy="2451708"/>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Những điều chúng ta làm cho Trái Đất được gọi là những điều nhỏ bé vì: </a:t>
            </a:r>
            <a:r>
              <a:rPr kumimoji="0" lang="vi-VN" sz="36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dễ làm, ai cũng làm được, không mất thời gan, công sức</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207556"/>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cứu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sinh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vật</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biển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2881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6"/>
            <a:ext cx="8697115" cy="3089883"/>
          </a:xfrm>
          <a:prstGeom prst="roundRect">
            <a:avLst/>
          </a:prstGeom>
          <a:solidFill>
            <a:srgbClr val="FFFF00"/>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vi-VN" sz="3200" dirty="0">
                <a:solidFill>
                  <a:srgbClr val="FF0000"/>
                </a:solidFill>
                <a:latin typeface="Calibri" panose="020F0502020204030204" pitchFamily="34" charset="0"/>
                <a:cs typeface="Calibri" panose="020F0502020204030204" pitchFamily="34" charset="0"/>
              </a:rPr>
              <a:t>Để bảo vệ môi trường, em thấy em cần bắt đầu từ những hành động nhỏ nhất:</a:t>
            </a:r>
          </a:p>
          <a:p>
            <a:pPr lvl="0" algn="just">
              <a:defRPr/>
            </a:pPr>
            <a:r>
              <a:rPr lang="vi-VN" sz="3200" dirty="0">
                <a:solidFill>
                  <a:srgbClr val="FF0000"/>
                </a:solidFill>
                <a:latin typeface="Calibri" panose="020F0502020204030204" pitchFamily="34" charset="0"/>
                <a:cs typeface="Calibri" panose="020F0502020204030204" pitchFamily="34" charset="0"/>
              </a:rPr>
              <a:t>- Không vứt rác bừa bãi.</a:t>
            </a:r>
          </a:p>
          <a:p>
            <a:pPr lvl="0" algn="just">
              <a:defRPr/>
            </a:pPr>
            <a:r>
              <a:rPr lang="vi-VN" sz="3200" dirty="0">
                <a:solidFill>
                  <a:srgbClr val="FF0000"/>
                </a:solidFill>
                <a:latin typeface="Calibri" panose="020F0502020204030204" pitchFamily="34" charset="0"/>
                <a:cs typeface="Calibri" panose="020F0502020204030204" pitchFamily="34" charset="0"/>
              </a:rPr>
              <a:t>- Không bỏ phí thức ăn. </a:t>
            </a:r>
          </a:p>
          <a:p>
            <a:pPr lvl="0" algn="just">
              <a:defRPr/>
            </a:pPr>
            <a:r>
              <a:rPr lang="vi-VN" sz="3200" dirty="0">
                <a:solidFill>
                  <a:srgbClr val="FF0000"/>
                </a:solidFill>
                <a:latin typeface="Calibri" panose="020F0502020204030204" pitchFamily="34" charset="0"/>
                <a:cs typeface="Calibri" panose="020F0502020204030204" pitchFamily="34" charset="0"/>
              </a:rPr>
              <a:t>- Trồng cây, chăm sóc cây xanh.</a:t>
            </a:r>
          </a:p>
          <a:p>
            <a:pPr lvl="0" algn="just">
              <a:defRPr/>
            </a:pPr>
            <a:r>
              <a:rPr lang="vi-VN" sz="3200" dirty="0">
                <a:solidFill>
                  <a:srgbClr val="FF0000"/>
                </a:solidFill>
                <a:latin typeface="Calibri" panose="020F0502020204030204" pitchFamily="34" charset="0"/>
                <a:cs typeface="Calibri" panose="020F0502020204030204" pitchFamily="34" charset="0"/>
              </a:rPr>
              <a:t>- Sử dụng điện, nước hợp lý, tiết kiệm,...</a:t>
            </a: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207556"/>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Từ bài đọc trên, em thấy mình cần làm gì để bảo vệ môi trường? </a:t>
            </a:r>
          </a:p>
        </p:txBody>
      </p:sp>
    </p:spTree>
    <p:extLst>
      <p:ext uri="{BB962C8B-B14F-4D97-AF65-F5344CB8AC3E}">
        <p14:creationId xmlns:p14="http://schemas.microsoft.com/office/powerpoint/2010/main" val="18912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down)">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down)">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wipe(down)">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wipe(down)">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wipe(down)">
                                      <p:cBhvr>
                                        <p:cTn id="3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ộp Văn bản 11">
            <a:extLst>
              <a:ext uri="{FF2B5EF4-FFF2-40B4-BE49-F238E27FC236}">
                <a16:creationId xmlns:a16="http://schemas.microsoft.com/office/drawing/2014/main" id="{1BA6AAAB-E72A-6CFF-A91F-72B733A5309E}"/>
              </a:ext>
            </a:extLst>
          </p:cNvPr>
          <p:cNvSpPr txBox="1"/>
          <p:nvPr/>
        </p:nvSpPr>
        <p:spPr>
          <a:xfrm>
            <a:off x="1419225" y="428655"/>
            <a:ext cx="94011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Nội</a:t>
            </a:r>
            <a:r>
              <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dung </a:t>
            </a: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bài</a:t>
            </a:r>
            <a:r>
              <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đọc</a:t>
            </a:r>
            <a:endPar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p:txBody>
      </p:sp>
      <p:grpSp>
        <p:nvGrpSpPr>
          <p:cNvPr id="17" name="Group 16"/>
          <p:cNvGrpSpPr/>
          <p:nvPr/>
        </p:nvGrpSpPr>
        <p:grpSpPr>
          <a:xfrm>
            <a:off x="1594337" y="1602154"/>
            <a:ext cx="9003323" cy="3477846"/>
            <a:chOff x="1594337" y="1602154"/>
            <a:chExt cx="9003323" cy="3477846"/>
          </a:xfrm>
        </p:grpSpPr>
        <p:sp>
          <p:nvSpPr>
            <p:cNvPr id="9"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Bài đọc là những điều các bạn nhỏ đã làm để góp phần giúp Trái Đất xanh, sạch, đẹp. Bài đọc chia sẻ thông điệp: Bảo vệ môi trường là nhiệm vụ của mỗi học sinh. Việc làm đó thể hiện cụ thể qua mỗi việc làm thường ngày của các bạn nhỏ. </a:t>
              </a:r>
            </a:p>
          </p:txBody>
        </p:sp>
      </p:grpSp>
      <p:pic>
        <p:nvPicPr>
          <p:cNvPr id="18" name="Picture 17">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9" name="Picture 18">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770343" y="3417244"/>
            <a:ext cx="2537413" cy="3317663"/>
          </a:xfrm>
          <a:prstGeom prst="rect">
            <a:avLst/>
          </a:prstGeom>
        </p:spPr>
      </p:pic>
    </p:spTree>
    <p:extLst>
      <p:ext uri="{BB962C8B-B14F-4D97-AF65-F5344CB8AC3E}">
        <p14:creationId xmlns:p14="http://schemas.microsoft.com/office/powerpoint/2010/main" val="14832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Trang Nguyễn)</a:t>
            </a:r>
          </a:p>
        </p:txBody>
      </p:sp>
    </p:spTree>
    <p:extLst>
      <p:ext uri="{BB962C8B-B14F-4D97-AF65-F5344CB8AC3E}">
        <p14:creationId xmlns:p14="http://schemas.microsoft.com/office/powerpoint/2010/main" val="145364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DFEC1-F05C-4EC8-9902-15A11D51D0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flipV="1">
            <a:off x="-1" y="4171948"/>
            <a:ext cx="12203217" cy="1323438"/>
          </a:xfrm>
          <a:prstGeom prst="rect">
            <a:avLst/>
          </a:prstGeom>
        </p:spPr>
      </p:pic>
      <p:pic>
        <p:nvPicPr>
          <p:cNvPr id="5" name="Picture 4">
            <a:extLst>
              <a:ext uri="{FF2B5EF4-FFF2-40B4-BE49-F238E27FC236}">
                <a16:creationId xmlns:a16="http://schemas.microsoft.com/office/drawing/2014/main" id="{9054E7D4-611D-4516-8B0E-502019F8E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a:off x="-11217" y="5495386"/>
            <a:ext cx="12203217" cy="1362614"/>
          </a:xfrm>
          <a:prstGeom prst="rect">
            <a:avLst/>
          </a:prstGeom>
        </p:spPr>
      </p:pic>
      <p:pic>
        <p:nvPicPr>
          <p:cNvPr id="9" name="Picture 8">
            <a:extLst>
              <a:ext uri="{FF2B5EF4-FFF2-40B4-BE49-F238E27FC236}">
                <a16:creationId xmlns:a16="http://schemas.microsoft.com/office/drawing/2014/main" id="{958042E7-7005-46D9-8C17-E6F412E8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4815"/>
            <a:ext cx="12203217" cy="4246765"/>
          </a:xfrm>
          <a:prstGeom prst="rect">
            <a:avLst/>
          </a:prstGeom>
        </p:spPr>
      </p:pic>
      <p:pic>
        <p:nvPicPr>
          <p:cNvPr id="6" name="Picture 5" descr="A group of blue and pink letters&#10;&#10;AI-generated content may be incorrect.">
            <a:extLst>
              <a:ext uri="{FF2B5EF4-FFF2-40B4-BE49-F238E27FC236}">
                <a16:creationId xmlns:a16="http://schemas.microsoft.com/office/drawing/2014/main" id="{B908D4C1-5BFD-DABD-2D9D-69C118543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008" y="3264283"/>
            <a:ext cx="9510584" cy="2889754"/>
          </a:xfrm>
          <a:prstGeom prst="rect">
            <a:avLst/>
          </a:prstGeom>
        </p:spPr>
      </p:pic>
    </p:spTree>
    <p:extLst>
      <p:ext uri="{BB962C8B-B14F-4D97-AF65-F5344CB8AC3E}">
        <p14:creationId xmlns:p14="http://schemas.microsoft.com/office/powerpoint/2010/main" val="4742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pic>
        <p:nvPicPr>
          <p:cNvPr id="12" name="Graphic 10">
            <a:extLst>
              <a:ext uri="{FF2B5EF4-FFF2-40B4-BE49-F238E27FC236}">
                <a16:creationId xmlns:a16="http://schemas.microsoft.com/office/drawing/2014/main" id="{86C9BB18-5DC0-B38A-61D0-6CFB230C682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485" y="2859370"/>
            <a:ext cx="3741528" cy="3998630"/>
          </a:xfrm>
          <a:prstGeom prst="rect">
            <a:avLst/>
          </a:prstGeom>
        </p:spPr>
      </p:pic>
      <p:sp>
        <p:nvSpPr>
          <p:cNvPr id="13" name="Rounded Rectangle 12"/>
          <p:cNvSpPr/>
          <p:nvPr/>
        </p:nvSpPr>
        <p:spPr>
          <a:xfrm>
            <a:off x="2959122" y="666750"/>
            <a:ext cx="8121535" cy="1655044"/>
          </a:xfrm>
          <a:prstGeom prst="roundRect">
            <a:avLst/>
          </a:prstGeom>
          <a:solidFill>
            <a:schemeClr val="accent4">
              <a:lumMod val="40000"/>
              <a:lumOff val="60000"/>
            </a:schemeClr>
          </a:solidFill>
          <a:ln w="28575">
            <a:solidFill>
              <a:srgbClr val="540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prstClr val="black"/>
                </a:solidFill>
                <a:latin typeface="Calibri" panose="020F0502020204030204"/>
              </a:rPr>
              <a:t>Nêu những việc làm của con người để bảo vệ Trái Đất. </a:t>
            </a:r>
          </a:p>
        </p:txBody>
      </p:sp>
      <p:pic>
        <p:nvPicPr>
          <p:cNvPr id="4" name="Picture 3">
            <a:extLst>
              <a:ext uri="{FF2B5EF4-FFF2-40B4-BE49-F238E27FC236}">
                <a16:creationId xmlns:a16="http://schemas.microsoft.com/office/drawing/2014/main" id="{5C1EC0E9-BF16-B973-146E-037E206B426E}"/>
              </a:ext>
            </a:extLst>
          </p:cNvPr>
          <p:cNvPicPr>
            <a:picLocks noChangeAspect="1"/>
          </p:cNvPicPr>
          <p:nvPr/>
        </p:nvPicPr>
        <p:blipFill>
          <a:blip r:embed="rId4"/>
          <a:stretch>
            <a:fillRect/>
          </a:stretch>
        </p:blipFill>
        <p:spPr>
          <a:xfrm>
            <a:off x="4400550" y="2381250"/>
            <a:ext cx="5429250" cy="3371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1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4" y="0"/>
            <a:ext cx="12212674" cy="6858000"/>
          </a:xfrm>
          <a:prstGeom prst="rect">
            <a:avLst/>
          </a:prstGeom>
        </p:spPr>
      </p:pic>
      <p:sp>
        <p:nvSpPr>
          <p:cNvPr id="11" name="Rounded Rectangle 10"/>
          <p:cNvSpPr/>
          <p:nvPr/>
        </p:nvSpPr>
        <p:spPr>
          <a:xfrm>
            <a:off x="8420100" y="1436480"/>
            <a:ext cx="428625" cy="3143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44" t="7282" r="13357" b="20365"/>
          <a:stretch/>
        </p:blipFill>
        <p:spPr>
          <a:xfrm>
            <a:off x="1538514" y="58058"/>
            <a:ext cx="9739086" cy="6778172"/>
          </a:xfrm>
          <a:prstGeom prst="rect">
            <a:avLst/>
          </a:prstGeom>
        </p:spPr>
      </p:pic>
      <p:sp>
        <p:nvSpPr>
          <p:cNvPr id="10" name="Rounded Rectangle 9"/>
          <p:cNvSpPr/>
          <p:nvPr/>
        </p:nvSpPr>
        <p:spPr>
          <a:xfrm>
            <a:off x="3439885" y="2627072"/>
            <a:ext cx="5936343" cy="31757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Những việc làm của con người để bảo vệ Trái Đất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Calibri" panose="020F0502020204030204"/>
                <a:ea typeface="+mn-ea"/>
                <a:cs typeface="Calibri" panose="020F0502020204030204" pitchFamily="34" charset="0"/>
              </a:rPr>
              <a:t>- Trồng cây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Calibri" panose="020F0502020204030204"/>
                <a:ea typeface="+mn-ea"/>
                <a:cs typeface="Calibri" panose="020F0502020204030204" pitchFamily="34" charset="0"/>
              </a:rPr>
              <a:t>- Giữ gìn vệ sinh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Calibri" panose="020F0502020204030204"/>
                <a:ea typeface="+mn-ea"/>
                <a:cs typeface="Calibri" panose="020F0502020204030204" pitchFamily="34" charset="0"/>
              </a:rPr>
              <a:t>- Không vứt rác bừa bãi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Calibri" panose="020F0502020204030204"/>
                <a:ea typeface="+mn-ea"/>
                <a:cs typeface="Calibri" panose="020F0502020204030204" pitchFamily="34" charset="0"/>
              </a:rPr>
              <a:t>- Sử dụng những sản phẩm tái chế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Calibri" panose="020F0502020204030204"/>
                <a:ea typeface="+mn-ea"/>
                <a:cs typeface="Calibri" panose="020F0502020204030204" pitchFamily="34" charset="0"/>
              </a:rPr>
              <a:t>- Tiết kiệm điện, tiết kiệm nước,...</a:t>
            </a:r>
          </a:p>
        </p:txBody>
      </p:sp>
    </p:spTree>
    <p:extLst>
      <p:ext uri="{BB962C8B-B14F-4D97-AF65-F5344CB8AC3E}">
        <p14:creationId xmlns:p14="http://schemas.microsoft.com/office/powerpoint/2010/main" val="28429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group of kids planting a tree&#10;&#10;AI-generated content may be incorrect.">
            <a:extLst>
              <a:ext uri="{FF2B5EF4-FFF2-40B4-BE49-F238E27FC236}">
                <a16:creationId xmlns:a16="http://schemas.microsoft.com/office/drawing/2014/main" id="{0AA89EAF-E7E1-65CC-60A1-A38EA9062346}"/>
              </a:ext>
            </a:extLst>
          </p:cNvPr>
          <p:cNvPicPr>
            <a:picLocks noChangeAspect="1"/>
          </p:cNvPicPr>
          <p:nvPr/>
        </p:nvPicPr>
        <p:blipFill>
          <a:blip r:embed="rId2">
            <a:extLst>
              <a:ext uri="{28A0092B-C50C-407E-A947-70E740481C1C}">
                <a14:useLocalDpi xmlns:a14="http://schemas.microsoft.com/office/drawing/2010/main" val="0"/>
              </a:ext>
            </a:extLst>
          </a:blip>
          <a:srcRect l="871" r="1" b="1"/>
          <a:stretch>
            <a:fillRect/>
          </a:stretch>
        </p:blipFill>
        <p:spPr>
          <a:xfrm>
            <a:off x="20" y="1282"/>
            <a:ext cx="12191980" cy="6856718"/>
          </a:xfrm>
          <a:prstGeom prst="rect">
            <a:avLst/>
          </a:prstGeom>
        </p:spPr>
      </p:pic>
      <p:pic>
        <p:nvPicPr>
          <p:cNvPr id="11" name="Picture 10" descr="A yellow circles with red lines&#10;&#10;AI-generated content may be incorrect.">
            <a:extLst>
              <a:ext uri="{FF2B5EF4-FFF2-40B4-BE49-F238E27FC236}">
                <a16:creationId xmlns:a16="http://schemas.microsoft.com/office/drawing/2014/main" id="{5AB86CA2-1B3A-50C2-9771-C7AF3A7FC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 y="452106"/>
            <a:ext cx="2823210" cy="1690066"/>
          </a:xfrm>
          <a:prstGeom prst="rect">
            <a:avLst/>
          </a:prstGeom>
        </p:spPr>
      </p:pic>
      <p:pic>
        <p:nvPicPr>
          <p:cNvPr id="17" name="Picture 16">
            <a:extLst>
              <a:ext uri="{FF2B5EF4-FFF2-40B4-BE49-F238E27FC236}">
                <a16:creationId xmlns:a16="http://schemas.microsoft.com/office/drawing/2014/main" id="{46FE9756-F0C4-9C21-1444-F32A7832F347}"/>
              </a:ext>
            </a:extLst>
          </p:cNvPr>
          <p:cNvPicPr>
            <a:picLocks noChangeAspect="1"/>
          </p:cNvPicPr>
          <p:nvPr/>
        </p:nvPicPr>
        <p:blipFill>
          <a:blip r:embed="rId4"/>
          <a:stretch>
            <a:fillRect/>
          </a:stretch>
        </p:blipFill>
        <p:spPr>
          <a:xfrm>
            <a:off x="1261449" y="3951621"/>
            <a:ext cx="9760542" cy="2566638"/>
          </a:xfrm>
          <a:prstGeom prst="rect">
            <a:avLst/>
          </a:prstGeom>
        </p:spPr>
      </p:pic>
    </p:spTree>
    <p:extLst>
      <p:ext uri="{BB962C8B-B14F-4D97-AF65-F5344CB8AC3E}">
        <p14:creationId xmlns:p14="http://schemas.microsoft.com/office/powerpoint/2010/main" val="3550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room&#10;&#10;Description automatically generated">
            <a:extLst>
              <a:ext uri="{FF2B5EF4-FFF2-40B4-BE49-F238E27FC236}">
                <a16:creationId xmlns:a16="http://schemas.microsoft.com/office/drawing/2014/main" id="{D6A01804-2E00-D0FC-B570-D5AF4F899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Rounded Corners 6">
            <a:extLst>
              <a:ext uri="{FF2B5EF4-FFF2-40B4-BE49-F238E27FC236}">
                <a16:creationId xmlns:a16="http://schemas.microsoft.com/office/drawing/2014/main" id="{E182D0F9-9DB0-9D49-59DC-5E6CCCE0B3C4}"/>
              </a:ext>
            </a:extLst>
          </p:cNvPr>
          <p:cNvSpPr/>
          <p:nvPr/>
        </p:nvSpPr>
        <p:spPr>
          <a:xfrm>
            <a:off x="378467" y="257909"/>
            <a:ext cx="10245969" cy="54512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图片 10">
            <a:extLst>
              <a:ext uri="{FF2B5EF4-FFF2-40B4-BE49-F238E27FC236}">
                <a16:creationId xmlns:a16="http://schemas.microsoft.com/office/drawing/2014/main" id="{48EEAFCA-4386-80CA-ABF4-4B8377C4E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24"/>
          <a:stretch/>
        </p:blipFill>
        <p:spPr>
          <a:xfrm>
            <a:off x="9725644" y="3943349"/>
            <a:ext cx="1975020" cy="3172559"/>
          </a:xfrm>
          <a:prstGeom prst="rect">
            <a:avLst/>
          </a:prstGeom>
        </p:spPr>
      </p:pic>
      <p:sp>
        <p:nvSpPr>
          <p:cNvPr id="29" name="TextBox 28">
            <a:extLst>
              <a:ext uri="{FF2B5EF4-FFF2-40B4-BE49-F238E27FC236}">
                <a16:creationId xmlns:a16="http://schemas.microsoft.com/office/drawing/2014/main" id="{D74C761D-2F2C-7448-6766-413841C558D1}"/>
              </a:ext>
            </a:extLst>
          </p:cNvPr>
          <p:cNvSpPr txBox="1"/>
          <p:nvPr/>
        </p:nvSpPr>
        <p:spPr>
          <a:xfrm>
            <a:off x="1159457" y="1333638"/>
            <a:ext cx="9079918" cy="3970318"/>
          </a:xfrm>
          <a:prstGeom prst="rect">
            <a:avLst/>
          </a:prstGeom>
          <a:noFill/>
        </p:spPr>
        <p:txBody>
          <a:bodyPr wrap="square" rtlCol="0">
            <a:spAutoFit/>
          </a:bodyPr>
          <a:lstStyle/>
          <a:p>
            <a:pPr lvl="0" algn="just"/>
            <a:r>
              <a:rPr lang="vi-VN" sz="2800" dirty="0">
                <a:solidFill>
                  <a:prstClr val="black"/>
                </a:solidFill>
                <a:latin typeface="Calibri" panose="020F0502020204030204"/>
              </a:rPr>
              <a:t>Đọc đúng, rõ ràng văn bản Những điều nhỏ tớ làm cho Trái Đất </a:t>
            </a:r>
          </a:p>
          <a:p>
            <a:pPr lvl="0" algn="just"/>
            <a:r>
              <a:rPr lang="vi-VN" sz="2800" dirty="0">
                <a:solidFill>
                  <a:prstClr val="black"/>
                </a:solidFill>
                <a:latin typeface="Calibri" panose="020F0502020204030204"/>
              </a:rPr>
              <a:t>Biết nghỉ hơi ở chỗ có dấu câu.</a:t>
            </a:r>
          </a:p>
          <a:p>
            <a:pPr lvl="0" algn="just"/>
            <a:r>
              <a:rPr lang="vi-VN" sz="2800" dirty="0">
                <a:solidFill>
                  <a:prstClr val="black"/>
                </a:solidFill>
                <a:latin typeface="Calibri" panose="020F0502020204030204"/>
              </a:rPr>
              <a:t>Hiểu nội dung bài:  Bảo vệ môi trường là nhiệm vụ của mỗi HS. Việc làm đó được thể hiện cụ thể qua mỗi việc làm thường ngày của các bạn nhỏ.</a:t>
            </a:r>
          </a:p>
          <a:p>
            <a:pPr lvl="0" algn="just"/>
            <a:r>
              <a:rPr lang="vi-VN" sz="2800" dirty="0">
                <a:solidFill>
                  <a:prstClr val="black"/>
                </a:solidFill>
                <a:latin typeface="Calibri" panose="020F0502020204030204"/>
              </a:rPr>
              <a:t>Đọc mở rộng: Chia sẻ được với các bạn nội dung bài học mở rộng( vẽ đồ vật thông minh giúp con người trong công việc)</a:t>
            </a:r>
          </a:p>
          <a:p>
            <a:pPr lvl="0" algn="just"/>
            <a:r>
              <a:rPr lang="vi-VN" sz="2800" dirty="0">
                <a:solidFill>
                  <a:prstClr val="black"/>
                </a:solidFill>
                <a:latin typeface="Calibri" panose="020F0502020204030204"/>
              </a:rPr>
              <a:t>Biết ghi chép những thông tin cơ bản vào phiếu đọc sách</a:t>
            </a:r>
          </a:p>
        </p:txBody>
      </p:sp>
      <p:pic>
        <p:nvPicPr>
          <p:cNvPr id="30" name="Picture 29">
            <a:extLst>
              <a:ext uri="{FF2B5EF4-FFF2-40B4-BE49-F238E27FC236}">
                <a16:creationId xmlns:a16="http://schemas.microsoft.com/office/drawing/2014/main" id="{97184D61-500D-0A8C-27D6-6597C2C39801}"/>
              </a:ext>
            </a:extLst>
          </p:cNvPr>
          <p:cNvPicPr>
            <a:picLocks noChangeAspect="1"/>
          </p:cNvPicPr>
          <p:nvPr/>
        </p:nvPicPr>
        <p:blipFill>
          <a:blip r:embed="rId4"/>
          <a:stretch>
            <a:fillRect/>
          </a:stretch>
        </p:blipFill>
        <p:spPr>
          <a:xfrm>
            <a:off x="692409" y="1355237"/>
            <a:ext cx="467048" cy="467048"/>
          </a:xfrm>
          <a:prstGeom prst="rect">
            <a:avLst/>
          </a:prstGeom>
        </p:spPr>
      </p:pic>
      <p:pic>
        <p:nvPicPr>
          <p:cNvPr id="31" name="Picture 30">
            <a:extLst>
              <a:ext uri="{FF2B5EF4-FFF2-40B4-BE49-F238E27FC236}">
                <a16:creationId xmlns:a16="http://schemas.microsoft.com/office/drawing/2014/main" id="{07E39541-8DCB-7CDE-313C-F758EE4E03ED}"/>
              </a:ext>
            </a:extLst>
          </p:cNvPr>
          <p:cNvPicPr>
            <a:picLocks noChangeAspect="1"/>
          </p:cNvPicPr>
          <p:nvPr/>
        </p:nvPicPr>
        <p:blipFill>
          <a:blip r:embed="rId4"/>
          <a:stretch>
            <a:fillRect/>
          </a:stretch>
        </p:blipFill>
        <p:spPr>
          <a:xfrm>
            <a:off x="690270" y="2321607"/>
            <a:ext cx="467048" cy="467048"/>
          </a:xfrm>
          <a:prstGeom prst="rect">
            <a:avLst/>
          </a:prstGeom>
        </p:spPr>
      </p:pic>
      <p:pic>
        <p:nvPicPr>
          <p:cNvPr id="32" name="Picture 31">
            <a:extLst>
              <a:ext uri="{FF2B5EF4-FFF2-40B4-BE49-F238E27FC236}">
                <a16:creationId xmlns:a16="http://schemas.microsoft.com/office/drawing/2014/main" id="{07CE22BC-8F75-76AB-641F-7EF016BEC7AF}"/>
              </a:ext>
            </a:extLst>
          </p:cNvPr>
          <p:cNvPicPr>
            <a:picLocks noChangeAspect="1"/>
          </p:cNvPicPr>
          <p:nvPr/>
        </p:nvPicPr>
        <p:blipFill>
          <a:blip r:embed="rId4"/>
          <a:stretch>
            <a:fillRect/>
          </a:stretch>
        </p:blipFill>
        <p:spPr>
          <a:xfrm>
            <a:off x="690270" y="3287977"/>
            <a:ext cx="467048" cy="467048"/>
          </a:xfrm>
          <a:prstGeom prst="rect">
            <a:avLst/>
          </a:prstGeom>
        </p:spPr>
      </p:pic>
      <p:pic>
        <p:nvPicPr>
          <p:cNvPr id="33" name="Picture 32">
            <a:extLst>
              <a:ext uri="{FF2B5EF4-FFF2-40B4-BE49-F238E27FC236}">
                <a16:creationId xmlns:a16="http://schemas.microsoft.com/office/drawing/2014/main" id="{45602A2B-6A53-AEA1-86BD-F6C6FD9CB31B}"/>
              </a:ext>
            </a:extLst>
          </p:cNvPr>
          <p:cNvPicPr>
            <a:picLocks noChangeAspect="1"/>
          </p:cNvPicPr>
          <p:nvPr/>
        </p:nvPicPr>
        <p:blipFill>
          <a:blip r:embed="rId4"/>
          <a:stretch>
            <a:fillRect/>
          </a:stretch>
        </p:blipFill>
        <p:spPr>
          <a:xfrm>
            <a:off x="690270" y="4090147"/>
            <a:ext cx="467048" cy="467048"/>
          </a:xfrm>
          <a:prstGeom prst="rect">
            <a:avLst/>
          </a:prstGeom>
        </p:spPr>
      </p:pic>
      <p:pic>
        <p:nvPicPr>
          <p:cNvPr id="2" name="Picture 1">
            <a:extLst>
              <a:ext uri="{FF2B5EF4-FFF2-40B4-BE49-F238E27FC236}">
                <a16:creationId xmlns:a16="http://schemas.microsoft.com/office/drawing/2014/main" id="{B9ABC92A-DBF4-C70C-75FA-26A5606669E8}"/>
              </a:ext>
            </a:extLst>
          </p:cNvPr>
          <p:cNvPicPr>
            <a:picLocks noChangeAspect="1"/>
          </p:cNvPicPr>
          <p:nvPr/>
        </p:nvPicPr>
        <p:blipFill>
          <a:blip r:embed="rId5"/>
          <a:stretch>
            <a:fillRect/>
          </a:stretch>
        </p:blipFill>
        <p:spPr>
          <a:xfrm>
            <a:off x="2314297" y="376004"/>
            <a:ext cx="6401355" cy="981541"/>
          </a:xfrm>
          <a:prstGeom prst="rect">
            <a:avLst/>
          </a:prstGeom>
        </p:spPr>
      </p:pic>
      <p:pic>
        <p:nvPicPr>
          <p:cNvPr id="4" name="Picture 3">
            <a:extLst>
              <a:ext uri="{FF2B5EF4-FFF2-40B4-BE49-F238E27FC236}">
                <a16:creationId xmlns:a16="http://schemas.microsoft.com/office/drawing/2014/main" id="{9CB4DE39-8FFF-9090-6538-CAA227F0FFF0}"/>
              </a:ext>
            </a:extLst>
          </p:cNvPr>
          <p:cNvPicPr>
            <a:picLocks noChangeAspect="1"/>
          </p:cNvPicPr>
          <p:nvPr/>
        </p:nvPicPr>
        <p:blipFill>
          <a:blip r:embed="rId4"/>
          <a:stretch>
            <a:fillRect/>
          </a:stretch>
        </p:blipFill>
        <p:spPr>
          <a:xfrm>
            <a:off x="712041" y="4765061"/>
            <a:ext cx="467048" cy="467048"/>
          </a:xfrm>
          <a:prstGeom prst="rect">
            <a:avLst/>
          </a:prstGeom>
        </p:spPr>
      </p:pic>
    </p:spTree>
    <p:extLst>
      <p:ext uri="{BB962C8B-B14F-4D97-AF65-F5344CB8AC3E}">
        <p14:creationId xmlns:p14="http://schemas.microsoft.com/office/powerpoint/2010/main" val="17432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800" decel="100000"/>
                                        <p:tgtEl>
                                          <p:spTgt spid="30"/>
                                        </p:tgtEl>
                                      </p:cBhvr>
                                    </p:animEffect>
                                    <p:anim calcmode="lin" valueType="num">
                                      <p:cBhvr>
                                        <p:cTn id="8" dur="800" decel="100000" fill="hold"/>
                                        <p:tgtEl>
                                          <p:spTgt spid="30"/>
                                        </p:tgtEl>
                                        <p:attrNameLst>
                                          <p:attrName>style.rotation</p:attrName>
                                        </p:attrNameLst>
                                      </p:cBhvr>
                                      <p:tavLst>
                                        <p:tav tm="0">
                                          <p:val>
                                            <p:fltVal val="-90"/>
                                          </p:val>
                                        </p:tav>
                                        <p:tav tm="100000">
                                          <p:val>
                                            <p:fltVal val="0"/>
                                          </p:val>
                                        </p:tav>
                                      </p:tavLst>
                                    </p:anim>
                                    <p:anim calcmode="lin" valueType="num">
                                      <p:cBhvr>
                                        <p:cTn id="9" dur="800" decel="100000" fill="hold"/>
                                        <p:tgtEl>
                                          <p:spTgt spid="30"/>
                                        </p:tgtEl>
                                        <p:attrNameLst>
                                          <p:attrName>ppt_x</p:attrName>
                                        </p:attrNameLst>
                                      </p:cBhvr>
                                      <p:tavLst>
                                        <p:tav tm="0">
                                          <p:val>
                                            <p:strVal val="#ppt_x+0.4"/>
                                          </p:val>
                                        </p:tav>
                                        <p:tav tm="100000">
                                          <p:val>
                                            <p:strVal val="#ppt_x-0.05"/>
                                          </p:val>
                                        </p:tav>
                                      </p:tavLst>
                                    </p:anim>
                                    <p:anim calcmode="lin" valueType="num">
                                      <p:cBhvr>
                                        <p:cTn id="10" dur="800" decel="100000" fill="hold"/>
                                        <p:tgtEl>
                                          <p:spTgt spid="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wipe(down)">
                                      <p:cBhvr>
                                        <p:cTn id="16" dur="500"/>
                                        <p:tgtEl>
                                          <p:spTgt spid="29">
                                            <p:txEl>
                                              <p:pRg st="0" end="0"/>
                                            </p:txEl>
                                          </p:spTgt>
                                        </p:tgtEl>
                                      </p:cBhvr>
                                    </p:animEffect>
                                  </p:childTnLst>
                                </p:cTn>
                              </p:par>
                            </p:childTnLst>
                          </p:cTn>
                        </p:par>
                        <p:par>
                          <p:cTn id="17" fill="hold">
                            <p:stCondLst>
                              <p:cond delay="2500"/>
                            </p:stCondLst>
                            <p:childTnLst>
                              <p:par>
                                <p:cTn id="18" presetID="3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800" decel="100000"/>
                                        <p:tgtEl>
                                          <p:spTgt spid="31"/>
                                        </p:tgtEl>
                                      </p:cBhvr>
                                    </p:animEffect>
                                    <p:anim calcmode="lin" valueType="num">
                                      <p:cBhvr>
                                        <p:cTn id="21" dur="800" decel="100000" fill="hold"/>
                                        <p:tgtEl>
                                          <p:spTgt spid="31"/>
                                        </p:tgtEl>
                                        <p:attrNameLst>
                                          <p:attrName>style.rotation</p:attrName>
                                        </p:attrNameLst>
                                      </p:cBhvr>
                                      <p:tavLst>
                                        <p:tav tm="0">
                                          <p:val>
                                            <p:fltVal val="-90"/>
                                          </p:val>
                                        </p:tav>
                                        <p:tav tm="100000">
                                          <p:val>
                                            <p:fltVal val="0"/>
                                          </p:val>
                                        </p:tav>
                                      </p:tavLst>
                                    </p:anim>
                                    <p:anim calcmode="lin" valueType="num">
                                      <p:cBhvr>
                                        <p:cTn id="22" dur="800" decel="100000" fill="hold"/>
                                        <p:tgtEl>
                                          <p:spTgt spid="31"/>
                                        </p:tgtEl>
                                        <p:attrNameLst>
                                          <p:attrName>ppt_x</p:attrName>
                                        </p:attrNameLst>
                                      </p:cBhvr>
                                      <p:tavLst>
                                        <p:tav tm="0">
                                          <p:val>
                                            <p:strVal val="#ppt_x+0.4"/>
                                          </p:val>
                                        </p:tav>
                                        <p:tav tm="100000">
                                          <p:val>
                                            <p:strVal val="#ppt_x-0.05"/>
                                          </p:val>
                                        </p:tav>
                                      </p:tavLst>
                                    </p:anim>
                                    <p:anim calcmode="lin" valueType="num">
                                      <p:cBhvr>
                                        <p:cTn id="23" dur="800" decel="100000" fill="hold"/>
                                        <p:tgtEl>
                                          <p:spTgt spid="31"/>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29">
                                            <p:txEl>
                                              <p:pRg st="1" end="1"/>
                                            </p:txEl>
                                          </p:spTgt>
                                        </p:tgtEl>
                                        <p:attrNameLst>
                                          <p:attrName>style.visibility</p:attrName>
                                        </p:attrNameLst>
                                      </p:cBhvr>
                                      <p:to>
                                        <p:strVal val="visible"/>
                                      </p:to>
                                    </p:set>
                                    <p:animEffect transition="in" filter="wipe(down)">
                                      <p:cBhvr>
                                        <p:cTn id="29" dur="500"/>
                                        <p:tgtEl>
                                          <p:spTgt spid="29">
                                            <p:txEl>
                                              <p:pRg st="1" end="1"/>
                                            </p:txEl>
                                          </p:spTgt>
                                        </p:tgtEl>
                                      </p:cBhvr>
                                    </p:animEffect>
                                  </p:childTnLst>
                                </p:cTn>
                              </p:par>
                            </p:childTnLst>
                          </p:cTn>
                        </p:par>
                        <p:par>
                          <p:cTn id="30" fill="hold">
                            <p:stCondLst>
                              <p:cond delay="4000"/>
                            </p:stCondLst>
                            <p:childTnLst>
                              <p:par>
                                <p:cTn id="31" presetID="3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800" decel="100000"/>
                                        <p:tgtEl>
                                          <p:spTgt spid="32"/>
                                        </p:tgtEl>
                                      </p:cBhvr>
                                    </p:animEffect>
                                    <p:anim calcmode="lin" valueType="num">
                                      <p:cBhvr>
                                        <p:cTn id="34" dur="800" decel="100000" fill="hold"/>
                                        <p:tgtEl>
                                          <p:spTgt spid="32"/>
                                        </p:tgtEl>
                                        <p:attrNameLst>
                                          <p:attrName>style.rotation</p:attrName>
                                        </p:attrNameLst>
                                      </p:cBhvr>
                                      <p:tavLst>
                                        <p:tav tm="0">
                                          <p:val>
                                            <p:fltVal val="-90"/>
                                          </p:val>
                                        </p:tav>
                                        <p:tav tm="100000">
                                          <p:val>
                                            <p:fltVal val="0"/>
                                          </p:val>
                                        </p:tav>
                                      </p:tavLst>
                                    </p:anim>
                                    <p:anim calcmode="lin" valueType="num">
                                      <p:cBhvr>
                                        <p:cTn id="35" dur="800" decel="100000" fill="hold"/>
                                        <p:tgtEl>
                                          <p:spTgt spid="32"/>
                                        </p:tgtEl>
                                        <p:attrNameLst>
                                          <p:attrName>ppt_x</p:attrName>
                                        </p:attrNameLst>
                                      </p:cBhvr>
                                      <p:tavLst>
                                        <p:tav tm="0">
                                          <p:val>
                                            <p:strVal val="#ppt_x+0.4"/>
                                          </p:val>
                                        </p:tav>
                                        <p:tav tm="100000">
                                          <p:val>
                                            <p:strVal val="#ppt_x-0.05"/>
                                          </p:val>
                                        </p:tav>
                                      </p:tavLst>
                                    </p:anim>
                                    <p:anim calcmode="lin" valueType="num">
                                      <p:cBhvr>
                                        <p:cTn id="36" dur="800" decel="100000" fill="hold"/>
                                        <p:tgtEl>
                                          <p:spTgt spid="3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39" fill="hold">
                            <p:stCondLst>
                              <p:cond delay="5000"/>
                            </p:stCondLst>
                            <p:childTnLst>
                              <p:par>
                                <p:cTn id="40" presetID="22" presetClass="entr" presetSubtype="4" fill="hold" grpId="0" nodeType="afterEffect">
                                  <p:stCondLst>
                                    <p:cond delay="0"/>
                                  </p:stCondLst>
                                  <p:childTnLst>
                                    <p:set>
                                      <p:cBhvr>
                                        <p:cTn id="41" dur="1" fill="hold">
                                          <p:stCondLst>
                                            <p:cond delay="0"/>
                                          </p:stCondLst>
                                        </p:cTn>
                                        <p:tgtEl>
                                          <p:spTgt spid="29">
                                            <p:txEl>
                                              <p:pRg st="2" end="2"/>
                                            </p:txEl>
                                          </p:spTgt>
                                        </p:tgtEl>
                                        <p:attrNameLst>
                                          <p:attrName>style.visibility</p:attrName>
                                        </p:attrNameLst>
                                      </p:cBhvr>
                                      <p:to>
                                        <p:strVal val="visible"/>
                                      </p:to>
                                    </p:set>
                                    <p:animEffect transition="in" filter="wipe(down)">
                                      <p:cBhvr>
                                        <p:cTn id="42" dur="500"/>
                                        <p:tgtEl>
                                          <p:spTgt spid="29">
                                            <p:txEl>
                                              <p:pRg st="2" end="2"/>
                                            </p:txEl>
                                          </p:spTgt>
                                        </p:tgtEl>
                                      </p:cBhvr>
                                    </p:animEffect>
                                  </p:childTnLst>
                                </p:cTn>
                              </p:par>
                            </p:childTnLst>
                          </p:cTn>
                        </p:par>
                        <p:par>
                          <p:cTn id="43" fill="hold">
                            <p:stCondLst>
                              <p:cond delay="5500"/>
                            </p:stCondLst>
                            <p:childTnLst>
                              <p:par>
                                <p:cTn id="44" presetID="30"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800" decel="100000"/>
                                        <p:tgtEl>
                                          <p:spTgt spid="33"/>
                                        </p:tgtEl>
                                      </p:cBhvr>
                                    </p:animEffect>
                                    <p:anim calcmode="lin" valueType="num">
                                      <p:cBhvr>
                                        <p:cTn id="47" dur="800" decel="100000" fill="hold"/>
                                        <p:tgtEl>
                                          <p:spTgt spid="33"/>
                                        </p:tgtEl>
                                        <p:attrNameLst>
                                          <p:attrName>style.rotation</p:attrName>
                                        </p:attrNameLst>
                                      </p:cBhvr>
                                      <p:tavLst>
                                        <p:tav tm="0">
                                          <p:val>
                                            <p:fltVal val="-90"/>
                                          </p:val>
                                        </p:tav>
                                        <p:tav tm="100000">
                                          <p:val>
                                            <p:fltVal val="0"/>
                                          </p:val>
                                        </p:tav>
                                      </p:tavLst>
                                    </p:anim>
                                    <p:anim calcmode="lin" valueType="num">
                                      <p:cBhvr>
                                        <p:cTn id="48" dur="800" decel="100000" fill="hold"/>
                                        <p:tgtEl>
                                          <p:spTgt spid="33"/>
                                        </p:tgtEl>
                                        <p:attrNameLst>
                                          <p:attrName>ppt_x</p:attrName>
                                        </p:attrNameLst>
                                      </p:cBhvr>
                                      <p:tavLst>
                                        <p:tav tm="0">
                                          <p:val>
                                            <p:strVal val="#ppt_x+0.4"/>
                                          </p:val>
                                        </p:tav>
                                        <p:tav tm="100000">
                                          <p:val>
                                            <p:strVal val="#ppt_x-0.05"/>
                                          </p:val>
                                        </p:tav>
                                      </p:tavLst>
                                    </p:anim>
                                    <p:anim calcmode="lin" valueType="num">
                                      <p:cBhvr>
                                        <p:cTn id="49" dur="800" decel="100000" fill="hold"/>
                                        <p:tgtEl>
                                          <p:spTgt spid="33"/>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9">
                                            <p:txEl>
                                              <p:pRg st="3" end="3"/>
                                            </p:txEl>
                                          </p:spTgt>
                                        </p:tgtEl>
                                        <p:attrNameLst>
                                          <p:attrName>style.visibility</p:attrName>
                                        </p:attrNameLst>
                                      </p:cBhvr>
                                      <p:to>
                                        <p:strVal val="visible"/>
                                      </p:to>
                                    </p:set>
                                    <p:animEffect transition="in" filter="wipe(down)">
                                      <p:cBhvr>
                                        <p:cTn id="55" dur="500"/>
                                        <p:tgtEl>
                                          <p:spTgt spid="29">
                                            <p:txEl>
                                              <p:pRg st="3" end="3"/>
                                            </p:txEl>
                                          </p:spTgt>
                                        </p:tgtEl>
                                      </p:cBhvr>
                                    </p:animEffect>
                                  </p:childTnLst>
                                </p:cTn>
                              </p:par>
                            </p:childTnLst>
                          </p:cTn>
                        </p:par>
                        <p:par>
                          <p:cTn id="56" fill="hold">
                            <p:stCondLst>
                              <p:cond delay="7000"/>
                            </p:stCondLst>
                            <p:childTnLst>
                              <p:par>
                                <p:cTn id="57" presetID="30"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800" decel="100000"/>
                                        <p:tgtEl>
                                          <p:spTgt spid="4"/>
                                        </p:tgtEl>
                                      </p:cBhvr>
                                    </p:animEffect>
                                    <p:anim calcmode="lin" valueType="num">
                                      <p:cBhvr>
                                        <p:cTn id="60" dur="800" decel="100000" fill="hold"/>
                                        <p:tgtEl>
                                          <p:spTgt spid="4"/>
                                        </p:tgtEl>
                                        <p:attrNameLst>
                                          <p:attrName>style.rotation</p:attrName>
                                        </p:attrNameLst>
                                      </p:cBhvr>
                                      <p:tavLst>
                                        <p:tav tm="0">
                                          <p:val>
                                            <p:fltVal val="-90"/>
                                          </p:val>
                                        </p:tav>
                                        <p:tav tm="100000">
                                          <p:val>
                                            <p:fltVal val="0"/>
                                          </p:val>
                                        </p:tav>
                                      </p:tavLst>
                                    </p:anim>
                                    <p:anim calcmode="lin" valueType="num">
                                      <p:cBhvr>
                                        <p:cTn id="61" dur="800" decel="100000" fill="hold"/>
                                        <p:tgtEl>
                                          <p:spTgt spid="4"/>
                                        </p:tgtEl>
                                        <p:attrNameLst>
                                          <p:attrName>ppt_x</p:attrName>
                                        </p:attrNameLst>
                                      </p:cBhvr>
                                      <p:tavLst>
                                        <p:tav tm="0">
                                          <p:val>
                                            <p:strVal val="#ppt_x+0.4"/>
                                          </p:val>
                                        </p:tav>
                                        <p:tav tm="100000">
                                          <p:val>
                                            <p:strVal val="#ppt_x-0.05"/>
                                          </p:val>
                                        </p:tav>
                                      </p:tavLst>
                                    </p:anim>
                                    <p:anim calcmode="lin" valueType="num">
                                      <p:cBhvr>
                                        <p:cTn id="62" dur="800" decel="100000" fill="hold"/>
                                        <p:tgtEl>
                                          <p:spTgt spid="4"/>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65" fill="hold">
                            <p:stCondLst>
                              <p:cond delay="8000"/>
                            </p:stCondLst>
                            <p:childTnLst>
                              <p:par>
                                <p:cTn id="66" presetID="22" presetClass="entr" presetSubtype="4" fill="hold" grpId="0" nodeType="afterEffect">
                                  <p:stCondLst>
                                    <p:cond delay="0"/>
                                  </p:stCondLst>
                                  <p:childTnLst>
                                    <p:set>
                                      <p:cBhvr>
                                        <p:cTn id="67" dur="1" fill="hold">
                                          <p:stCondLst>
                                            <p:cond delay="0"/>
                                          </p:stCondLst>
                                        </p:cTn>
                                        <p:tgtEl>
                                          <p:spTgt spid="29">
                                            <p:txEl>
                                              <p:pRg st="4" end="4"/>
                                            </p:txEl>
                                          </p:spTgt>
                                        </p:tgtEl>
                                        <p:attrNameLst>
                                          <p:attrName>style.visibility</p:attrName>
                                        </p:attrNameLst>
                                      </p:cBhvr>
                                      <p:to>
                                        <p:strVal val="visible"/>
                                      </p:to>
                                    </p:set>
                                    <p:animEffect transition="in" filter="wipe(down)">
                                      <p:cBhvr>
                                        <p:cTn id="68"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le 1">
            <a:extLst>
              <a:ext uri="{FF2B5EF4-FFF2-40B4-BE49-F238E27FC236}">
                <a16:creationId xmlns:a16="http://schemas.microsoft.com/office/drawing/2014/main" id="{2D9AFC84-CA04-262D-2BD4-33CF7F085A04}"/>
              </a:ext>
            </a:extLst>
          </p:cNvPr>
          <p:cNvSpPr/>
          <p:nvPr/>
        </p:nvSpPr>
        <p:spPr>
          <a:xfrm>
            <a:off x="3703943" y="409433"/>
            <a:ext cx="6027924" cy="3313192"/>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031067E8-00C3-0656-822E-14BA7932D61E}"/>
              </a:ext>
            </a:extLst>
          </p:cNvPr>
          <p:cNvPicPr>
            <a:picLocks noChangeAspect="1"/>
          </p:cNvPicPr>
          <p:nvPr/>
        </p:nvPicPr>
        <p:blipFill rotWithShape="1">
          <a:blip r:embed="rId3"/>
          <a:srcRect l="6094" t="9293" r="8047" b="14811"/>
          <a:stretch/>
        </p:blipFill>
        <p:spPr>
          <a:xfrm>
            <a:off x="3703943" y="941641"/>
            <a:ext cx="6027924" cy="2487359"/>
          </a:xfrm>
          <a:prstGeom prst="rect">
            <a:avLst/>
          </a:prstGeom>
          <a:effectLst>
            <a:glow rad="228600">
              <a:srgbClr val="5FE0FF">
                <a:satMod val="175000"/>
                <a:alpha val="40000"/>
              </a:srgbClr>
            </a:glow>
          </a:effectLst>
        </p:spPr>
      </p:pic>
      <p:sp>
        <p:nvSpPr>
          <p:cNvPr id="7" name="Oval 6">
            <a:extLst>
              <a:ext uri="{FF2B5EF4-FFF2-40B4-BE49-F238E27FC236}">
                <a16:creationId xmlns:a16="http://schemas.microsoft.com/office/drawing/2014/main" id="{590C2580-E595-7225-5040-9E7EAACB7D13}"/>
              </a:ext>
            </a:extLst>
          </p:cNvPr>
          <p:cNvSpPr/>
          <p:nvPr/>
        </p:nvSpPr>
        <p:spPr>
          <a:xfrm>
            <a:off x="6267450" y="-104775"/>
            <a:ext cx="1171863" cy="1027714"/>
          </a:xfrm>
          <a:prstGeom prst="ellipse">
            <a:avLst/>
          </a:prstGeom>
          <a:solidFill>
            <a:srgbClr val="5FE0FF"/>
          </a:solidFill>
          <a:ln w="12700" cap="flat" cmpd="sng" algn="ctr">
            <a:solidFill>
              <a:srgbClr val="5FE0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50" normalizeH="0" baseline="0" noProof="0" dirty="0">
                <a:ln w="9525" cmpd="sng">
                  <a:solidFill>
                    <a:srgbClr val="5FE0FF"/>
                  </a:solidFill>
                  <a:prstDash val="solid"/>
                </a:ln>
                <a:solidFill>
                  <a:srgbClr val="70AD47">
                    <a:tint val="1000"/>
                  </a:srgbClr>
                </a:solidFill>
                <a:effectLst>
                  <a:glow rad="38100">
                    <a:srgbClr val="5FE0FF">
                      <a:alpha val="40000"/>
                    </a:srgbClr>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spTree>
    <p:extLst>
      <p:ext uri="{BB962C8B-B14F-4D97-AF65-F5344CB8AC3E}">
        <p14:creationId xmlns:p14="http://schemas.microsoft.com/office/powerpoint/2010/main" val="37591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80" fill="hold">
                                          <p:stCondLst>
                                            <p:cond delay="0"/>
                                          </p:stCondLst>
                                        </p:cTn>
                                        <p:tgtEl>
                                          <p:spTgt spid="6"/>
                                        </p:tgtEl>
                                        <p:attrNameLst>
                                          <p:attrName>r</p:attrName>
                                        </p:attrNameLst>
                                      </p:cBhvr>
                                    </p:animRot>
                                    <p:animRot by="-240000">
                                      <p:cBhvr>
                                        <p:cTn id="13" dur="160" fill="hold">
                                          <p:stCondLst>
                                            <p:cond delay="160"/>
                                          </p:stCondLst>
                                        </p:cTn>
                                        <p:tgtEl>
                                          <p:spTgt spid="6"/>
                                        </p:tgtEl>
                                        <p:attrNameLst>
                                          <p:attrName>r</p:attrName>
                                        </p:attrNameLst>
                                      </p:cBhvr>
                                    </p:animRot>
                                    <p:animRot by="240000">
                                      <p:cBhvr>
                                        <p:cTn id="14" dur="160" fill="hold">
                                          <p:stCondLst>
                                            <p:cond delay="320"/>
                                          </p:stCondLst>
                                        </p:cTn>
                                        <p:tgtEl>
                                          <p:spTgt spid="6"/>
                                        </p:tgtEl>
                                        <p:attrNameLst>
                                          <p:attrName>r</p:attrName>
                                        </p:attrNameLst>
                                      </p:cBhvr>
                                    </p:animRot>
                                    <p:animRot by="-240000">
                                      <p:cBhvr>
                                        <p:cTn id="15" dur="160" fill="hold">
                                          <p:stCondLst>
                                            <p:cond delay="480"/>
                                          </p:stCondLst>
                                        </p:cTn>
                                        <p:tgtEl>
                                          <p:spTgt spid="6"/>
                                        </p:tgtEl>
                                        <p:attrNameLst>
                                          <p:attrName>r</p:attrName>
                                        </p:attrNameLst>
                                      </p:cBhvr>
                                    </p:animRot>
                                    <p:animRot by="120000">
                                      <p:cBhvr>
                                        <p:cTn id="16" dur="160" fill="hold">
                                          <p:stCondLst>
                                            <p:cond delay="64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702415" cy="6093976"/>
          </a:xfrm>
          <a:prstGeom prst="rect">
            <a:avLst/>
          </a:prstGeom>
          <a:noFill/>
        </p:spPr>
        <p:txBody>
          <a:bodyPr wrap="square" rtlCol="0">
            <a:spAutoFit/>
          </a:bodyPr>
          <a:lstStyle/>
          <a:p>
            <a:pPr algn="ctr"/>
            <a:r>
              <a:rPr lang="vi-VN" sz="2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NHỮNG ĐIỀU NHỎ TỚ LÀM CHO TRÁI ĐẤT</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Chỉ là những điều nhỏ thôi, nhưng tớ tin rằng nếu mọi người cùng làm thì kết quả sẽ rất lớn.</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1. Không vứt rác bừa bãi</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2. Không dùng túi ni lông</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3. Không lãng phí thức ăn</a:t>
            </a:r>
          </a:p>
          <a:p>
            <a:pPr algn="just"/>
            <a:r>
              <a:rPr lang="en-US" sz="2600" dirty="0">
                <a:latin typeface="Cambria" panose="02040503050406030204" pitchFamily="18" charset="0"/>
                <a:ea typeface="Cambria" panose="02040503050406030204" pitchFamily="18" charset="0"/>
                <a:cs typeface="Arial-Rounded" panose="020B0500000000000000" pitchFamily="34" charset="0"/>
              </a:rPr>
              <a:t>   </a:t>
            </a:r>
            <a:r>
              <a:rPr lang="vi-VN" sz="2600" dirty="0">
                <a:latin typeface="Cambria" panose="02040503050406030204" pitchFamily="18" charset="0"/>
                <a:ea typeface="Cambria" panose="02040503050406030204" pitchFamily="18"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algn="just"/>
            <a:r>
              <a:rPr lang="vi-VN" sz="2600" dirty="0">
                <a:latin typeface="Cambria" panose="02040503050406030204" pitchFamily="18" charset="0"/>
                <a:ea typeface="Cambria" panose="02040503050406030204" pitchFamily="18" charset="0"/>
                <a:cs typeface="Arial-Rounded" panose="020B0500000000000000" pitchFamily="34" charset="0"/>
              </a:rPr>
              <a:t>Đến lượt bạn rồi. Hãy viết tiếp những điều thứ tư, thứ năm,... nhé.</a:t>
            </a:r>
          </a:p>
          <a:p>
            <a:pPr algn="r"/>
            <a:r>
              <a:rPr lang="vi-VN" sz="2600" dirty="0">
                <a:latin typeface="Cambria" panose="02040503050406030204" pitchFamily="18" charset="0"/>
                <a:ea typeface="Cambria" panose="02040503050406030204" pitchFamily="18" charset="0"/>
                <a:cs typeface="Arial-Rounded" panose="020B0500000000000000" pitchFamily="34" charset="0"/>
              </a:rPr>
              <a:t>(Theo Trang Nguyễn)</a:t>
            </a:r>
          </a:p>
        </p:txBody>
      </p:sp>
    </p:spTree>
    <p:extLst>
      <p:ext uri="{BB962C8B-B14F-4D97-AF65-F5344CB8AC3E}">
        <p14:creationId xmlns:p14="http://schemas.microsoft.com/office/powerpoint/2010/main" val="9629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799515"/>
            <a:ext cx="31187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Từ </a:t>
            </a:r>
            <a:r>
              <a:rPr kumimoji="0" lang="en-US" altLang="zh-CN"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khó</a:t>
            </a:r>
            <a:endParaRPr kumimoji="0" lang="zh-CN" altLang="en-US" sz="4800" b="1" i="0" u="none" strike="noStrike" kern="1200" cap="none" spc="0" normalizeH="0" baseline="0" noProof="0" dirty="0">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6" name="文本框 3">
            <a:extLst>
              <a:ext uri="{FF2B5EF4-FFF2-40B4-BE49-F238E27FC236}">
                <a16:creationId xmlns:a16="http://schemas.microsoft.com/office/drawing/2014/main" id="{6B177791-4639-44F3-9102-B0D29C5A07C1}"/>
              </a:ext>
            </a:extLst>
          </p:cNvPr>
          <p:cNvSpPr txBox="1"/>
          <p:nvPr/>
        </p:nvSpPr>
        <p:spPr>
          <a:xfrm>
            <a:off x="4194810" y="1635268"/>
            <a:ext cx="4606289" cy="830997"/>
          </a:xfrm>
          <a:prstGeom prst="rect">
            <a:avLst/>
          </a:prstGeom>
          <a:noFill/>
        </p:spPr>
        <p:txBody>
          <a:bodyPr wrap="square" rtlCol="0">
            <a:spAutoFit/>
          </a:bodyPr>
          <a:lstStyle/>
          <a:p>
            <a:pPr lvl="0" algn="ctr">
              <a:defRPr/>
            </a:pPr>
            <a:r>
              <a:rPr lang="en-US" altLang="zh-CN" sz="4800" b="1" dirty="0" err="1">
                <a:solidFill>
                  <a:srgbClr val="FFFF00"/>
                </a:solidFill>
                <a:latin typeface="Cambria" panose="02040503050406030204" pitchFamily="18" charset="0"/>
                <a:ea typeface="Cambria" panose="02040503050406030204" pitchFamily="18" charset="0"/>
                <a:cs typeface="Arial-Rounded" panose="020B0500000000000000" pitchFamily="34" charset="0"/>
              </a:rPr>
              <a:t>vứt</a:t>
            </a:r>
            <a:r>
              <a:rPr lang="en-US" altLang="zh-CN" sz="4800" b="1" dirty="0">
                <a:solidFill>
                  <a:srgbClr val="FFFF00"/>
                </a:solidFill>
                <a:latin typeface="Cambria" panose="02040503050406030204" pitchFamily="18" charset="0"/>
                <a:ea typeface="Cambria" panose="02040503050406030204" pitchFamily="18" charset="0"/>
                <a:cs typeface="Arial-Rounded" panose="020B0500000000000000" pitchFamily="34" charset="0"/>
              </a:rPr>
              <a:t> </a:t>
            </a:r>
            <a:r>
              <a:rPr lang="en-US" altLang="zh-CN" sz="4800" b="1" dirty="0" err="1">
                <a:solidFill>
                  <a:srgbClr val="FFFF00"/>
                </a:solidFill>
                <a:latin typeface="Cambria" panose="02040503050406030204" pitchFamily="18" charset="0"/>
                <a:ea typeface="Cambria" panose="02040503050406030204" pitchFamily="18" charset="0"/>
                <a:cs typeface="Arial-Rounded" panose="020B0500000000000000" pitchFamily="34" charset="0"/>
              </a:rPr>
              <a:t>rác</a:t>
            </a:r>
            <a:r>
              <a:rPr lang="en-US" altLang="zh-CN" sz="4800" b="1" dirty="0">
                <a:solidFill>
                  <a:srgbClr val="FFFF00"/>
                </a:solidFill>
                <a:latin typeface="Cambria" panose="02040503050406030204" pitchFamily="18" charset="0"/>
                <a:ea typeface="Cambria" panose="02040503050406030204" pitchFamily="18" charset="0"/>
                <a:cs typeface="Arial-Rounded" panose="020B0500000000000000" pitchFamily="34" charset="0"/>
              </a:rPr>
              <a:t> </a:t>
            </a:r>
            <a:r>
              <a:rPr lang="en-US" altLang="zh-CN" sz="4800" b="1" dirty="0" err="1">
                <a:solidFill>
                  <a:srgbClr val="FFFF00"/>
                </a:solidFill>
                <a:latin typeface="Cambria" panose="02040503050406030204" pitchFamily="18" charset="0"/>
                <a:ea typeface="Cambria" panose="02040503050406030204" pitchFamily="18" charset="0"/>
                <a:cs typeface="Arial-Rounded" panose="020B0500000000000000" pitchFamily="34" charset="0"/>
              </a:rPr>
              <a:t>bừa</a:t>
            </a:r>
            <a:r>
              <a:rPr lang="en-US" altLang="zh-CN" sz="4800" b="1" dirty="0">
                <a:solidFill>
                  <a:srgbClr val="FFFF00"/>
                </a:solidFill>
                <a:latin typeface="Cambria" panose="02040503050406030204" pitchFamily="18" charset="0"/>
                <a:ea typeface="Cambria" panose="02040503050406030204" pitchFamily="18" charset="0"/>
                <a:cs typeface="Arial-Rounded" panose="020B0500000000000000" pitchFamily="34" charset="0"/>
              </a:rPr>
              <a:t> </a:t>
            </a:r>
            <a:r>
              <a:rPr lang="en-US" altLang="zh-CN" sz="4800" b="1" dirty="0" err="1">
                <a:solidFill>
                  <a:srgbClr val="FFFF00"/>
                </a:solidFill>
                <a:latin typeface="Cambria" panose="02040503050406030204" pitchFamily="18" charset="0"/>
                <a:ea typeface="Cambria" panose="02040503050406030204" pitchFamily="18" charset="0"/>
                <a:cs typeface="Arial-Rounded" panose="020B0500000000000000" pitchFamily="34" charset="0"/>
              </a:rPr>
              <a:t>bãi</a:t>
            </a:r>
            <a:endParaRPr kumimoji="0" lang="en-US" altLang="zh-CN"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文本框 3">
            <a:extLst>
              <a:ext uri="{FF2B5EF4-FFF2-40B4-BE49-F238E27FC236}">
                <a16:creationId xmlns:a16="http://schemas.microsoft.com/office/drawing/2014/main" id="{1AA39237-8F07-4969-A422-F6B20A54E047}"/>
              </a:ext>
            </a:extLst>
          </p:cNvPr>
          <p:cNvSpPr txBox="1"/>
          <p:nvPr/>
        </p:nvSpPr>
        <p:spPr>
          <a:xfrm>
            <a:off x="2648857" y="509958"/>
            <a:ext cx="3781892" cy="830997"/>
          </a:xfrm>
          <a:prstGeom prst="rect">
            <a:avLst/>
          </a:prstGeom>
          <a:noFill/>
        </p:spPr>
        <p:txBody>
          <a:bodyPr wrap="square" rtlCol="0">
            <a:spAutoFit/>
          </a:bodyPr>
          <a:lstStyle/>
          <a:p>
            <a:pPr lvl="0" algn="ctr">
              <a:defRPr/>
            </a:pPr>
            <a:r>
              <a:rPr lang="en-US" altLang="zh-CN" sz="4800" b="1" dirty="0" err="1">
                <a:solidFill>
                  <a:srgbClr val="FFFF00"/>
                </a:solidFill>
                <a:latin typeface="Cambria" panose="02040503050406030204" pitchFamily="18" charset="0"/>
                <a:ea typeface="Cambria" panose="02040503050406030204" pitchFamily="18" charset="0"/>
                <a:cs typeface="Arial-Rounded" panose="020B0500000000000000" pitchFamily="34" charset="0"/>
              </a:rPr>
              <a:t>ni</a:t>
            </a:r>
            <a:r>
              <a:rPr lang="en-US" altLang="zh-CN" sz="4800" b="1" dirty="0">
                <a:solidFill>
                  <a:srgbClr val="FFFF00"/>
                </a:solidFill>
                <a:latin typeface="Cambria" panose="02040503050406030204" pitchFamily="18" charset="0"/>
                <a:ea typeface="Cambria" panose="02040503050406030204" pitchFamily="18" charset="0"/>
                <a:cs typeface="Arial-Rounded" panose="020B0500000000000000" pitchFamily="34" charset="0"/>
              </a:rPr>
              <a:t> </a:t>
            </a:r>
            <a:r>
              <a:rPr lang="en-US" altLang="zh-CN" sz="4800" b="1" dirty="0" err="1">
                <a:solidFill>
                  <a:srgbClr val="FFFF00"/>
                </a:solidFill>
                <a:latin typeface="Cambria" panose="02040503050406030204" pitchFamily="18" charset="0"/>
                <a:ea typeface="Cambria" panose="02040503050406030204" pitchFamily="18" charset="0"/>
                <a:cs typeface="Arial-Rounded" panose="020B0500000000000000" pitchFamily="34" charset="0"/>
              </a:rPr>
              <a:t>lông</a:t>
            </a:r>
            <a:endParaRPr kumimoji="0" lang="en-US" altLang="zh-CN"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953875"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Trang Nguyễn)</a:t>
            </a:r>
          </a:p>
        </p:txBody>
      </p:sp>
      <p:sp>
        <p:nvSpPr>
          <p:cNvPr id="3" name="Rectangle: Rounded Corners 2">
            <a:extLst>
              <a:ext uri="{FF2B5EF4-FFF2-40B4-BE49-F238E27FC236}">
                <a16:creationId xmlns:a16="http://schemas.microsoft.com/office/drawing/2014/main" id="{E33F328D-AB22-7C90-922B-06AA44DC5452}"/>
              </a:ext>
            </a:extLst>
          </p:cNvPr>
          <p:cNvSpPr/>
          <p:nvPr/>
        </p:nvSpPr>
        <p:spPr>
          <a:xfrm>
            <a:off x="666670" y="5907991"/>
            <a:ext cx="3319860" cy="589280"/>
          </a:xfrm>
          <a:prstGeom prst="roundRect">
            <a:avLst>
              <a:gd name="adj" fmla="val 304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cs typeface="Arial-Rounded" panose="020B0500000000000000" pitchFamily="34" charset="0"/>
              </a:rPr>
              <a:t>Cùng</a:t>
            </a:r>
            <a:r>
              <a:rPr lang="en-US" sz="2800" dirty="0">
                <a:latin typeface="Cambria" panose="02040503050406030204" pitchFamily="18" charset="0"/>
                <a:ea typeface="Cambria" panose="02040503050406030204" pitchFamily="18" charset="0"/>
                <a:cs typeface="Arial-Rounded" panose="020B0500000000000000" pitchFamily="34" charset="0"/>
              </a:rPr>
              <a:t> chia </a:t>
            </a:r>
            <a:r>
              <a:rPr lang="en-US" sz="2800" dirty="0" err="1">
                <a:latin typeface="Cambria" panose="02040503050406030204" pitchFamily="18" charset="0"/>
                <a:ea typeface="Cambria" panose="02040503050406030204" pitchFamily="18" charset="0"/>
                <a:cs typeface="Arial-Rounded" panose="020B0500000000000000" pitchFamily="34" charset="0"/>
              </a:rPr>
              <a:t>đoạn</a:t>
            </a:r>
            <a:endParaRPr lang="en-US" sz="2800" dirty="0">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5">
            <a:extLst>
              <a:ext uri="{FF2B5EF4-FFF2-40B4-BE49-F238E27FC236}">
                <a16:creationId xmlns:a16="http://schemas.microsoft.com/office/drawing/2014/main" id="{54C016D9-D8E8-41CE-E680-F1F43DDBD3F7}"/>
              </a:ext>
            </a:extLst>
          </p:cNvPr>
          <p:cNvSpPr/>
          <p:nvPr/>
        </p:nvSpPr>
        <p:spPr>
          <a:xfrm>
            <a:off x="364530" y="851457"/>
            <a:ext cx="11663680" cy="186316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4152547F-03AA-2D67-F255-26FBD59FF066}"/>
              </a:ext>
            </a:extLst>
          </p:cNvPr>
          <p:cNvSpPr/>
          <p:nvPr/>
        </p:nvSpPr>
        <p:spPr>
          <a:xfrm>
            <a:off x="126527" y="70738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Cambria" panose="02040503050406030204" pitchFamily="18" charset="0"/>
                <a:ea typeface="Cambria" panose="02040503050406030204" pitchFamily="18" charset="0"/>
              </a:rPr>
              <a:t>1</a:t>
            </a:r>
            <a:endParaRPr lang="en-US" sz="3200" dirty="0">
              <a:solidFill>
                <a:srgbClr val="00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46DC9480-FC6D-707B-3291-B2800F53D44C}"/>
              </a:ext>
            </a:extLst>
          </p:cNvPr>
          <p:cNvSpPr/>
          <p:nvPr/>
        </p:nvSpPr>
        <p:spPr>
          <a:xfrm>
            <a:off x="335955" y="2842182"/>
            <a:ext cx="11663680" cy="145549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1B6A4911-BAF1-9C21-B0FA-72CCF8FB92AC}"/>
              </a:ext>
            </a:extLst>
          </p:cNvPr>
          <p:cNvSpPr/>
          <p:nvPr/>
        </p:nvSpPr>
        <p:spPr>
          <a:xfrm>
            <a:off x="97952" y="2698108"/>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Cambria" panose="02040503050406030204" pitchFamily="18" charset="0"/>
                <a:ea typeface="Cambria" panose="02040503050406030204" pitchFamily="18" charset="0"/>
              </a:rPr>
              <a:t>2</a:t>
            </a:r>
          </a:p>
        </p:txBody>
      </p:sp>
      <p:sp>
        <p:nvSpPr>
          <p:cNvPr id="10" name="Rectangle 9">
            <a:extLst>
              <a:ext uri="{FF2B5EF4-FFF2-40B4-BE49-F238E27FC236}">
                <a16:creationId xmlns:a16="http://schemas.microsoft.com/office/drawing/2014/main" id="{F33D5783-F1F8-95E0-0BC2-0B6FDF8C7653}"/>
              </a:ext>
            </a:extLst>
          </p:cNvPr>
          <p:cNvSpPr/>
          <p:nvPr/>
        </p:nvSpPr>
        <p:spPr>
          <a:xfrm>
            <a:off x="326430" y="4411979"/>
            <a:ext cx="11663680" cy="155448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613EBF81-23A3-970D-DD31-8EE7E7EE4F9F}"/>
              </a:ext>
            </a:extLst>
          </p:cNvPr>
          <p:cNvSpPr/>
          <p:nvPr/>
        </p:nvSpPr>
        <p:spPr>
          <a:xfrm>
            <a:off x="0" y="428497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478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1250</Words>
  <Application>Microsoft Office PowerPoint</Application>
  <PresentationFormat>Widescreen</PresentationFormat>
  <Paragraphs>92</Paragraphs>
  <Slides>18</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等线</vt:lpstr>
      <vt:lpstr>等线 Light</vt:lpstr>
      <vt:lpstr>Arial</vt:lpstr>
      <vt:lpstr>Calibri</vt:lpstr>
      <vt:lpstr>Calibri Light</vt:lpstr>
      <vt:lpstr>Cambria</vt:lpstr>
      <vt:lpstr>HP001 4 hàng</vt:lpstr>
      <vt:lpstr>Lobster</vt:lpstr>
      <vt:lpstr>Sitka Display</vt:lpstr>
      <vt:lpstr>SVN-Poky's</vt:lpstr>
      <vt:lpstr>Times New Roman</vt:lpstr>
      <vt:lpstr>1_Office Theme</vt:lpstr>
      <vt:lpstr>2_Office Theme</vt:lpstr>
      <vt:lpstr>2_Office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41</cp:revision>
  <dcterms:created xsi:type="dcterms:W3CDTF">2023-02-03T05:50:02Z</dcterms:created>
  <dcterms:modified xsi:type="dcterms:W3CDTF">2026-04-10T06:45:12Z</dcterms:modified>
</cp:coreProperties>
</file>