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9"/>
  </p:notesMasterIdLst>
  <p:sldIdLst>
    <p:sldId id="572" r:id="rId4"/>
    <p:sldId id="313" r:id="rId5"/>
    <p:sldId id="9492" r:id="rId6"/>
    <p:sldId id="277" r:id="rId7"/>
    <p:sldId id="296" r:id="rId8"/>
    <p:sldId id="9508" r:id="rId9"/>
    <p:sldId id="9474" r:id="rId10"/>
    <p:sldId id="9496" r:id="rId11"/>
    <p:sldId id="9511" r:id="rId12"/>
    <p:sldId id="9499" r:id="rId13"/>
    <p:sldId id="275" r:id="rId14"/>
    <p:sldId id="9514" r:id="rId15"/>
    <p:sldId id="9517" r:id="rId16"/>
    <p:sldId id="9513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5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6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7927E-34CF-C45F-50E1-73B2EAC58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01A984-88F0-D83F-EEB2-B7DAA09BA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D7750C-8407-115C-A0D4-32A68877C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C16F40-87AE-7ABB-E718-4D010D0B7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15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4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5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23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1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1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84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39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15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68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7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9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2026/4/10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06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r="2762"/>
          <a:stretch>
            <a:fillRect/>
          </a:stretch>
        </p:blipFill>
        <p:spPr>
          <a:xfrm>
            <a:off x="-212" y="-457200"/>
            <a:ext cx="12192212" cy="7423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54893" y="7519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itka Display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005" y="3651325"/>
            <a:ext cx="810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Giáo </a:t>
            </a:r>
            <a:r>
              <a:rPr lang="en-US" sz="24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</a:t>
            </a:r>
          </a:p>
          <a:p>
            <a:pPr algn="ctr"/>
            <a:r>
              <a:rPr lang="en-US" sz="24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871801" y="1757445"/>
            <a:ext cx="10896959" cy="196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627547-D99E-428A-622D-2ABEE8952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559" y="1376437"/>
            <a:ext cx="696833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sX0" fmla="*/ 0 w 11826569"/>
              <a:gd name="csY0" fmla="*/ 0 h 5401226"/>
              <a:gd name="csX1" fmla="*/ 932212 w 11826569"/>
              <a:gd name="csY1" fmla="*/ 0 h 5401226"/>
              <a:gd name="csX2" fmla="*/ 1391361 w 11826569"/>
              <a:gd name="csY2" fmla="*/ 0 h 5401226"/>
              <a:gd name="csX3" fmla="*/ 1732245 w 11826569"/>
              <a:gd name="csY3" fmla="*/ 0 h 5401226"/>
              <a:gd name="csX4" fmla="*/ 2546191 w 11826569"/>
              <a:gd name="csY4" fmla="*/ 0 h 5401226"/>
              <a:gd name="csX5" fmla="*/ 3123606 w 11826569"/>
              <a:gd name="csY5" fmla="*/ 0 h 5401226"/>
              <a:gd name="csX6" fmla="*/ 3582755 w 11826569"/>
              <a:gd name="csY6" fmla="*/ 0 h 5401226"/>
              <a:gd name="csX7" fmla="*/ 4278435 w 11826569"/>
              <a:gd name="csY7" fmla="*/ 0 h 5401226"/>
              <a:gd name="csX8" fmla="*/ 5092381 w 11826569"/>
              <a:gd name="csY8" fmla="*/ 0 h 5401226"/>
              <a:gd name="csX9" fmla="*/ 5551531 w 11826569"/>
              <a:gd name="csY9" fmla="*/ 0 h 5401226"/>
              <a:gd name="csX10" fmla="*/ 5892414 w 11826569"/>
              <a:gd name="csY10" fmla="*/ 0 h 5401226"/>
              <a:gd name="csX11" fmla="*/ 6824626 w 11826569"/>
              <a:gd name="csY11" fmla="*/ 0 h 5401226"/>
              <a:gd name="csX12" fmla="*/ 7520307 w 11826569"/>
              <a:gd name="csY12" fmla="*/ 0 h 5401226"/>
              <a:gd name="csX13" fmla="*/ 8215987 w 11826569"/>
              <a:gd name="csY13" fmla="*/ 0 h 5401226"/>
              <a:gd name="csX14" fmla="*/ 8793402 w 11826569"/>
              <a:gd name="csY14" fmla="*/ 0 h 5401226"/>
              <a:gd name="csX15" fmla="*/ 9134285 w 11826569"/>
              <a:gd name="csY15" fmla="*/ 0 h 5401226"/>
              <a:gd name="csX16" fmla="*/ 9948232 w 11826569"/>
              <a:gd name="csY16" fmla="*/ 0 h 5401226"/>
              <a:gd name="csX17" fmla="*/ 10407381 w 11826569"/>
              <a:gd name="csY17" fmla="*/ 0 h 5401226"/>
              <a:gd name="csX18" fmla="*/ 10866530 w 11826569"/>
              <a:gd name="csY18" fmla="*/ 0 h 5401226"/>
              <a:gd name="csX19" fmla="*/ 11826569 w 11826569"/>
              <a:gd name="csY19" fmla="*/ 0 h 5401226"/>
              <a:gd name="csX20" fmla="*/ 11826569 w 11826569"/>
              <a:gd name="csY20" fmla="*/ 621141 h 5401226"/>
              <a:gd name="csX21" fmla="*/ 11826569 w 11826569"/>
              <a:gd name="csY21" fmla="*/ 1134257 h 5401226"/>
              <a:gd name="csX22" fmla="*/ 11826569 w 11826569"/>
              <a:gd name="csY22" fmla="*/ 1809411 h 5401226"/>
              <a:gd name="csX23" fmla="*/ 11826569 w 11826569"/>
              <a:gd name="csY23" fmla="*/ 2322527 h 5401226"/>
              <a:gd name="csX24" fmla="*/ 11826569 w 11826569"/>
              <a:gd name="csY24" fmla="*/ 3105705 h 5401226"/>
              <a:gd name="csX25" fmla="*/ 11826569 w 11826569"/>
              <a:gd name="csY25" fmla="*/ 3618821 h 5401226"/>
              <a:gd name="csX26" fmla="*/ 11826569 w 11826569"/>
              <a:gd name="csY26" fmla="*/ 4401999 h 5401226"/>
              <a:gd name="csX27" fmla="*/ 11826569 w 11826569"/>
              <a:gd name="csY27" fmla="*/ 5401226 h 5401226"/>
              <a:gd name="csX28" fmla="*/ 11249154 w 11826569"/>
              <a:gd name="csY28" fmla="*/ 5401226 h 5401226"/>
              <a:gd name="csX29" fmla="*/ 10316942 w 11826569"/>
              <a:gd name="csY29" fmla="*/ 5401226 h 5401226"/>
              <a:gd name="csX30" fmla="*/ 9739527 w 11826569"/>
              <a:gd name="csY30" fmla="*/ 5401226 h 5401226"/>
              <a:gd name="csX31" fmla="*/ 9280378 w 11826569"/>
              <a:gd name="csY31" fmla="*/ 5401226 h 5401226"/>
              <a:gd name="csX32" fmla="*/ 8939495 w 11826569"/>
              <a:gd name="csY32" fmla="*/ 5401226 h 5401226"/>
              <a:gd name="csX33" fmla="*/ 8007283 w 11826569"/>
              <a:gd name="csY33" fmla="*/ 5401226 h 5401226"/>
              <a:gd name="csX34" fmla="*/ 7193337 w 11826569"/>
              <a:gd name="csY34" fmla="*/ 5401226 h 5401226"/>
              <a:gd name="csX35" fmla="*/ 6615922 w 11826569"/>
              <a:gd name="csY35" fmla="*/ 5401226 h 5401226"/>
              <a:gd name="csX36" fmla="*/ 5920241 w 11826569"/>
              <a:gd name="csY36" fmla="*/ 5401226 h 5401226"/>
              <a:gd name="csX37" fmla="*/ 5461092 w 11826569"/>
              <a:gd name="csY37" fmla="*/ 5401226 h 5401226"/>
              <a:gd name="csX38" fmla="*/ 4528880 w 11826569"/>
              <a:gd name="csY38" fmla="*/ 5401226 h 5401226"/>
              <a:gd name="csX39" fmla="*/ 3714934 w 11826569"/>
              <a:gd name="csY39" fmla="*/ 5401226 h 5401226"/>
              <a:gd name="csX40" fmla="*/ 3019253 w 11826569"/>
              <a:gd name="csY40" fmla="*/ 5401226 h 5401226"/>
              <a:gd name="csX41" fmla="*/ 2323573 w 11826569"/>
              <a:gd name="csY41" fmla="*/ 5401226 h 5401226"/>
              <a:gd name="csX42" fmla="*/ 1864424 w 11826569"/>
              <a:gd name="csY42" fmla="*/ 5401226 h 5401226"/>
              <a:gd name="csX43" fmla="*/ 1405275 w 11826569"/>
              <a:gd name="csY43" fmla="*/ 5401226 h 5401226"/>
              <a:gd name="csX44" fmla="*/ 0 w 11826569"/>
              <a:gd name="csY44" fmla="*/ 5401226 h 5401226"/>
              <a:gd name="csX45" fmla="*/ 0 w 11826569"/>
              <a:gd name="csY45" fmla="*/ 4672060 h 5401226"/>
              <a:gd name="csX46" fmla="*/ 0 w 11826569"/>
              <a:gd name="csY46" fmla="*/ 4104932 h 5401226"/>
              <a:gd name="csX47" fmla="*/ 0 w 11826569"/>
              <a:gd name="csY47" fmla="*/ 3375766 h 5401226"/>
              <a:gd name="csX48" fmla="*/ 0 w 11826569"/>
              <a:gd name="csY48" fmla="*/ 2700613 h 5401226"/>
              <a:gd name="csX49" fmla="*/ 0 w 11826569"/>
              <a:gd name="csY49" fmla="*/ 2025460 h 5401226"/>
              <a:gd name="csX50" fmla="*/ 0 w 11826569"/>
              <a:gd name="csY50" fmla="*/ 1296294 h 5401226"/>
              <a:gd name="csX51" fmla="*/ 0 w 11826569"/>
              <a:gd name="csY51" fmla="*/ 783178 h 5401226"/>
              <a:gd name="csX52" fmla="*/ 0 w 11826569"/>
              <a:gd name="csY52" fmla="*/ 0 h 54012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861307" y="1699004"/>
            <a:ext cx="1100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Rừng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à có nhiều loài thực vật quý hiếm.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D</a:t>
            </a:r>
            <a:r>
              <a:rPr lang="vi-VN" sz="4400" dirty="0">
                <a:solidFill>
                  <a:prstClr val="black"/>
                </a:solidFill>
              </a:rPr>
              <a:t>ải Ngân Hà sáng lấp lánh trên bầu trời đêm.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Suối chảy róc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vi-VN" sz="4400" dirty="0">
                <a:solidFill>
                  <a:prstClr val="black"/>
                </a:solidFill>
              </a:rPr>
              <a:t>ách đêm ngày.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ăng mờ trên đỉnh núi.</a:t>
            </a:r>
          </a:p>
        </p:txBody>
      </p:sp>
      <p:pic>
        <p:nvPicPr>
          <p:cNvPr id="7170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B5E93B2-2153-4099-855B-88622C0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3" y="1818862"/>
            <a:ext cx="659185" cy="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838CF33A-BE60-4D46-BC26-F819BE7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4" y="3210339"/>
            <a:ext cx="500545" cy="4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68409964-E32A-478B-9C6B-0FAEC4A8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3" y="3756992"/>
            <a:ext cx="68616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8A7E7C9-0DED-423B-A017-59FEF55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2" y="2454887"/>
            <a:ext cx="600482" cy="5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rlin | Pixar Wiki | Fandom">
            <a:extLst>
              <a:ext uri="{FF2B5EF4-FFF2-40B4-BE49-F238E27FC236}">
                <a16:creationId xmlns:a16="http://schemas.microsoft.com/office/drawing/2014/main" id="{5B5EC2C4-5AA9-4FEC-816A-C55A1762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9889" y="3826999"/>
            <a:ext cx="1634870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sX0" fmla="*/ 0 w 5699718"/>
                <a:gd name="csY0" fmla="*/ 0 h 1011105"/>
                <a:gd name="csX1" fmla="*/ 690299 w 5699718"/>
                <a:gd name="csY1" fmla="*/ 0 h 1011105"/>
                <a:gd name="csX2" fmla="*/ 1323601 w 5699718"/>
                <a:gd name="csY2" fmla="*/ 0 h 1011105"/>
                <a:gd name="csX3" fmla="*/ 1785912 w 5699718"/>
                <a:gd name="csY3" fmla="*/ 0 h 1011105"/>
                <a:gd name="csX4" fmla="*/ 2305219 w 5699718"/>
                <a:gd name="csY4" fmla="*/ 0 h 1011105"/>
                <a:gd name="csX5" fmla="*/ 3052516 w 5699718"/>
                <a:gd name="csY5" fmla="*/ 0 h 1011105"/>
                <a:gd name="csX6" fmla="*/ 3514826 w 5699718"/>
                <a:gd name="csY6" fmla="*/ 0 h 1011105"/>
                <a:gd name="csX7" fmla="*/ 4205125 w 5699718"/>
                <a:gd name="csY7" fmla="*/ 0 h 1011105"/>
                <a:gd name="csX8" fmla="*/ 4781430 w 5699718"/>
                <a:gd name="csY8" fmla="*/ 0 h 1011105"/>
                <a:gd name="csX9" fmla="*/ 5699718 w 5699718"/>
                <a:gd name="csY9" fmla="*/ 0 h 1011105"/>
                <a:gd name="csX10" fmla="*/ 5699718 w 5699718"/>
                <a:gd name="csY10" fmla="*/ 505553 h 1011105"/>
                <a:gd name="csX11" fmla="*/ 5699718 w 5699718"/>
                <a:gd name="csY11" fmla="*/ 1011105 h 1011105"/>
                <a:gd name="csX12" fmla="*/ 5123413 w 5699718"/>
                <a:gd name="csY12" fmla="*/ 1011105 h 1011105"/>
                <a:gd name="csX13" fmla="*/ 4661103 w 5699718"/>
                <a:gd name="csY13" fmla="*/ 1011105 h 1011105"/>
                <a:gd name="csX14" fmla="*/ 4198792 w 5699718"/>
                <a:gd name="csY14" fmla="*/ 1011105 h 1011105"/>
                <a:gd name="csX15" fmla="*/ 3622487 w 5699718"/>
                <a:gd name="csY15" fmla="*/ 1011105 h 1011105"/>
                <a:gd name="csX16" fmla="*/ 2875191 w 5699718"/>
                <a:gd name="csY16" fmla="*/ 1011105 h 1011105"/>
                <a:gd name="csX17" fmla="*/ 2127895 w 5699718"/>
                <a:gd name="csY17" fmla="*/ 1011105 h 1011105"/>
                <a:gd name="csX18" fmla="*/ 1608587 w 5699718"/>
                <a:gd name="csY18" fmla="*/ 1011105 h 1011105"/>
                <a:gd name="csX19" fmla="*/ 975285 w 5699718"/>
                <a:gd name="csY19" fmla="*/ 1011105 h 1011105"/>
                <a:gd name="csX20" fmla="*/ 0 w 5699718"/>
                <a:gd name="csY20" fmla="*/ 1011105 h 1011105"/>
                <a:gd name="csX21" fmla="*/ 0 w 5699718"/>
                <a:gd name="csY21" fmla="*/ 525775 h 1011105"/>
                <a:gd name="csX22" fmla="*/ 0 w 5699718"/>
                <a:gd name="csY22" fmla="*/ 0 h 10111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3. a.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Chọn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r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,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d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 err="1">
                  <a:solidFill>
                    <a:srgbClr val="000000"/>
                  </a:solidFill>
                  <a:effectLst/>
                  <a:latin typeface="OpenSans"/>
                </a:rPr>
                <a:t>gi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thay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2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42DF83D-BA89-3AB2-BEB6-6C72FF91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2" y="279212"/>
            <a:ext cx="713477" cy="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414 -0.04467 C -0.1707 -0.05463 -0.21484 -0.05972 -0.26106 -0.05972 C -0.31341 -0.05972 -0.35599 -0.05463 -0.38528 -0.04467 L -0.5263 -2.22222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0509 L -0.2017 -0.04653 C -0.24675 -0.0581 -0.31472 -0.06412 -0.38594 -0.06412 C -0.46667 -0.06412 -0.53165 -0.0581 -0.5767 -0.04653 L -0.79362 0.0050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28 L -0.10794 -0.03634 C -0.13034 -0.04791 -0.16406 -0.05393 -0.19948 -0.05393 C -0.23958 -0.05393 -0.27187 -0.04791 -0.29427 -0.03634 L -0.40208 0.0152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0347 L -0.17006 -0.05509 C -0.2086 -0.06666 -0.26615 -0.07268 -0.32722 -0.07268 C -0.39558 -0.07268 -0.45092 -0.06666 -0.48933 -0.05509 L -0.67409 -0.00347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sX0" fmla="*/ 0 w 11826569"/>
              <a:gd name="csY0" fmla="*/ 0 h 5401226"/>
              <a:gd name="csX1" fmla="*/ 932212 w 11826569"/>
              <a:gd name="csY1" fmla="*/ 0 h 5401226"/>
              <a:gd name="csX2" fmla="*/ 1391361 w 11826569"/>
              <a:gd name="csY2" fmla="*/ 0 h 5401226"/>
              <a:gd name="csX3" fmla="*/ 1732245 w 11826569"/>
              <a:gd name="csY3" fmla="*/ 0 h 5401226"/>
              <a:gd name="csX4" fmla="*/ 2546191 w 11826569"/>
              <a:gd name="csY4" fmla="*/ 0 h 5401226"/>
              <a:gd name="csX5" fmla="*/ 3123606 w 11826569"/>
              <a:gd name="csY5" fmla="*/ 0 h 5401226"/>
              <a:gd name="csX6" fmla="*/ 3582755 w 11826569"/>
              <a:gd name="csY6" fmla="*/ 0 h 5401226"/>
              <a:gd name="csX7" fmla="*/ 4278435 w 11826569"/>
              <a:gd name="csY7" fmla="*/ 0 h 5401226"/>
              <a:gd name="csX8" fmla="*/ 5092381 w 11826569"/>
              <a:gd name="csY8" fmla="*/ 0 h 5401226"/>
              <a:gd name="csX9" fmla="*/ 5551531 w 11826569"/>
              <a:gd name="csY9" fmla="*/ 0 h 5401226"/>
              <a:gd name="csX10" fmla="*/ 5892414 w 11826569"/>
              <a:gd name="csY10" fmla="*/ 0 h 5401226"/>
              <a:gd name="csX11" fmla="*/ 6824626 w 11826569"/>
              <a:gd name="csY11" fmla="*/ 0 h 5401226"/>
              <a:gd name="csX12" fmla="*/ 7520307 w 11826569"/>
              <a:gd name="csY12" fmla="*/ 0 h 5401226"/>
              <a:gd name="csX13" fmla="*/ 8215987 w 11826569"/>
              <a:gd name="csY13" fmla="*/ 0 h 5401226"/>
              <a:gd name="csX14" fmla="*/ 8793402 w 11826569"/>
              <a:gd name="csY14" fmla="*/ 0 h 5401226"/>
              <a:gd name="csX15" fmla="*/ 9134285 w 11826569"/>
              <a:gd name="csY15" fmla="*/ 0 h 5401226"/>
              <a:gd name="csX16" fmla="*/ 9948232 w 11826569"/>
              <a:gd name="csY16" fmla="*/ 0 h 5401226"/>
              <a:gd name="csX17" fmla="*/ 10407381 w 11826569"/>
              <a:gd name="csY17" fmla="*/ 0 h 5401226"/>
              <a:gd name="csX18" fmla="*/ 10866530 w 11826569"/>
              <a:gd name="csY18" fmla="*/ 0 h 5401226"/>
              <a:gd name="csX19" fmla="*/ 11826569 w 11826569"/>
              <a:gd name="csY19" fmla="*/ 0 h 5401226"/>
              <a:gd name="csX20" fmla="*/ 11826569 w 11826569"/>
              <a:gd name="csY20" fmla="*/ 621141 h 5401226"/>
              <a:gd name="csX21" fmla="*/ 11826569 w 11826569"/>
              <a:gd name="csY21" fmla="*/ 1134257 h 5401226"/>
              <a:gd name="csX22" fmla="*/ 11826569 w 11826569"/>
              <a:gd name="csY22" fmla="*/ 1809411 h 5401226"/>
              <a:gd name="csX23" fmla="*/ 11826569 w 11826569"/>
              <a:gd name="csY23" fmla="*/ 2322527 h 5401226"/>
              <a:gd name="csX24" fmla="*/ 11826569 w 11826569"/>
              <a:gd name="csY24" fmla="*/ 3105705 h 5401226"/>
              <a:gd name="csX25" fmla="*/ 11826569 w 11826569"/>
              <a:gd name="csY25" fmla="*/ 3618821 h 5401226"/>
              <a:gd name="csX26" fmla="*/ 11826569 w 11826569"/>
              <a:gd name="csY26" fmla="*/ 4401999 h 5401226"/>
              <a:gd name="csX27" fmla="*/ 11826569 w 11826569"/>
              <a:gd name="csY27" fmla="*/ 5401226 h 5401226"/>
              <a:gd name="csX28" fmla="*/ 11249154 w 11826569"/>
              <a:gd name="csY28" fmla="*/ 5401226 h 5401226"/>
              <a:gd name="csX29" fmla="*/ 10316942 w 11826569"/>
              <a:gd name="csY29" fmla="*/ 5401226 h 5401226"/>
              <a:gd name="csX30" fmla="*/ 9739527 w 11826569"/>
              <a:gd name="csY30" fmla="*/ 5401226 h 5401226"/>
              <a:gd name="csX31" fmla="*/ 9280378 w 11826569"/>
              <a:gd name="csY31" fmla="*/ 5401226 h 5401226"/>
              <a:gd name="csX32" fmla="*/ 8939495 w 11826569"/>
              <a:gd name="csY32" fmla="*/ 5401226 h 5401226"/>
              <a:gd name="csX33" fmla="*/ 8007283 w 11826569"/>
              <a:gd name="csY33" fmla="*/ 5401226 h 5401226"/>
              <a:gd name="csX34" fmla="*/ 7193337 w 11826569"/>
              <a:gd name="csY34" fmla="*/ 5401226 h 5401226"/>
              <a:gd name="csX35" fmla="*/ 6615922 w 11826569"/>
              <a:gd name="csY35" fmla="*/ 5401226 h 5401226"/>
              <a:gd name="csX36" fmla="*/ 5920241 w 11826569"/>
              <a:gd name="csY36" fmla="*/ 5401226 h 5401226"/>
              <a:gd name="csX37" fmla="*/ 5461092 w 11826569"/>
              <a:gd name="csY37" fmla="*/ 5401226 h 5401226"/>
              <a:gd name="csX38" fmla="*/ 4528880 w 11826569"/>
              <a:gd name="csY38" fmla="*/ 5401226 h 5401226"/>
              <a:gd name="csX39" fmla="*/ 3714934 w 11826569"/>
              <a:gd name="csY39" fmla="*/ 5401226 h 5401226"/>
              <a:gd name="csX40" fmla="*/ 3019253 w 11826569"/>
              <a:gd name="csY40" fmla="*/ 5401226 h 5401226"/>
              <a:gd name="csX41" fmla="*/ 2323573 w 11826569"/>
              <a:gd name="csY41" fmla="*/ 5401226 h 5401226"/>
              <a:gd name="csX42" fmla="*/ 1864424 w 11826569"/>
              <a:gd name="csY42" fmla="*/ 5401226 h 5401226"/>
              <a:gd name="csX43" fmla="*/ 1405275 w 11826569"/>
              <a:gd name="csY43" fmla="*/ 5401226 h 5401226"/>
              <a:gd name="csX44" fmla="*/ 0 w 11826569"/>
              <a:gd name="csY44" fmla="*/ 5401226 h 5401226"/>
              <a:gd name="csX45" fmla="*/ 0 w 11826569"/>
              <a:gd name="csY45" fmla="*/ 4672060 h 5401226"/>
              <a:gd name="csX46" fmla="*/ 0 w 11826569"/>
              <a:gd name="csY46" fmla="*/ 4104932 h 5401226"/>
              <a:gd name="csX47" fmla="*/ 0 w 11826569"/>
              <a:gd name="csY47" fmla="*/ 3375766 h 5401226"/>
              <a:gd name="csX48" fmla="*/ 0 w 11826569"/>
              <a:gd name="csY48" fmla="*/ 2700613 h 5401226"/>
              <a:gd name="csX49" fmla="*/ 0 w 11826569"/>
              <a:gd name="csY49" fmla="*/ 2025460 h 5401226"/>
              <a:gd name="csX50" fmla="*/ 0 w 11826569"/>
              <a:gd name="csY50" fmla="*/ 1296294 h 5401226"/>
              <a:gd name="csX51" fmla="*/ 0 w 11826569"/>
              <a:gd name="csY51" fmla="*/ 783178 h 5401226"/>
              <a:gd name="csX52" fmla="*/ 0 w 11826569"/>
              <a:gd name="csY52" fmla="*/ 0 h 54012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676275" y="1699004"/>
            <a:ext cx="11191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nguyên là một vùng đất rộng lớn, được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phủ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lớp cỏ xanh mượt. Nhiều loài động vật là cư dân của nơi đây như: chim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chuột,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hươu cao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Nếu bạn muốn đi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ngoại thì đồng cỏ là một lựa chọn tuyệt vời. Còn gì vui bằng khi được chạy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thảm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cỏ xanh như ngọc.</a:t>
            </a:r>
          </a:p>
          <a:p>
            <a:pPr lvl="0" algn="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Từ điển bách khoa toàn thư đầu tiên của tôi)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sX0" fmla="*/ 0 w 5699718"/>
                <a:gd name="csY0" fmla="*/ 0 h 1011105"/>
                <a:gd name="csX1" fmla="*/ 690299 w 5699718"/>
                <a:gd name="csY1" fmla="*/ 0 h 1011105"/>
                <a:gd name="csX2" fmla="*/ 1323601 w 5699718"/>
                <a:gd name="csY2" fmla="*/ 0 h 1011105"/>
                <a:gd name="csX3" fmla="*/ 1785912 w 5699718"/>
                <a:gd name="csY3" fmla="*/ 0 h 1011105"/>
                <a:gd name="csX4" fmla="*/ 2305219 w 5699718"/>
                <a:gd name="csY4" fmla="*/ 0 h 1011105"/>
                <a:gd name="csX5" fmla="*/ 3052516 w 5699718"/>
                <a:gd name="csY5" fmla="*/ 0 h 1011105"/>
                <a:gd name="csX6" fmla="*/ 3514826 w 5699718"/>
                <a:gd name="csY6" fmla="*/ 0 h 1011105"/>
                <a:gd name="csX7" fmla="*/ 4205125 w 5699718"/>
                <a:gd name="csY7" fmla="*/ 0 h 1011105"/>
                <a:gd name="csX8" fmla="*/ 4781430 w 5699718"/>
                <a:gd name="csY8" fmla="*/ 0 h 1011105"/>
                <a:gd name="csX9" fmla="*/ 5699718 w 5699718"/>
                <a:gd name="csY9" fmla="*/ 0 h 1011105"/>
                <a:gd name="csX10" fmla="*/ 5699718 w 5699718"/>
                <a:gd name="csY10" fmla="*/ 505553 h 1011105"/>
                <a:gd name="csX11" fmla="*/ 5699718 w 5699718"/>
                <a:gd name="csY11" fmla="*/ 1011105 h 1011105"/>
                <a:gd name="csX12" fmla="*/ 5123413 w 5699718"/>
                <a:gd name="csY12" fmla="*/ 1011105 h 1011105"/>
                <a:gd name="csX13" fmla="*/ 4661103 w 5699718"/>
                <a:gd name="csY13" fmla="*/ 1011105 h 1011105"/>
                <a:gd name="csX14" fmla="*/ 4198792 w 5699718"/>
                <a:gd name="csY14" fmla="*/ 1011105 h 1011105"/>
                <a:gd name="csX15" fmla="*/ 3622487 w 5699718"/>
                <a:gd name="csY15" fmla="*/ 1011105 h 1011105"/>
                <a:gd name="csX16" fmla="*/ 2875191 w 5699718"/>
                <a:gd name="csY16" fmla="*/ 1011105 h 1011105"/>
                <a:gd name="csX17" fmla="*/ 2127895 w 5699718"/>
                <a:gd name="csY17" fmla="*/ 1011105 h 1011105"/>
                <a:gd name="csX18" fmla="*/ 1608587 w 5699718"/>
                <a:gd name="csY18" fmla="*/ 1011105 h 1011105"/>
                <a:gd name="csX19" fmla="*/ 975285 w 5699718"/>
                <a:gd name="csY19" fmla="*/ 1011105 h 1011105"/>
                <a:gd name="csX20" fmla="*/ 0 w 5699718"/>
                <a:gd name="csY20" fmla="*/ 1011105 h 1011105"/>
                <a:gd name="csX21" fmla="*/ 0 w 5699718"/>
                <a:gd name="csY21" fmla="*/ 525775 h 1011105"/>
                <a:gd name="csX22" fmla="*/ 0 w 5699718"/>
                <a:gd name="csY22" fmla="*/ 0 h 101110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Chọn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cho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chữ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in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đậm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0C7021D-B31E-40FB-74A7-2C3E799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3" y="14854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BB95021D-E04B-CA3E-AD0C-A98C6059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58" y="149501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006C8D41-4701-E2F1-1AA3-3755537F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3" y="20950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0E3344-5371-62D2-DFFF-960F6E39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08" y="2754733"/>
            <a:ext cx="470467" cy="4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105961-FA77-F2CF-B131-8DF02FC8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09" y="2754038"/>
            <a:ext cx="460942" cy="4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6602861-F8D1-6AE0-3B50-6C8D164E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33" y="265706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7BDBE337-00C5-27B8-FD13-0CDE02C8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9" y="3447973"/>
            <a:ext cx="441892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DD8FFBE-4732-2B24-D791-2FD9A133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33" y="40092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9EC1EFFF-2A20-6A1A-1A17-04051F98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3" y="46188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78 L -0.2638 -0.0456 C -0.31849 -0.05509 -0.40065 -0.05972 -0.48737 -0.05972 C -0.58515 -0.05972 -0.66458 -0.05509 -0.71927 -0.0456 L -0.98242 -0.0027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2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14128 -0.04467 C -0.17057 -0.05463 -0.21459 -0.05972 -0.26107 -0.05972 C -0.31341 -0.05972 -0.35599 -0.05463 -0.38529 -0.04467 L -0.5263 -3.33333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4128 -0.04468 C -0.17058 -0.05463 -0.21459 -0.05972 -0.26107 -0.05972 C -0.31341 -0.05972 -0.35599 -0.05463 -0.38529 -0.04468 L -0.5263 1.11111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2199 L -0.30169 -0.03936 C -0.36433 -0.05278 -0.45834 -0.05973 -0.55755 -0.05973 C -0.66927 -0.05973 -0.76016 -0.05278 -0.82279 -0.03936 L -1.12383 0.0219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128 -0.04468 C -0.17057 -0.05463 -0.21458 -0.05972 -0.26107 -0.05972 C -0.31341 -0.05972 -0.35599 -0.05463 -0.38529 -0.04468 L -0.5263 1.11111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023 L -0.30573 -0.05741 C -0.36914 -0.05903 -0.46446 -0.05972 -0.56498 -0.05972 C -0.67826 -0.05972 -0.77045 -0.05903 -0.83386 -0.05741 L -1.13894 -0.0502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5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28 -0.04468 C -0.17058 -0.05463 -0.21459 -0.05972 -0.26107 -0.05972 C -0.31341 -0.05972 -0.35599 -0.05463 -0.38529 -0.04468 L -0.52631 1.11111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4BC43-DEF8-7920-5B52-9F974B909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2E3DE68C-3725-E156-8D05-AD999E702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68064CA9-EEA1-DE66-01E6-CFE2B7593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A9D84EFE-E889-CB0F-065C-67F90BDBEA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B121B45B-972C-6A18-0B9E-BE948560AF4A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516C4FD9-B67A-3806-DE18-375F2B9FC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E8DE3385-7160-668B-D83C-171D14AF4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59B7C802-3481-FCCB-A55E-B9E421753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43671679-2559-1507-A83A-F438202894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9FD5856-64BA-D8CE-FA43-5989862A8B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629" y="234248"/>
            <a:ext cx="1668648" cy="1668648"/>
          </a:xfrm>
          <a:prstGeom prst="rect">
            <a:avLst/>
          </a:prstGeom>
        </p:spPr>
      </p:pic>
      <p:pic>
        <p:nvPicPr>
          <p:cNvPr id="6" name="Picture 5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37911FE9-D521-4DFE-297A-382DF441E7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8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624547" y="762001"/>
            <a:ext cx="7681377" cy="4924425"/>
            <a:chOff x="1576923" y="2093033"/>
            <a:chExt cx="5451023" cy="160930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sX0" fmla="*/ 0 w 5451023"/>
                <a:gd name="csY0" fmla="*/ 252124 h 1512711"/>
                <a:gd name="csX1" fmla="*/ 252124 w 5451023"/>
                <a:gd name="csY1" fmla="*/ 0 h 1512711"/>
                <a:gd name="csX2" fmla="*/ 969406 w 5451023"/>
                <a:gd name="csY2" fmla="*/ 0 h 1512711"/>
                <a:gd name="csX3" fmla="*/ 1587753 w 5451023"/>
                <a:gd name="csY3" fmla="*/ 0 h 1512711"/>
                <a:gd name="csX4" fmla="*/ 2156632 w 5451023"/>
                <a:gd name="csY4" fmla="*/ 0 h 1512711"/>
                <a:gd name="csX5" fmla="*/ 2725512 w 5451023"/>
                <a:gd name="csY5" fmla="*/ 0 h 1512711"/>
                <a:gd name="csX6" fmla="*/ 3393326 w 5451023"/>
                <a:gd name="csY6" fmla="*/ 0 h 1512711"/>
                <a:gd name="csX7" fmla="*/ 4110609 w 5451023"/>
                <a:gd name="csY7" fmla="*/ 0 h 1512711"/>
                <a:gd name="csX8" fmla="*/ 5198899 w 5451023"/>
                <a:gd name="csY8" fmla="*/ 0 h 1512711"/>
                <a:gd name="csX9" fmla="*/ 5451023 w 5451023"/>
                <a:gd name="csY9" fmla="*/ 252124 h 1512711"/>
                <a:gd name="csX10" fmla="*/ 5451023 w 5451023"/>
                <a:gd name="csY10" fmla="*/ 766440 h 1512711"/>
                <a:gd name="csX11" fmla="*/ 5451023 w 5451023"/>
                <a:gd name="csY11" fmla="*/ 1260587 h 1512711"/>
                <a:gd name="csX12" fmla="*/ 5198899 w 5451023"/>
                <a:gd name="csY12" fmla="*/ 1512711 h 1512711"/>
                <a:gd name="csX13" fmla="*/ 4580552 w 5451023"/>
                <a:gd name="csY13" fmla="*/ 1512711 h 1512711"/>
                <a:gd name="csX14" fmla="*/ 3863270 w 5451023"/>
                <a:gd name="csY14" fmla="*/ 1512711 h 1512711"/>
                <a:gd name="csX15" fmla="*/ 3195455 w 5451023"/>
                <a:gd name="csY15" fmla="*/ 1512711 h 1512711"/>
                <a:gd name="csX16" fmla="*/ 2577108 w 5451023"/>
                <a:gd name="csY16" fmla="*/ 1512711 h 1512711"/>
                <a:gd name="csX17" fmla="*/ 1909294 w 5451023"/>
                <a:gd name="csY17" fmla="*/ 1512711 h 1512711"/>
                <a:gd name="csX18" fmla="*/ 1241479 w 5451023"/>
                <a:gd name="csY18" fmla="*/ 1512711 h 1512711"/>
                <a:gd name="csX19" fmla="*/ 252124 w 5451023"/>
                <a:gd name="csY19" fmla="*/ 1512711 h 1512711"/>
                <a:gd name="csX20" fmla="*/ 0 w 5451023"/>
                <a:gd name="csY20" fmla="*/ 1260587 h 1512711"/>
                <a:gd name="csX21" fmla="*/ 0 w 5451023"/>
                <a:gd name="csY21" fmla="*/ 736186 h 1512711"/>
                <a:gd name="csX22" fmla="*/ 0 w 5451023"/>
                <a:gd name="csY22" fmla="*/ 252124 h 15127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945066" y="2454787"/>
              <a:ext cx="5082197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 đổi với người thân về: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Hiện tượng ô nhiễm môi trường ở địa phương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Nguyên nhân của hiện tượng ô nhiễm đó.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AF9666-2A33-AECB-24C0-ED740CFB657F}"/>
              </a:ext>
            </a:extLst>
          </p:cNvPr>
          <p:cNvSpPr txBox="1"/>
          <p:nvPr/>
        </p:nvSpPr>
        <p:spPr>
          <a:xfrm>
            <a:off x="4495800" y="885825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C6926ED-C71B-81F4-DE5D-473CF75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4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9BCD108C-FED5-4F24-A6D2-734F33CF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3" y="343105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UN VECTOR by welikegroovyturtles on DeviantArt">
            <a:extLst>
              <a:ext uri="{FF2B5EF4-FFF2-40B4-BE49-F238E27FC236}">
                <a16:creationId xmlns:a16="http://schemas.microsoft.com/office/drawing/2014/main" id="{F0889580-3781-4B23-AE6C-7CD55F7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0" y="157248"/>
            <a:ext cx="1577030" cy="1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11A693C-2F24-666A-21FC-A91DC39AAD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17" b="92806" l="9925" r="89992">
                        <a14:foregroundMark x1="65972" y1="32374" x2="65972" y2="32374"/>
                        <a14:foregroundMark x1="67973" y1="29406" x2="67973" y2="29406"/>
                        <a14:foregroundMark x1="26272" y1="37500" x2="26272" y2="37500"/>
                        <a14:foregroundMark x1="57548" y1="28597" x2="57548" y2="28597"/>
                        <a14:foregroundMark x1="67807" y1="28417" x2="67807" y2="28417"/>
                        <a14:foregroundMark x1="66222" y1="59353" x2="66222" y2="59353"/>
                        <a14:backgroundMark x1="25104" y1="57284" x2="25104" y2="57284"/>
                        <a14:backgroundMark x1="18098" y1="39928" x2="18098" y2="39928"/>
                        <a14:backgroundMark x1="18766" y1="37500" x2="18766" y2="37500"/>
                        <a14:backgroundMark x1="86155" y1="42626" x2="86155" y2="42626"/>
                        <a14:backgroundMark x1="86155" y1="37230" x2="86822" y2="60522"/>
                        <a14:backgroundMark x1="15346" y1="39658" x2="15346" y2="39658"/>
                        <a14:backgroundMark x1="45955" y1="52338" x2="45955" y2="52338"/>
                        <a14:backgroundMark x1="45955" y1="53687" x2="45955" y2="53687"/>
                        <a14:backgroundMark x1="23937" y1="57644" x2="23937" y2="57644"/>
                        <a14:backgroundMark x1="23770" y1="57464" x2="23770" y2="57464"/>
                        <a14:backgroundMark x1="23770" y1="57464" x2="23770" y2="57464"/>
                        <a14:backgroundMark x1="23770" y1="57464" x2="23770" y2="57464"/>
                        <a14:backgroundMark x1="22602" y1="54047" x2="24187" y2="62770"/>
                        <a14:backgroundMark x1="45204" y1="56385" x2="46372" y2="6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5"/>
          <a:stretch/>
        </p:blipFill>
        <p:spPr>
          <a:xfrm>
            <a:off x="3287514" y="3552234"/>
            <a:ext cx="5482343" cy="3724171"/>
          </a:xfrm>
          <a:prstGeom prst="rect">
            <a:avLst/>
          </a:prstGeom>
        </p:spPr>
      </p:pic>
      <p:pic>
        <p:nvPicPr>
          <p:cNvPr id="4" name="Picture 3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91D6219F-5096-8848-2AF5-706F337C81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28" y="57823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B6B74-D617-2A81-1FD9-0F80C2E466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3160" y="1604506"/>
            <a:ext cx="5407621" cy="3938357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BF6714F-7B96-4779-EDA7-505D9E6D53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629" y="234248"/>
            <a:ext cx="1668648" cy="16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948690" y="91464"/>
            <a:ext cx="9094395" cy="4464137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sX0" fmla="*/ 0 w 2690193"/>
                <a:gd name="csY0" fmla="*/ 0 h 504317"/>
                <a:gd name="csX1" fmla="*/ 511137 w 2690193"/>
                <a:gd name="csY1" fmla="*/ 0 h 504317"/>
                <a:gd name="csX2" fmla="*/ 1102979 w 2690193"/>
                <a:gd name="csY2" fmla="*/ 0 h 504317"/>
                <a:gd name="csX3" fmla="*/ 1694822 w 2690193"/>
                <a:gd name="csY3" fmla="*/ 0 h 504317"/>
                <a:gd name="csX4" fmla="*/ 2179056 w 2690193"/>
                <a:gd name="csY4" fmla="*/ 0 h 504317"/>
                <a:gd name="csX5" fmla="*/ 2690193 w 2690193"/>
                <a:gd name="csY5" fmla="*/ 0 h 504317"/>
                <a:gd name="csX6" fmla="*/ 2690193 w 2690193"/>
                <a:gd name="csY6" fmla="*/ 504317 h 504317"/>
                <a:gd name="csX7" fmla="*/ 2179056 w 2690193"/>
                <a:gd name="csY7" fmla="*/ 504317 h 504317"/>
                <a:gd name="csX8" fmla="*/ 1587214 w 2690193"/>
                <a:gd name="csY8" fmla="*/ 504317 h 504317"/>
                <a:gd name="csX9" fmla="*/ 995371 w 2690193"/>
                <a:gd name="csY9" fmla="*/ 504317 h 504317"/>
                <a:gd name="csX10" fmla="*/ 0 w 2690193"/>
                <a:gd name="csY10" fmla="*/ 504317 h 504317"/>
                <a:gd name="csX11" fmla="*/ 0 w 2690193"/>
                <a:gd name="csY11" fmla="*/ 0 h 50431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endParaRP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14" y="3154166"/>
            <a:ext cx="3446025" cy="2887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8BCAF-0535-F432-13CB-13BEAED1C347}"/>
              </a:ext>
            </a:extLst>
          </p:cNvPr>
          <p:cNvGrpSpPr/>
          <p:nvPr/>
        </p:nvGrpSpPr>
        <p:grpSpPr>
          <a:xfrm>
            <a:off x="3706800" y="498542"/>
            <a:ext cx="4161442" cy="1707834"/>
            <a:chOff x="3972365" y="1613184"/>
            <a:chExt cx="4084320" cy="19215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45FF4D-32B7-F2BF-DD50-57C055C422CE}"/>
                </a:ext>
              </a:extLst>
            </p:cNvPr>
            <p:cNvSpPr/>
            <p:nvPr/>
          </p:nvSpPr>
          <p:spPr>
            <a:xfrm>
              <a:off x="3972365" y="1613184"/>
              <a:ext cx="4084320" cy="1921556"/>
            </a:xfrm>
            <a:prstGeom prst="roundRect">
              <a:avLst/>
            </a:prstGeom>
            <a:solidFill>
              <a:srgbClr val="A24A0E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C3F32A-755D-6658-364F-12E7A6BB1B42}"/>
                </a:ext>
              </a:extLst>
            </p:cNvPr>
            <p:cNvSpPr/>
            <p:nvPr/>
          </p:nvSpPr>
          <p:spPr>
            <a:xfrm>
              <a:off x="4114070" y="1810027"/>
              <a:ext cx="3790409" cy="1528649"/>
            </a:xfrm>
            <a:prstGeom prst="roundRect">
              <a:avLst/>
            </a:prstGeom>
            <a:solidFill>
              <a:srgbClr val="00823E">
                <a:alpha val="92157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49FB771-4B4E-86FD-D12D-B5E312C9E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912" y="840435"/>
            <a:ext cx="3834716" cy="1176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660921-5340-6252-E230-973FBF170466}"/>
              </a:ext>
            </a:extLst>
          </p:cNvPr>
          <p:cNvSpPr txBox="1"/>
          <p:nvPr/>
        </p:nvSpPr>
        <p:spPr>
          <a:xfrm>
            <a:off x="1434774" y="2394915"/>
            <a:ext cx="840645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8000" b="1" dirty="0">
              <a:ln w="190500">
                <a:solidFill>
                  <a:schemeClr val="bg1"/>
                </a:solidFill>
              </a:ln>
              <a:effectLst>
                <a:outerShdw dist="50800" dir="5400000" algn="t" rotWithShape="0">
                  <a:srgbClr val="FF2D61"/>
                </a:outerShdw>
              </a:effectLst>
              <a:latin typeface="#9Slide05 SVNUT Triumph" panose="000005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003608-8626-76A9-1752-29950272F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263" y="2588466"/>
            <a:ext cx="8407113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5E3ED-5DB8-4940-B36E-5EBC044F8DA8}"/>
              </a:ext>
            </a:extLst>
          </p:cNvPr>
          <p:cNvSpPr txBox="1">
            <a:spLocks/>
          </p:cNvSpPr>
          <p:nvPr/>
        </p:nvSpPr>
        <p:spPr>
          <a:xfrm>
            <a:off x="689809" y="1115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vươn vai đứng dậy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Trái Đất đã xanh rồi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Giữa biêng biếc mây trời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Tiếng chim vui ngọt quá.</a:t>
            </a:r>
          </a:p>
        </p:txBody>
      </p:sp>
      <p:pic>
        <p:nvPicPr>
          <p:cNvPr id="5" name="Picture 4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E82CB62-03AB-42FA-A165-F0D573E4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1421">
            <a:off x="10535597" y="1219063"/>
            <a:ext cx="1738052" cy="115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A237DC-088D-9B23-61DC-170924DFA53E}"/>
              </a:ext>
            </a:extLst>
          </p:cNvPr>
          <p:cNvSpPr txBox="1">
            <a:spLocks/>
          </p:cNvSpPr>
          <p:nvPr/>
        </p:nvSpPr>
        <p:spPr>
          <a:xfrm>
            <a:off x="6038851" y="1134143"/>
            <a:ext cx="5562600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Quàng khăn xanh biển cả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Khoác áo thơm hương rừng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Trái Đất mang trên lưng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1EC-4390-0036-4B36-683A61D15674}"/>
              </a:ext>
            </a:extLst>
          </p:cNvPr>
          <p:cNvSpPr txBox="1">
            <a:spLocks/>
          </p:cNvSpPr>
          <p:nvPr/>
        </p:nvSpPr>
        <p:spPr>
          <a:xfrm>
            <a:off x="4156909" y="3401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Như ban mai nắng ấm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Lung linh bờ thảo nguyên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42FA-D6DD-F839-ED53-A9FD970C4178}"/>
              </a:ext>
            </a:extLst>
          </p:cNvPr>
          <p:cNvSpPr txBox="1">
            <a:spLocks/>
          </p:cNvSpPr>
          <p:nvPr/>
        </p:nvSpPr>
        <p:spPr>
          <a:xfrm>
            <a:off x="7204909" y="5687681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(Nguyễn Lãm Thắng)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A69C07-6B28-B156-220F-E4926F238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68" y="89095"/>
            <a:ext cx="484064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698713"/>
            <a:ext cx="6587674" cy="3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887270" y="2665516"/>
            <a:ext cx="5219271" cy="210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FDFA45-DC4E-4204-A80E-60AD3AE4815B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81D91-F90D-4676-AF64-AAF14E637CCA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3C6F2CF-3F67-459D-A3F1-6B1A33CF0401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" y="1490970"/>
            <a:ext cx="7886283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370640" y="2860571"/>
            <a:ext cx="6261652" cy="210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hiện cảm xúc trong trẻo, hồn nhiên của một em nhỏ về trái đất - hành tinh xanh của chúng ta.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47A390-1E64-8DF1-03E4-D9A102D69244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108D11-1416-F171-C0EA-299DF2F9FFF5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3E9F8B9-CBBD-CCD0-F1DB-23B78C13883A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F03DD84-0FFE-39F5-0703-00D29A66B0C9}"/>
              </a:ext>
            </a:extLst>
          </p:cNvPr>
          <p:cNvSpPr/>
          <p:nvPr/>
        </p:nvSpPr>
        <p:spPr>
          <a:xfrm>
            <a:off x="5832979" y="2055474"/>
            <a:ext cx="5473196" cy="2146852"/>
          </a:xfrm>
          <a:custGeom>
            <a:avLst/>
            <a:gdLst>
              <a:gd name="csX0" fmla="*/ 494107 w 5473196"/>
              <a:gd name="csY0" fmla="*/ 714126 h 2146852"/>
              <a:gd name="csX1" fmla="*/ 712402 w 5473196"/>
              <a:gd name="csY1" fmla="*/ 343247 h 2146852"/>
              <a:gd name="csX2" fmla="*/ 1774354 w 5473196"/>
              <a:gd name="csY2" fmla="*/ 258516 h 2146852"/>
              <a:gd name="csX3" fmla="*/ 2845048 w 5473196"/>
              <a:gd name="csY3" fmla="*/ 170555 h 2146852"/>
              <a:gd name="csX4" fmla="*/ 3262252 w 5473196"/>
              <a:gd name="csY4" fmla="*/ 9939 h 2146852"/>
              <a:gd name="csX5" fmla="*/ 3779672 w 5473196"/>
              <a:gd name="csY5" fmla="*/ 123294 h 2146852"/>
              <a:gd name="csX6" fmla="*/ 4492961 w 5473196"/>
              <a:gd name="csY6" fmla="*/ 34289 h 2146852"/>
              <a:gd name="csX7" fmla="*/ 4854674 w 5473196"/>
              <a:gd name="csY7" fmla="*/ 277102 h 2146852"/>
              <a:gd name="csX8" fmla="*/ 5318882 w 5473196"/>
              <a:gd name="csY8" fmla="*/ 512759 h 2146852"/>
              <a:gd name="csX9" fmla="*/ 5298104 w 5473196"/>
              <a:gd name="csY9" fmla="*/ 768294 h 2146852"/>
              <a:gd name="csX10" fmla="*/ 5449884 w 5473196"/>
              <a:gd name="csY10" fmla="*/ 1159001 h 2146852"/>
              <a:gd name="csX11" fmla="*/ 4738875 w 5473196"/>
              <a:gd name="csY11" fmla="*/ 1501007 h 2146852"/>
              <a:gd name="csX12" fmla="*/ 4484346 w 5473196"/>
              <a:gd name="csY12" fmla="*/ 1794062 h 2146852"/>
              <a:gd name="csX13" fmla="*/ 3617757 w 5473196"/>
              <a:gd name="csY13" fmla="*/ 1829545 h 2146852"/>
              <a:gd name="csX14" fmla="*/ 2998475 w 5473196"/>
              <a:gd name="csY14" fmla="*/ 2142180 h 2146852"/>
              <a:gd name="csX15" fmla="*/ 2087922 w 5473196"/>
              <a:gd name="csY15" fmla="*/ 1951349 h 2146852"/>
              <a:gd name="csX16" fmla="*/ 735334 w 5473196"/>
              <a:gd name="csY16" fmla="*/ 1762804 h 2146852"/>
              <a:gd name="csX17" fmla="*/ 140630 w 5473196"/>
              <a:gd name="csY17" fmla="*/ 1552989 h 2146852"/>
              <a:gd name="csX18" fmla="*/ 267705 w 5473196"/>
              <a:gd name="csY18" fmla="*/ 1269773 h 2146852"/>
              <a:gd name="csX19" fmla="*/ -634 w 5473196"/>
              <a:gd name="csY19" fmla="*/ 979203 h 2146852"/>
              <a:gd name="csX20" fmla="*/ 489420 w 5473196"/>
              <a:gd name="csY20" fmla="*/ 720934 h 2146852"/>
              <a:gd name="csX21" fmla="*/ 494107 w 5473196"/>
              <a:gd name="csY21" fmla="*/ 714126 h 2146852"/>
              <a:gd name="csX0" fmla="*/ -481336 w 5473196"/>
              <a:gd name="csY0" fmla="*/ 2106319 h 2146852"/>
              <a:gd name="csX1" fmla="*/ -540971 w 5473196"/>
              <a:gd name="csY1" fmla="*/ 2165954 h 2146852"/>
              <a:gd name="csX2" fmla="*/ -600606 w 5473196"/>
              <a:gd name="csY2" fmla="*/ 2106319 h 2146852"/>
              <a:gd name="csX3" fmla="*/ -540971 w 5473196"/>
              <a:gd name="csY3" fmla="*/ 2046684 h 2146852"/>
              <a:gd name="csX4" fmla="*/ -481336 w 5473196"/>
              <a:gd name="csY4" fmla="*/ 2106319 h 2146852"/>
              <a:gd name="csX0" fmla="*/ -78217 w 5473196"/>
              <a:gd name="csY0" fmla="*/ 1998074 h 2146852"/>
              <a:gd name="csX1" fmla="*/ -197487 w 5473196"/>
              <a:gd name="csY1" fmla="*/ 2117344 h 2146852"/>
              <a:gd name="csX2" fmla="*/ -316757 w 5473196"/>
              <a:gd name="csY2" fmla="*/ 1998074 h 2146852"/>
              <a:gd name="csX3" fmla="*/ -197487 w 5473196"/>
              <a:gd name="csY3" fmla="*/ 1878804 h 2146852"/>
              <a:gd name="csX4" fmla="*/ -78217 w 5473196"/>
              <a:gd name="csY4" fmla="*/ 1998074 h 2146852"/>
              <a:gd name="csX0" fmla="*/ 438657 w 5473196"/>
              <a:gd name="csY0" fmla="*/ 1853979 h 2146852"/>
              <a:gd name="csX1" fmla="*/ 259753 w 5473196"/>
              <a:gd name="csY1" fmla="*/ 2032883 h 2146852"/>
              <a:gd name="csX2" fmla="*/ 80849 w 5473196"/>
              <a:gd name="csY2" fmla="*/ 1853979 h 2146852"/>
              <a:gd name="csX3" fmla="*/ 259753 w 5473196"/>
              <a:gd name="csY3" fmla="*/ 1675075 h 2146852"/>
              <a:gd name="csX4" fmla="*/ 438657 w 5473196"/>
              <a:gd name="csY4" fmla="*/ 1853979 h 2146852"/>
              <a:gd name="csX0" fmla="*/ 594576 w 5473196"/>
              <a:gd name="csY0" fmla="*/ 1300882 h 2146852"/>
              <a:gd name="csX1" fmla="*/ 273659 w 5473196"/>
              <a:gd name="csY1" fmla="*/ 1261275 h 2146852"/>
              <a:gd name="csX2" fmla="*/ 877738 w 5473196"/>
              <a:gd name="csY2" fmla="*/ 1734328 h 2146852"/>
              <a:gd name="csX3" fmla="*/ 737361 w 5473196"/>
              <a:gd name="csY3" fmla="*/ 1753262 h 2146852"/>
              <a:gd name="csX4" fmla="*/ 2087669 w 5473196"/>
              <a:gd name="csY4" fmla="*/ 1942602 h 2146852"/>
              <a:gd name="csX5" fmla="*/ 2003037 w 5473196"/>
              <a:gd name="csY5" fmla="*/ 1856132 h 2146852"/>
              <a:gd name="csX6" fmla="*/ 3652218 w 5473196"/>
              <a:gd name="csY6" fmla="*/ 1726973 h 2146852"/>
              <a:gd name="csX7" fmla="*/ 3618390 w 5473196"/>
              <a:gd name="csY7" fmla="*/ 1821842 h 2146852"/>
              <a:gd name="csX8" fmla="*/ 4323951 w 5473196"/>
              <a:gd name="csY8" fmla="*/ 1140713 h 2146852"/>
              <a:gd name="csX9" fmla="*/ 4735834 w 5473196"/>
              <a:gd name="csY9" fmla="*/ 1495342 h 2146852"/>
              <a:gd name="csX10" fmla="*/ 5295570 w 5473196"/>
              <a:gd name="csY10" fmla="*/ 763026 h 2146852"/>
              <a:gd name="csX11" fmla="*/ 5112117 w 5473196"/>
              <a:gd name="csY11" fmla="*/ 896012 h 2146852"/>
              <a:gd name="csX12" fmla="*/ 4855434 w 5473196"/>
              <a:gd name="csY12" fmla="*/ 269648 h 2146852"/>
              <a:gd name="csX13" fmla="*/ 4865063 w 5473196"/>
              <a:gd name="csY13" fmla="*/ 332463 h 2146852"/>
              <a:gd name="csX14" fmla="*/ 3684018 w 5473196"/>
              <a:gd name="csY14" fmla="*/ 196397 h 2146852"/>
              <a:gd name="csX15" fmla="*/ 3778025 w 5473196"/>
              <a:gd name="csY15" fmla="*/ 116287 h 2146852"/>
              <a:gd name="csX16" fmla="*/ 2805139 w 5473196"/>
              <a:gd name="csY16" fmla="*/ 234563 h 2146852"/>
              <a:gd name="csX17" fmla="*/ 2850622 w 5473196"/>
              <a:gd name="csY17" fmla="*/ 165486 h 2146852"/>
              <a:gd name="csX18" fmla="*/ 1773720 w 5473196"/>
              <a:gd name="csY18" fmla="*/ 258019 h 2146852"/>
              <a:gd name="csX19" fmla="*/ 1938423 w 5473196"/>
              <a:gd name="csY19" fmla="*/ 325009 h 2146852"/>
              <a:gd name="csX20" fmla="*/ 522867 w 5473196"/>
              <a:gd name="csY20" fmla="*/ 784644 h 2146852"/>
              <a:gd name="csX21" fmla="*/ 494107 w 5473196"/>
              <a:gd name="csY21" fmla="*/ 714126 h 2146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5473196" h="2146852" fill="none" extrusionOk="0">
                <a:moveTo>
                  <a:pt x="494107" y="714126"/>
                </a:moveTo>
                <a:cubicBezTo>
                  <a:pt x="464338" y="564844"/>
                  <a:pt x="508175" y="435516"/>
                  <a:pt x="712402" y="343247"/>
                </a:cubicBezTo>
                <a:cubicBezTo>
                  <a:pt x="1013745" y="202248"/>
                  <a:pt x="1351246" y="185162"/>
                  <a:pt x="1774354" y="258516"/>
                </a:cubicBezTo>
                <a:cubicBezTo>
                  <a:pt x="1994300" y="82810"/>
                  <a:pt x="2550500" y="-37124"/>
                  <a:pt x="2845048" y="170555"/>
                </a:cubicBezTo>
                <a:cubicBezTo>
                  <a:pt x="2918505" y="101913"/>
                  <a:pt x="3073898" y="24521"/>
                  <a:pt x="3262252" y="9939"/>
                </a:cubicBezTo>
                <a:cubicBezTo>
                  <a:pt x="3440184" y="-13473"/>
                  <a:pt x="3654503" y="39214"/>
                  <a:pt x="3779672" y="123294"/>
                </a:cubicBezTo>
                <a:cubicBezTo>
                  <a:pt x="3937673" y="14320"/>
                  <a:pt x="4263627" y="20885"/>
                  <a:pt x="4492961" y="34289"/>
                </a:cubicBezTo>
                <a:cubicBezTo>
                  <a:pt x="4690058" y="80295"/>
                  <a:pt x="4820573" y="154261"/>
                  <a:pt x="4854674" y="277102"/>
                </a:cubicBezTo>
                <a:cubicBezTo>
                  <a:pt x="5083668" y="278266"/>
                  <a:pt x="5256397" y="428370"/>
                  <a:pt x="5318882" y="512759"/>
                </a:cubicBezTo>
                <a:cubicBezTo>
                  <a:pt x="5365301" y="578107"/>
                  <a:pt x="5361258" y="694576"/>
                  <a:pt x="5298104" y="768294"/>
                </a:cubicBezTo>
                <a:cubicBezTo>
                  <a:pt x="5437951" y="871184"/>
                  <a:pt x="5519102" y="1025674"/>
                  <a:pt x="5449884" y="1159001"/>
                </a:cubicBezTo>
                <a:cubicBezTo>
                  <a:pt x="5320399" y="1353534"/>
                  <a:pt x="5142620" y="1511474"/>
                  <a:pt x="4738875" y="1501007"/>
                </a:cubicBezTo>
                <a:cubicBezTo>
                  <a:pt x="4770536" y="1608147"/>
                  <a:pt x="4639673" y="1721649"/>
                  <a:pt x="4484346" y="1794062"/>
                </a:cubicBezTo>
                <a:cubicBezTo>
                  <a:pt x="4210533" y="1862525"/>
                  <a:pt x="3886108" y="1944315"/>
                  <a:pt x="3617757" y="1829545"/>
                </a:cubicBezTo>
                <a:cubicBezTo>
                  <a:pt x="3539621" y="1982234"/>
                  <a:pt x="3260053" y="2086625"/>
                  <a:pt x="2998475" y="2142180"/>
                </a:cubicBezTo>
                <a:cubicBezTo>
                  <a:pt x="2627670" y="2193691"/>
                  <a:pt x="2338701" y="2141674"/>
                  <a:pt x="2087922" y="1951349"/>
                </a:cubicBezTo>
                <a:cubicBezTo>
                  <a:pt x="1613788" y="2136231"/>
                  <a:pt x="1018353" y="2020470"/>
                  <a:pt x="735334" y="1762804"/>
                </a:cubicBezTo>
                <a:cubicBezTo>
                  <a:pt x="495334" y="1799476"/>
                  <a:pt x="213564" y="1684997"/>
                  <a:pt x="140630" y="1552989"/>
                </a:cubicBezTo>
                <a:cubicBezTo>
                  <a:pt x="75275" y="1453049"/>
                  <a:pt x="152121" y="1363488"/>
                  <a:pt x="267705" y="1269773"/>
                </a:cubicBezTo>
                <a:cubicBezTo>
                  <a:pt x="80333" y="1221268"/>
                  <a:pt x="-27066" y="1100759"/>
                  <a:pt x="-634" y="979203"/>
                </a:cubicBezTo>
                <a:cubicBezTo>
                  <a:pt x="17328" y="807672"/>
                  <a:pt x="186893" y="739235"/>
                  <a:pt x="489420" y="720934"/>
                </a:cubicBezTo>
                <a:cubicBezTo>
                  <a:pt x="490911" y="718218"/>
                  <a:pt x="492327" y="716608"/>
                  <a:pt x="494107" y="714126"/>
                </a:cubicBezTo>
                <a:close/>
              </a:path>
              <a:path w="5473196" h="2146852" fill="none" extrusionOk="0">
                <a:moveTo>
                  <a:pt x="-481336" y="2106319"/>
                </a:moveTo>
                <a:cubicBezTo>
                  <a:pt x="-485708" y="2132346"/>
                  <a:pt x="-512698" y="2160807"/>
                  <a:pt x="-540971" y="2165954"/>
                </a:cubicBezTo>
                <a:cubicBezTo>
                  <a:pt x="-574159" y="2169807"/>
                  <a:pt x="-600406" y="2138295"/>
                  <a:pt x="-600606" y="2106319"/>
                </a:cubicBezTo>
                <a:cubicBezTo>
                  <a:pt x="-597967" y="2078235"/>
                  <a:pt x="-571097" y="2042860"/>
                  <a:pt x="-540971" y="2046684"/>
                </a:cubicBezTo>
                <a:cubicBezTo>
                  <a:pt x="-506543" y="2047357"/>
                  <a:pt x="-477455" y="2074846"/>
                  <a:pt x="-481336" y="2106319"/>
                </a:cubicBezTo>
                <a:close/>
              </a:path>
              <a:path w="5473196" h="2146852" fill="none" extrusionOk="0">
                <a:moveTo>
                  <a:pt x="-78217" y="1998074"/>
                </a:moveTo>
                <a:cubicBezTo>
                  <a:pt x="-64614" y="2058977"/>
                  <a:pt x="-122377" y="2120120"/>
                  <a:pt x="-197487" y="2117344"/>
                </a:cubicBezTo>
                <a:cubicBezTo>
                  <a:pt x="-265054" y="2109235"/>
                  <a:pt x="-320053" y="2054680"/>
                  <a:pt x="-316757" y="1998074"/>
                </a:cubicBezTo>
                <a:cubicBezTo>
                  <a:pt x="-316796" y="1934207"/>
                  <a:pt x="-265552" y="1894155"/>
                  <a:pt x="-197487" y="1878804"/>
                </a:cubicBezTo>
                <a:cubicBezTo>
                  <a:pt x="-145773" y="1877834"/>
                  <a:pt x="-74716" y="1930017"/>
                  <a:pt x="-78217" y="1998074"/>
                </a:cubicBezTo>
                <a:close/>
              </a:path>
              <a:path w="5473196" h="2146852" fill="none" extrusionOk="0">
                <a:moveTo>
                  <a:pt x="438657" y="1853979"/>
                </a:moveTo>
                <a:cubicBezTo>
                  <a:pt x="433435" y="1958644"/>
                  <a:pt x="358159" y="2026318"/>
                  <a:pt x="259753" y="2032883"/>
                </a:cubicBezTo>
                <a:cubicBezTo>
                  <a:pt x="149129" y="2031730"/>
                  <a:pt x="86778" y="1942475"/>
                  <a:pt x="80849" y="1853979"/>
                </a:cubicBezTo>
                <a:cubicBezTo>
                  <a:pt x="95596" y="1762869"/>
                  <a:pt x="162930" y="1667696"/>
                  <a:pt x="259753" y="1675075"/>
                </a:cubicBezTo>
                <a:cubicBezTo>
                  <a:pt x="378910" y="1678908"/>
                  <a:pt x="439116" y="1757442"/>
                  <a:pt x="438657" y="1853979"/>
                </a:cubicBezTo>
                <a:close/>
              </a:path>
              <a:path w="5473196" h="2146852" fill="none" extrusionOk="0">
                <a:moveTo>
                  <a:pt x="594576" y="1300882"/>
                </a:moveTo>
                <a:cubicBezTo>
                  <a:pt x="473675" y="1287444"/>
                  <a:pt x="358711" y="1291920"/>
                  <a:pt x="273659" y="1261275"/>
                </a:cubicBezTo>
                <a:moveTo>
                  <a:pt x="877738" y="1734328"/>
                </a:moveTo>
                <a:cubicBezTo>
                  <a:pt x="837973" y="1746402"/>
                  <a:pt x="779852" y="1757330"/>
                  <a:pt x="737361" y="1753262"/>
                </a:cubicBezTo>
                <a:moveTo>
                  <a:pt x="2087669" y="1942602"/>
                </a:moveTo>
                <a:cubicBezTo>
                  <a:pt x="2055073" y="1923982"/>
                  <a:pt x="2022472" y="1881129"/>
                  <a:pt x="2003037" y="1856132"/>
                </a:cubicBezTo>
                <a:moveTo>
                  <a:pt x="3652218" y="1726973"/>
                </a:moveTo>
                <a:cubicBezTo>
                  <a:pt x="3648357" y="1763521"/>
                  <a:pt x="3636724" y="1785367"/>
                  <a:pt x="3618390" y="1821842"/>
                </a:cubicBezTo>
                <a:moveTo>
                  <a:pt x="4323951" y="1140713"/>
                </a:moveTo>
                <a:cubicBezTo>
                  <a:pt x="4573090" y="1206166"/>
                  <a:pt x="4734920" y="1354696"/>
                  <a:pt x="4735834" y="1495342"/>
                </a:cubicBezTo>
                <a:moveTo>
                  <a:pt x="5295570" y="763026"/>
                </a:moveTo>
                <a:cubicBezTo>
                  <a:pt x="5262515" y="825705"/>
                  <a:pt x="5194244" y="859259"/>
                  <a:pt x="5112117" y="896012"/>
                </a:cubicBezTo>
                <a:moveTo>
                  <a:pt x="4855434" y="269648"/>
                </a:moveTo>
                <a:cubicBezTo>
                  <a:pt x="4863780" y="292393"/>
                  <a:pt x="4866658" y="310472"/>
                  <a:pt x="4865063" y="332463"/>
                </a:cubicBezTo>
                <a:moveTo>
                  <a:pt x="3684018" y="196397"/>
                </a:moveTo>
                <a:cubicBezTo>
                  <a:pt x="3715364" y="167098"/>
                  <a:pt x="3730896" y="135334"/>
                  <a:pt x="3778025" y="116287"/>
                </a:cubicBezTo>
                <a:moveTo>
                  <a:pt x="2805139" y="234563"/>
                </a:moveTo>
                <a:cubicBezTo>
                  <a:pt x="2817871" y="208942"/>
                  <a:pt x="2833462" y="190686"/>
                  <a:pt x="2850622" y="165486"/>
                </a:cubicBezTo>
                <a:moveTo>
                  <a:pt x="1773720" y="258019"/>
                </a:moveTo>
                <a:cubicBezTo>
                  <a:pt x="1828273" y="280819"/>
                  <a:pt x="1901171" y="302993"/>
                  <a:pt x="1938423" y="325009"/>
                </a:cubicBezTo>
                <a:moveTo>
                  <a:pt x="522867" y="784644"/>
                </a:moveTo>
                <a:cubicBezTo>
                  <a:pt x="511907" y="765415"/>
                  <a:pt x="497593" y="740374"/>
                  <a:pt x="494107" y="714126"/>
                </a:cubicBezTo>
              </a:path>
              <a:path w="5473196" h="2146852" stroke="0" extrusionOk="0">
                <a:moveTo>
                  <a:pt x="494107" y="714126"/>
                </a:moveTo>
                <a:cubicBezTo>
                  <a:pt x="464235" y="592143"/>
                  <a:pt x="557466" y="416125"/>
                  <a:pt x="712402" y="343247"/>
                </a:cubicBezTo>
                <a:cubicBezTo>
                  <a:pt x="1011394" y="216404"/>
                  <a:pt x="1423289" y="68854"/>
                  <a:pt x="1774354" y="258516"/>
                </a:cubicBezTo>
                <a:cubicBezTo>
                  <a:pt x="1929425" y="-15705"/>
                  <a:pt x="2468220" y="-20932"/>
                  <a:pt x="2845048" y="170555"/>
                </a:cubicBezTo>
                <a:cubicBezTo>
                  <a:pt x="2913106" y="81365"/>
                  <a:pt x="3102562" y="34684"/>
                  <a:pt x="3262252" y="9939"/>
                </a:cubicBezTo>
                <a:cubicBezTo>
                  <a:pt x="3466031" y="-1229"/>
                  <a:pt x="3669284" y="49169"/>
                  <a:pt x="3779672" y="123294"/>
                </a:cubicBezTo>
                <a:cubicBezTo>
                  <a:pt x="3931365" y="67371"/>
                  <a:pt x="4263959" y="5304"/>
                  <a:pt x="4492961" y="34289"/>
                </a:cubicBezTo>
                <a:cubicBezTo>
                  <a:pt x="4682122" y="49629"/>
                  <a:pt x="4811759" y="155451"/>
                  <a:pt x="4854674" y="277102"/>
                </a:cubicBezTo>
                <a:cubicBezTo>
                  <a:pt x="5048937" y="287682"/>
                  <a:pt x="5233695" y="417096"/>
                  <a:pt x="5318882" y="512759"/>
                </a:cubicBezTo>
                <a:cubicBezTo>
                  <a:pt x="5368240" y="592983"/>
                  <a:pt x="5373006" y="673128"/>
                  <a:pt x="5298104" y="768294"/>
                </a:cubicBezTo>
                <a:cubicBezTo>
                  <a:pt x="5485993" y="890869"/>
                  <a:pt x="5541991" y="1014684"/>
                  <a:pt x="5449884" y="1159001"/>
                </a:cubicBezTo>
                <a:cubicBezTo>
                  <a:pt x="5381751" y="1283140"/>
                  <a:pt x="5078107" y="1435931"/>
                  <a:pt x="4738875" y="1501007"/>
                </a:cubicBezTo>
                <a:cubicBezTo>
                  <a:pt x="4728729" y="1625050"/>
                  <a:pt x="4629541" y="1727776"/>
                  <a:pt x="4484346" y="1794062"/>
                </a:cubicBezTo>
                <a:cubicBezTo>
                  <a:pt x="4228142" y="1973705"/>
                  <a:pt x="3904903" y="1925069"/>
                  <a:pt x="3617757" y="1829545"/>
                </a:cubicBezTo>
                <a:cubicBezTo>
                  <a:pt x="3524924" y="1981367"/>
                  <a:pt x="3305553" y="2091995"/>
                  <a:pt x="2998475" y="2142180"/>
                </a:cubicBezTo>
                <a:cubicBezTo>
                  <a:pt x="2618153" y="2187351"/>
                  <a:pt x="2293319" y="2113460"/>
                  <a:pt x="2087922" y="1951349"/>
                </a:cubicBezTo>
                <a:cubicBezTo>
                  <a:pt x="1645035" y="2054175"/>
                  <a:pt x="1065043" y="2010975"/>
                  <a:pt x="735334" y="1762804"/>
                </a:cubicBezTo>
                <a:cubicBezTo>
                  <a:pt x="477695" y="1800558"/>
                  <a:pt x="187263" y="1675115"/>
                  <a:pt x="140630" y="1552989"/>
                </a:cubicBezTo>
                <a:cubicBezTo>
                  <a:pt x="102956" y="1460206"/>
                  <a:pt x="115815" y="1350978"/>
                  <a:pt x="267705" y="1269773"/>
                </a:cubicBezTo>
                <a:cubicBezTo>
                  <a:pt x="91881" y="1214944"/>
                  <a:pt x="-37822" y="1070386"/>
                  <a:pt x="-634" y="979203"/>
                </a:cubicBezTo>
                <a:cubicBezTo>
                  <a:pt x="53033" y="839443"/>
                  <a:pt x="200168" y="708715"/>
                  <a:pt x="489420" y="720934"/>
                </a:cubicBezTo>
                <a:cubicBezTo>
                  <a:pt x="491517" y="718846"/>
                  <a:pt x="492229" y="716738"/>
                  <a:pt x="494107" y="714126"/>
                </a:cubicBezTo>
                <a:close/>
              </a:path>
              <a:path w="5473196" h="2146852" stroke="0" extrusionOk="0">
                <a:moveTo>
                  <a:pt x="-481336" y="2106319"/>
                </a:moveTo>
                <a:cubicBezTo>
                  <a:pt x="-475729" y="2134109"/>
                  <a:pt x="-506086" y="2167119"/>
                  <a:pt x="-540971" y="2165954"/>
                </a:cubicBezTo>
                <a:cubicBezTo>
                  <a:pt x="-570196" y="2165395"/>
                  <a:pt x="-598927" y="2131750"/>
                  <a:pt x="-600606" y="2106319"/>
                </a:cubicBezTo>
                <a:cubicBezTo>
                  <a:pt x="-602475" y="2074499"/>
                  <a:pt x="-571412" y="2042532"/>
                  <a:pt x="-540971" y="2046684"/>
                </a:cubicBezTo>
                <a:cubicBezTo>
                  <a:pt x="-509865" y="2038983"/>
                  <a:pt x="-489120" y="2074607"/>
                  <a:pt x="-481336" y="2106319"/>
                </a:cubicBezTo>
                <a:close/>
              </a:path>
              <a:path w="5473196" h="2146852" stroke="0" extrusionOk="0">
                <a:moveTo>
                  <a:pt x="-78217" y="1998074"/>
                </a:moveTo>
                <a:cubicBezTo>
                  <a:pt x="-88751" y="2059460"/>
                  <a:pt x="-134047" y="2117522"/>
                  <a:pt x="-197487" y="2117344"/>
                </a:cubicBezTo>
                <a:cubicBezTo>
                  <a:pt x="-263816" y="2101123"/>
                  <a:pt x="-324031" y="2050187"/>
                  <a:pt x="-316757" y="1998074"/>
                </a:cubicBezTo>
                <a:cubicBezTo>
                  <a:pt x="-318462" y="1933360"/>
                  <a:pt x="-262083" y="1892994"/>
                  <a:pt x="-197487" y="1878804"/>
                </a:cubicBezTo>
                <a:cubicBezTo>
                  <a:pt x="-125057" y="1871867"/>
                  <a:pt x="-85981" y="1942532"/>
                  <a:pt x="-78217" y="1998074"/>
                </a:cubicBezTo>
                <a:close/>
              </a:path>
              <a:path w="5473196" h="2146852" stroke="0" extrusionOk="0">
                <a:moveTo>
                  <a:pt x="438657" y="1853979"/>
                </a:moveTo>
                <a:cubicBezTo>
                  <a:pt x="455813" y="1966695"/>
                  <a:pt x="379854" y="2041584"/>
                  <a:pt x="259753" y="2032883"/>
                </a:cubicBezTo>
                <a:cubicBezTo>
                  <a:pt x="162477" y="2050500"/>
                  <a:pt x="94791" y="1939934"/>
                  <a:pt x="80849" y="1853979"/>
                </a:cubicBezTo>
                <a:cubicBezTo>
                  <a:pt x="75977" y="1757923"/>
                  <a:pt x="163810" y="1669569"/>
                  <a:pt x="259753" y="1675075"/>
                </a:cubicBezTo>
                <a:cubicBezTo>
                  <a:pt x="360521" y="1654698"/>
                  <a:pt x="453277" y="1746011"/>
                  <a:pt x="438657" y="1853979"/>
                </a:cubicBezTo>
                <a:close/>
              </a:path>
              <a:path w="5473196" h="2146852" fill="none" stroke="0" extrusionOk="0">
                <a:moveTo>
                  <a:pt x="594576" y="1300882"/>
                </a:moveTo>
                <a:cubicBezTo>
                  <a:pt x="484697" y="1323280"/>
                  <a:pt x="357806" y="1312268"/>
                  <a:pt x="273659" y="1261275"/>
                </a:cubicBezTo>
                <a:moveTo>
                  <a:pt x="877738" y="1734328"/>
                </a:moveTo>
                <a:cubicBezTo>
                  <a:pt x="828297" y="1748544"/>
                  <a:pt x="781000" y="1742502"/>
                  <a:pt x="737361" y="1753262"/>
                </a:cubicBezTo>
                <a:moveTo>
                  <a:pt x="2087669" y="1942602"/>
                </a:moveTo>
                <a:cubicBezTo>
                  <a:pt x="2057106" y="1914893"/>
                  <a:pt x="2022713" y="1885047"/>
                  <a:pt x="2003037" y="1856132"/>
                </a:cubicBezTo>
                <a:moveTo>
                  <a:pt x="3652218" y="1726973"/>
                </a:moveTo>
                <a:cubicBezTo>
                  <a:pt x="3645042" y="1756845"/>
                  <a:pt x="3632358" y="1792603"/>
                  <a:pt x="3618390" y="1821842"/>
                </a:cubicBezTo>
                <a:moveTo>
                  <a:pt x="4323951" y="1140713"/>
                </a:moveTo>
                <a:cubicBezTo>
                  <a:pt x="4585018" y="1204416"/>
                  <a:pt x="4735348" y="1353452"/>
                  <a:pt x="4735834" y="1495342"/>
                </a:cubicBezTo>
                <a:moveTo>
                  <a:pt x="5295570" y="763026"/>
                </a:moveTo>
                <a:cubicBezTo>
                  <a:pt x="5253487" y="830395"/>
                  <a:pt x="5193612" y="855095"/>
                  <a:pt x="5112117" y="896012"/>
                </a:cubicBezTo>
                <a:moveTo>
                  <a:pt x="4855434" y="269648"/>
                </a:moveTo>
                <a:cubicBezTo>
                  <a:pt x="4864242" y="292107"/>
                  <a:pt x="4864522" y="313601"/>
                  <a:pt x="4865063" y="332463"/>
                </a:cubicBezTo>
                <a:moveTo>
                  <a:pt x="3684018" y="196397"/>
                </a:moveTo>
                <a:cubicBezTo>
                  <a:pt x="3711747" y="172085"/>
                  <a:pt x="3745223" y="146536"/>
                  <a:pt x="3778025" y="116287"/>
                </a:cubicBezTo>
                <a:moveTo>
                  <a:pt x="2805139" y="234563"/>
                </a:moveTo>
                <a:cubicBezTo>
                  <a:pt x="2817346" y="211052"/>
                  <a:pt x="2828086" y="183827"/>
                  <a:pt x="2850622" y="165486"/>
                </a:cubicBezTo>
                <a:moveTo>
                  <a:pt x="1773720" y="258019"/>
                </a:moveTo>
                <a:cubicBezTo>
                  <a:pt x="1831049" y="276069"/>
                  <a:pt x="1882178" y="309743"/>
                  <a:pt x="1938423" y="325009"/>
                </a:cubicBezTo>
                <a:moveTo>
                  <a:pt x="522867" y="784644"/>
                </a:moveTo>
                <a:cubicBezTo>
                  <a:pt x="508514" y="761280"/>
                  <a:pt x="504597" y="736759"/>
                  <a:pt x="49410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biêng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EC39C-A45D-E21F-4BAE-4145B87BD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4252" y="192728"/>
            <a:ext cx="4749196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sX0" fmla="*/ 419656 w 4648506"/>
              <a:gd name="csY0" fmla="*/ 714126 h 2146852"/>
              <a:gd name="csX1" fmla="*/ 605059 w 4648506"/>
              <a:gd name="csY1" fmla="*/ 343247 h 2146852"/>
              <a:gd name="csX2" fmla="*/ 1506998 w 4648506"/>
              <a:gd name="csY2" fmla="*/ 258516 h 2146852"/>
              <a:gd name="csX3" fmla="*/ 2416362 w 4648506"/>
              <a:gd name="csY3" fmla="*/ 170555 h 2146852"/>
              <a:gd name="csX4" fmla="*/ 2770703 w 4648506"/>
              <a:gd name="csY4" fmla="*/ 9939 h 2146852"/>
              <a:gd name="csX5" fmla="*/ 3210159 w 4648506"/>
              <a:gd name="csY5" fmla="*/ 123294 h 2146852"/>
              <a:gd name="csX6" fmla="*/ 3815971 w 4648506"/>
              <a:gd name="csY6" fmla="*/ 34289 h 2146852"/>
              <a:gd name="csX7" fmla="*/ 4123181 w 4648506"/>
              <a:gd name="csY7" fmla="*/ 277102 h 2146852"/>
              <a:gd name="csX8" fmla="*/ 4517443 w 4648506"/>
              <a:gd name="csY8" fmla="*/ 512759 h 2146852"/>
              <a:gd name="csX9" fmla="*/ 4499796 w 4648506"/>
              <a:gd name="csY9" fmla="*/ 768294 h 2146852"/>
              <a:gd name="csX10" fmla="*/ 4628706 w 4648506"/>
              <a:gd name="csY10" fmla="*/ 1159001 h 2146852"/>
              <a:gd name="csX11" fmla="*/ 4024831 w 4648506"/>
              <a:gd name="csY11" fmla="*/ 1501007 h 2146852"/>
              <a:gd name="csX12" fmla="*/ 3808654 w 4648506"/>
              <a:gd name="csY12" fmla="*/ 1794062 h 2146852"/>
              <a:gd name="csX13" fmla="*/ 3072640 w 4648506"/>
              <a:gd name="csY13" fmla="*/ 1829545 h 2146852"/>
              <a:gd name="csX14" fmla="*/ 2546671 w 4648506"/>
              <a:gd name="csY14" fmla="*/ 2142180 h 2146852"/>
              <a:gd name="csX15" fmla="*/ 1773318 w 4648506"/>
              <a:gd name="csY15" fmla="*/ 1951349 h 2146852"/>
              <a:gd name="csX16" fmla="*/ 624535 w 4648506"/>
              <a:gd name="csY16" fmla="*/ 1762804 h 2146852"/>
              <a:gd name="csX17" fmla="*/ 119440 w 4648506"/>
              <a:gd name="csY17" fmla="*/ 1552989 h 2146852"/>
              <a:gd name="csX18" fmla="*/ 227367 w 4648506"/>
              <a:gd name="csY18" fmla="*/ 1269773 h 2146852"/>
              <a:gd name="csX19" fmla="*/ -539 w 4648506"/>
              <a:gd name="csY19" fmla="*/ 979203 h 2146852"/>
              <a:gd name="csX20" fmla="*/ 415675 w 4648506"/>
              <a:gd name="csY20" fmla="*/ 720934 h 2146852"/>
              <a:gd name="csX21" fmla="*/ 419656 w 4648506"/>
              <a:gd name="csY21" fmla="*/ 714126 h 2146852"/>
              <a:gd name="csX0" fmla="*/ -399824 w 4648506"/>
              <a:gd name="csY0" fmla="*/ 2106319 h 2146852"/>
              <a:gd name="csX1" fmla="*/ -459459 w 4648506"/>
              <a:gd name="csY1" fmla="*/ 2165954 h 2146852"/>
              <a:gd name="csX2" fmla="*/ -519094 w 4648506"/>
              <a:gd name="csY2" fmla="*/ 2106319 h 2146852"/>
              <a:gd name="csX3" fmla="*/ -459459 w 4648506"/>
              <a:gd name="csY3" fmla="*/ 2046684 h 2146852"/>
              <a:gd name="csX4" fmla="*/ -399824 w 4648506"/>
              <a:gd name="csY4" fmla="*/ 2106319 h 2146852"/>
              <a:gd name="csX0" fmla="*/ -53528 w 4648506"/>
              <a:gd name="csY0" fmla="*/ 1999954 h 2146852"/>
              <a:gd name="csX1" fmla="*/ -172798 w 4648506"/>
              <a:gd name="csY1" fmla="*/ 2119224 h 2146852"/>
              <a:gd name="csX2" fmla="*/ -292068 w 4648506"/>
              <a:gd name="csY2" fmla="*/ 1999954 h 2146852"/>
              <a:gd name="csX3" fmla="*/ -172798 w 4648506"/>
              <a:gd name="csY3" fmla="*/ 1880684 h 2146852"/>
              <a:gd name="csX4" fmla="*/ -53528 w 4648506"/>
              <a:gd name="csY4" fmla="*/ 1999954 h 2146852"/>
              <a:gd name="csX0" fmla="*/ 404587 w 4648506"/>
              <a:gd name="csY0" fmla="*/ 1852099 h 2146852"/>
              <a:gd name="csX1" fmla="*/ 225683 w 4648506"/>
              <a:gd name="csY1" fmla="*/ 2031003 h 2146852"/>
              <a:gd name="csX2" fmla="*/ 46779 w 4648506"/>
              <a:gd name="csY2" fmla="*/ 1852099 h 2146852"/>
              <a:gd name="csX3" fmla="*/ 225683 w 4648506"/>
              <a:gd name="csY3" fmla="*/ 1673195 h 2146852"/>
              <a:gd name="csX4" fmla="*/ 404587 w 4648506"/>
              <a:gd name="csY4" fmla="*/ 1852099 h 2146852"/>
              <a:gd name="csX0" fmla="*/ 504987 w 4648506"/>
              <a:gd name="csY0" fmla="*/ 1300882 h 2146852"/>
              <a:gd name="csX1" fmla="*/ 232425 w 4648506"/>
              <a:gd name="csY1" fmla="*/ 1261275 h 2146852"/>
              <a:gd name="csX2" fmla="*/ 745482 w 4648506"/>
              <a:gd name="csY2" fmla="*/ 1734328 h 2146852"/>
              <a:gd name="csX3" fmla="*/ 626257 w 4648506"/>
              <a:gd name="csY3" fmla="*/ 1753262 h 2146852"/>
              <a:gd name="csX4" fmla="*/ 1773103 w 4648506"/>
              <a:gd name="csY4" fmla="*/ 1942602 h 2146852"/>
              <a:gd name="csX5" fmla="*/ 1701224 w 4648506"/>
              <a:gd name="csY5" fmla="*/ 1856132 h 2146852"/>
              <a:gd name="csX6" fmla="*/ 3101909 w 4648506"/>
              <a:gd name="csY6" fmla="*/ 1726973 h 2146852"/>
              <a:gd name="csX7" fmla="*/ 3073178 w 4648506"/>
              <a:gd name="csY7" fmla="*/ 1821842 h 2146852"/>
              <a:gd name="csX8" fmla="*/ 3672427 w 4648506"/>
              <a:gd name="csY8" fmla="*/ 1140713 h 2146852"/>
              <a:gd name="csX9" fmla="*/ 4022248 w 4648506"/>
              <a:gd name="csY9" fmla="*/ 1495342 h 2146852"/>
              <a:gd name="csX10" fmla="*/ 4497644 w 4648506"/>
              <a:gd name="csY10" fmla="*/ 763026 h 2146852"/>
              <a:gd name="csX11" fmla="*/ 4341833 w 4648506"/>
              <a:gd name="csY11" fmla="*/ 896012 h 2146852"/>
              <a:gd name="csX12" fmla="*/ 4123827 w 4648506"/>
              <a:gd name="csY12" fmla="*/ 269648 h 2146852"/>
              <a:gd name="csX13" fmla="*/ 4132005 w 4648506"/>
              <a:gd name="csY13" fmla="*/ 332463 h 2146852"/>
              <a:gd name="csX14" fmla="*/ 3128917 w 4648506"/>
              <a:gd name="csY14" fmla="*/ 196397 h 2146852"/>
              <a:gd name="csX15" fmla="*/ 3208760 w 4648506"/>
              <a:gd name="csY15" fmla="*/ 116287 h 2146852"/>
              <a:gd name="csX16" fmla="*/ 2382466 w 4648506"/>
              <a:gd name="csY16" fmla="*/ 234563 h 2146852"/>
              <a:gd name="csX17" fmla="*/ 2421096 w 4648506"/>
              <a:gd name="csY17" fmla="*/ 165486 h 2146852"/>
              <a:gd name="csX18" fmla="*/ 1506460 w 4648506"/>
              <a:gd name="csY18" fmla="*/ 258019 h 2146852"/>
              <a:gd name="csX19" fmla="*/ 1646345 w 4648506"/>
              <a:gd name="csY19" fmla="*/ 325009 h 2146852"/>
              <a:gd name="csX20" fmla="*/ 444082 w 4648506"/>
              <a:gd name="csY20" fmla="*/ 784644 h 2146852"/>
              <a:gd name="csX21" fmla="*/ 419656 w 4648506"/>
              <a:gd name="csY21" fmla="*/ 714126 h 2146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61D309-9755-5678-0E61-040DD3C38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258" y="409898"/>
            <a:ext cx="526130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sX0" fmla="*/ 419656 w 4648506"/>
              <a:gd name="csY0" fmla="*/ 714126 h 2146852"/>
              <a:gd name="csX1" fmla="*/ 605059 w 4648506"/>
              <a:gd name="csY1" fmla="*/ 343247 h 2146852"/>
              <a:gd name="csX2" fmla="*/ 1506998 w 4648506"/>
              <a:gd name="csY2" fmla="*/ 258516 h 2146852"/>
              <a:gd name="csX3" fmla="*/ 2416362 w 4648506"/>
              <a:gd name="csY3" fmla="*/ 170555 h 2146852"/>
              <a:gd name="csX4" fmla="*/ 2770703 w 4648506"/>
              <a:gd name="csY4" fmla="*/ 9939 h 2146852"/>
              <a:gd name="csX5" fmla="*/ 3210159 w 4648506"/>
              <a:gd name="csY5" fmla="*/ 123294 h 2146852"/>
              <a:gd name="csX6" fmla="*/ 3815971 w 4648506"/>
              <a:gd name="csY6" fmla="*/ 34289 h 2146852"/>
              <a:gd name="csX7" fmla="*/ 4123181 w 4648506"/>
              <a:gd name="csY7" fmla="*/ 277102 h 2146852"/>
              <a:gd name="csX8" fmla="*/ 4517443 w 4648506"/>
              <a:gd name="csY8" fmla="*/ 512759 h 2146852"/>
              <a:gd name="csX9" fmla="*/ 4499796 w 4648506"/>
              <a:gd name="csY9" fmla="*/ 768294 h 2146852"/>
              <a:gd name="csX10" fmla="*/ 4628706 w 4648506"/>
              <a:gd name="csY10" fmla="*/ 1159001 h 2146852"/>
              <a:gd name="csX11" fmla="*/ 4024831 w 4648506"/>
              <a:gd name="csY11" fmla="*/ 1501007 h 2146852"/>
              <a:gd name="csX12" fmla="*/ 3808654 w 4648506"/>
              <a:gd name="csY12" fmla="*/ 1794062 h 2146852"/>
              <a:gd name="csX13" fmla="*/ 3072640 w 4648506"/>
              <a:gd name="csY13" fmla="*/ 1829545 h 2146852"/>
              <a:gd name="csX14" fmla="*/ 2546671 w 4648506"/>
              <a:gd name="csY14" fmla="*/ 2142180 h 2146852"/>
              <a:gd name="csX15" fmla="*/ 1773318 w 4648506"/>
              <a:gd name="csY15" fmla="*/ 1951349 h 2146852"/>
              <a:gd name="csX16" fmla="*/ 624535 w 4648506"/>
              <a:gd name="csY16" fmla="*/ 1762804 h 2146852"/>
              <a:gd name="csX17" fmla="*/ 119440 w 4648506"/>
              <a:gd name="csY17" fmla="*/ 1552989 h 2146852"/>
              <a:gd name="csX18" fmla="*/ 227367 w 4648506"/>
              <a:gd name="csY18" fmla="*/ 1269773 h 2146852"/>
              <a:gd name="csX19" fmla="*/ -539 w 4648506"/>
              <a:gd name="csY19" fmla="*/ 979203 h 2146852"/>
              <a:gd name="csX20" fmla="*/ 415675 w 4648506"/>
              <a:gd name="csY20" fmla="*/ 720934 h 2146852"/>
              <a:gd name="csX21" fmla="*/ 419656 w 4648506"/>
              <a:gd name="csY21" fmla="*/ 714126 h 2146852"/>
              <a:gd name="csX0" fmla="*/ -399824 w 4648506"/>
              <a:gd name="csY0" fmla="*/ 2106319 h 2146852"/>
              <a:gd name="csX1" fmla="*/ -459459 w 4648506"/>
              <a:gd name="csY1" fmla="*/ 2165954 h 2146852"/>
              <a:gd name="csX2" fmla="*/ -519094 w 4648506"/>
              <a:gd name="csY2" fmla="*/ 2106319 h 2146852"/>
              <a:gd name="csX3" fmla="*/ -459459 w 4648506"/>
              <a:gd name="csY3" fmla="*/ 2046684 h 2146852"/>
              <a:gd name="csX4" fmla="*/ -399824 w 4648506"/>
              <a:gd name="csY4" fmla="*/ 2106319 h 2146852"/>
              <a:gd name="csX0" fmla="*/ -53528 w 4648506"/>
              <a:gd name="csY0" fmla="*/ 1999954 h 2146852"/>
              <a:gd name="csX1" fmla="*/ -172798 w 4648506"/>
              <a:gd name="csY1" fmla="*/ 2119224 h 2146852"/>
              <a:gd name="csX2" fmla="*/ -292068 w 4648506"/>
              <a:gd name="csY2" fmla="*/ 1999954 h 2146852"/>
              <a:gd name="csX3" fmla="*/ -172798 w 4648506"/>
              <a:gd name="csY3" fmla="*/ 1880684 h 2146852"/>
              <a:gd name="csX4" fmla="*/ -53528 w 4648506"/>
              <a:gd name="csY4" fmla="*/ 1999954 h 2146852"/>
              <a:gd name="csX0" fmla="*/ 404587 w 4648506"/>
              <a:gd name="csY0" fmla="*/ 1852099 h 2146852"/>
              <a:gd name="csX1" fmla="*/ 225683 w 4648506"/>
              <a:gd name="csY1" fmla="*/ 2031003 h 2146852"/>
              <a:gd name="csX2" fmla="*/ 46779 w 4648506"/>
              <a:gd name="csY2" fmla="*/ 1852099 h 2146852"/>
              <a:gd name="csX3" fmla="*/ 225683 w 4648506"/>
              <a:gd name="csY3" fmla="*/ 1673195 h 2146852"/>
              <a:gd name="csX4" fmla="*/ 404587 w 4648506"/>
              <a:gd name="csY4" fmla="*/ 1852099 h 2146852"/>
              <a:gd name="csX0" fmla="*/ 504987 w 4648506"/>
              <a:gd name="csY0" fmla="*/ 1300882 h 2146852"/>
              <a:gd name="csX1" fmla="*/ 232425 w 4648506"/>
              <a:gd name="csY1" fmla="*/ 1261275 h 2146852"/>
              <a:gd name="csX2" fmla="*/ 745482 w 4648506"/>
              <a:gd name="csY2" fmla="*/ 1734328 h 2146852"/>
              <a:gd name="csX3" fmla="*/ 626257 w 4648506"/>
              <a:gd name="csY3" fmla="*/ 1753262 h 2146852"/>
              <a:gd name="csX4" fmla="*/ 1773103 w 4648506"/>
              <a:gd name="csY4" fmla="*/ 1942602 h 2146852"/>
              <a:gd name="csX5" fmla="*/ 1701224 w 4648506"/>
              <a:gd name="csY5" fmla="*/ 1856132 h 2146852"/>
              <a:gd name="csX6" fmla="*/ 3101909 w 4648506"/>
              <a:gd name="csY6" fmla="*/ 1726973 h 2146852"/>
              <a:gd name="csX7" fmla="*/ 3073178 w 4648506"/>
              <a:gd name="csY7" fmla="*/ 1821842 h 2146852"/>
              <a:gd name="csX8" fmla="*/ 3672427 w 4648506"/>
              <a:gd name="csY8" fmla="*/ 1140713 h 2146852"/>
              <a:gd name="csX9" fmla="*/ 4022248 w 4648506"/>
              <a:gd name="csY9" fmla="*/ 1495342 h 2146852"/>
              <a:gd name="csX10" fmla="*/ 4497644 w 4648506"/>
              <a:gd name="csY10" fmla="*/ 763026 h 2146852"/>
              <a:gd name="csX11" fmla="*/ 4341833 w 4648506"/>
              <a:gd name="csY11" fmla="*/ 896012 h 2146852"/>
              <a:gd name="csX12" fmla="*/ 4123827 w 4648506"/>
              <a:gd name="csY12" fmla="*/ 269648 h 2146852"/>
              <a:gd name="csX13" fmla="*/ 4132005 w 4648506"/>
              <a:gd name="csY13" fmla="*/ 332463 h 2146852"/>
              <a:gd name="csX14" fmla="*/ 3128917 w 4648506"/>
              <a:gd name="csY14" fmla="*/ 196397 h 2146852"/>
              <a:gd name="csX15" fmla="*/ 3208760 w 4648506"/>
              <a:gd name="csY15" fmla="*/ 116287 h 2146852"/>
              <a:gd name="csX16" fmla="*/ 2382466 w 4648506"/>
              <a:gd name="csY16" fmla="*/ 234563 h 2146852"/>
              <a:gd name="csX17" fmla="*/ 2421096 w 4648506"/>
              <a:gd name="csY17" fmla="*/ 165486 h 2146852"/>
              <a:gd name="csX18" fmla="*/ 1506460 w 4648506"/>
              <a:gd name="csY18" fmla="*/ 258019 h 2146852"/>
              <a:gd name="csX19" fmla="*/ 1646345 w 4648506"/>
              <a:gd name="csY19" fmla="*/ 325009 h 2146852"/>
              <a:gd name="csX20" fmla="*/ 444082 w 4648506"/>
              <a:gd name="csY20" fmla="*/ 784644 h 2146852"/>
              <a:gd name="csX21" fmla="*/ 419656 w 4648506"/>
              <a:gd name="csY21" fmla="*/ 714126 h 21468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E0894-637F-BDF4-97CA-541CBE3CE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258" y="409898"/>
            <a:ext cx="526130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351</Words>
  <Application>Microsoft Office PowerPoint</Application>
  <PresentationFormat>Widescreen</PresentationFormat>
  <Paragraphs>46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等线</vt:lpstr>
      <vt:lpstr>#9Slide05 SVNUT Triumph</vt:lpstr>
      <vt:lpstr>Arial</vt:lpstr>
      <vt:lpstr>Calibri</vt:lpstr>
      <vt:lpstr>Cambria</vt:lpstr>
      <vt:lpstr>HP001 4 hàng</vt:lpstr>
      <vt:lpstr>Lobster</vt:lpstr>
      <vt:lpstr>OpenSans</vt:lpstr>
      <vt:lpstr>Sitka Display</vt:lpstr>
      <vt:lpstr>Tahoma</vt:lpstr>
      <vt:lpstr>UTM Cookies</vt:lpstr>
      <vt:lpstr>字魂59号-创粗黑</vt:lpstr>
      <vt:lpstr>Office 主题</vt:lpstr>
      <vt:lpstr>1_Office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VINH KHANG</cp:lastModifiedBy>
  <cp:revision>37</cp:revision>
  <dcterms:created xsi:type="dcterms:W3CDTF">2023-02-03T04:04:54Z</dcterms:created>
  <dcterms:modified xsi:type="dcterms:W3CDTF">2026-04-10T04:10:35Z</dcterms:modified>
</cp:coreProperties>
</file>