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7" r:id="rId3"/>
  </p:sldMasterIdLst>
  <p:notesMasterIdLst>
    <p:notesMasterId r:id="rId11"/>
  </p:notesMasterIdLst>
  <p:sldIdLst>
    <p:sldId id="572" r:id="rId4"/>
    <p:sldId id="256" r:id="rId5"/>
    <p:sldId id="370" r:id="rId6"/>
    <p:sldId id="260" r:id="rId7"/>
    <p:sldId id="374" r:id="rId8"/>
    <p:sldId id="375" r:id="rId9"/>
    <p:sldId id="31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96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C3547-3DF9-4248-ACB5-7F2A27108CB3}"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45DF3-93EF-42F3-9D76-677738E45D31}" type="slidenum">
              <a:rPr lang="en-US" smtClean="0"/>
              <a:t>‹#›</a:t>
            </a:fld>
            <a:endParaRPr lang="en-US"/>
          </a:p>
        </p:txBody>
      </p:sp>
    </p:spTree>
    <p:extLst>
      <p:ext uri="{BB962C8B-B14F-4D97-AF65-F5344CB8AC3E}">
        <p14:creationId xmlns:p14="http://schemas.microsoft.com/office/powerpoint/2010/main" val="83728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af72e47015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af72e47015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080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33"/>
        <p:cNvGrpSpPr/>
        <p:nvPr/>
      </p:nvGrpSpPr>
      <p:grpSpPr>
        <a:xfrm>
          <a:off x="0" y="0"/>
          <a:ext cx="0" cy="0"/>
          <a:chOff x="0" y="0"/>
          <a:chExt cx="0" cy="0"/>
        </a:xfrm>
      </p:grpSpPr>
    </p:spTree>
    <p:extLst>
      <p:ext uri="{BB962C8B-B14F-4D97-AF65-F5344CB8AC3E}">
        <p14:creationId xmlns:p14="http://schemas.microsoft.com/office/powerpoint/2010/main" val="6549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1" userDrawn="1">
  <p:cSld name="Table of contents 1">
    <p:spTree>
      <p:nvGrpSpPr>
        <p:cNvPr id="1" name="Shape 878"/>
        <p:cNvGrpSpPr/>
        <p:nvPr/>
      </p:nvGrpSpPr>
      <p:grpSpPr>
        <a:xfrm>
          <a:off x="0" y="0"/>
          <a:ext cx="0" cy="0"/>
          <a:chOff x="0" y="0"/>
          <a:chExt cx="0" cy="0"/>
        </a:xfrm>
      </p:grpSpPr>
    </p:spTree>
    <p:extLst>
      <p:ext uri="{BB962C8B-B14F-4D97-AF65-F5344CB8AC3E}">
        <p14:creationId xmlns:p14="http://schemas.microsoft.com/office/powerpoint/2010/main" val="346115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userDrawn="1">
  <p:cSld name="Title only 3">
    <p:spTree>
      <p:nvGrpSpPr>
        <p:cNvPr id="1" name="Shape 1088"/>
        <p:cNvGrpSpPr/>
        <p:nvPr/>
      </p:nvGrpSpPr>
      <p:grpSpPr>
        <a:xfrm>
          <a:off x="0" y="0"/>
          <a:ext cx="0" cy="0"/>
          <a:chOff x="0" y="0"/>
          <a:chExt cx="0" cy="0"/>
        </a:xfrm>
      </p:grpSpPr>
    </p:spTree>
    <p:extLst>
      <p:ext uri="{BB962C8B-B14F-4D97-AF65-F5344CB8AC3E}">
        <p14:creationId xmlns:p14="http://schemas.microsoft.com/office/powerpoint/2010/main" val="37096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5"/>
        <p:cNvGrpSpPr/>
        <p:nvPr/>
      </p:nvGrpSpPr>
      <p:grpSpPr>
        <a:xfrm>
          <a:off x="0" y="0"/>
          <a:ext cx="0" cy="0"/>
          <a:chOff x="0" y="0"/>
          <a:chExt cx="0" cy="0"/>
        </a:xfrm>
      </p:grpSpPr>
    </p:spTree>
    <p:extLst>
      <p:ext uri="{BB962C8B-B14F-4D97-AF65-F5344CB8AC3E}">
        <p14:creationId xmlns:p14="http://schemas.microsoft.com/office/powerpoint/2010/main" val="422679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371"/>
        <p:cNvGrpSpPr/>
        <p:nvPr/>
      </p:nvGrpSpPr>
      <p:grpSpPr>
        <a:xfrm>
          <a:off x="0" y="0"/>
          <a:ext cx="0" cy="0"/>
          <a:chOff x="0" y="0"/>
          <a:chExt cx="0" cy="0"/>
        </a:xfrm>
      </p:grpSpPr>
    </p:spTree>
    <p:extLst>
      <p:ext uri="{BB962C8B-B14F-4D97-AF65-F5344CB8AC3E}">
        <p14:creationId xmlns:p14="http://schemas.microsoft.com/office/powerpoint/2010/main" val="389213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1465"/>
        <p:cNvGrpSpPr/>
        <p:nvPr/>
      </p:nvGrpSpPr>
      <p:grpSpPr>
        <a:xfrm>
          <a:off x="0" y="0"/>
          <a:ext cx="0" cy="0"/>
          <a:chOff x="0" y="0"/>
          <a:chExt cx="0" cy="0"/>
        </a:xfrm>
      </p:grpSpPr>
    </p:spTree>
    <p:extLst>
      <p:ext uri="{BB962C8B-B14F-4D97-AF65-F5344CB8AC3E}">
        <p14:creationId xmlns:p14="http://schemas.microsoft.com/office/powerpoint/2010/main" val="2939143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Tree>
    <p:extLst>
      <p:ext uri="{BB962C8B-B14F-4D97-AF65-F5344CB8AC3E}">
        <p14:creationId xmlns:p14="http://schemas.microsoft.com/office/powerpoint/2010/main" val="233390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Tree>
    <p:extLst>
      <p:ext uri="{BB962C8B-B14F-4D97-AF65-F5344CB8AC3E}">
        <p14:creationId xmlns:p14="http://schemas.microsoft.com/office/powerpoint/2010/main" val="422267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Tree>
    <p:extLst>
      <p:ext uri="{BB962C8B-B14F-4D97-AF65-F5344CB8AC3E}">
        <p14:creationId xmlns:p14="http://schemas.microsoft.com/office/powerpoint/2010/main" val="852544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Tree>
    <p:extLst>
      <p:ext uri="{BB962C8B-B14F-4D97-AF65-F5344CB8AC3E}">
        <p14:creationId xmlns:p14="http://schemas.microsoft.com/office/powerpoint/2010/main" val="2993292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Tree>
    <p:extLst>
      <p:ext uri="{BB962C8B-B14F-4D97-AF65-F5344CB8AC3E}">
        <p14:creationId xmlns:p14="http://schemas.microsoft.com/office/powerpoint/2010/main" val="3619347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233"/>
        <p:cNvGrpSpPr/>
        <p:nvPr/>
      </p:nvGrpSpPr>
      <p:grpSpPr>
        <a:xfrm>
          <a:off x="0" y="0"/>
          <a:ext cx="0" cy="0"/>
          <a:chOff x="0" y="0"/>
          <a:chExt cx="0" cy="0"/>
        </a:xfrm>
      </p:grpSpPr>
    </p:spTree>
    <p:extLst>
      <p:ext uri="{BB962C8B-B14F-4D97-AF65-F5344CB8AC3E}">
        <p14:creationId xmlns:p14="http://schemas.microsoft.com/office/powerpoint/2010/main" val="1160277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Tree>
    <p:extLst>
      <p:ext uri="{BB962C8B-B14F-4D97-AF65-F5344CB8AC3E}">
        <p14:creationId xmlns:p14="http://schemas.microsoft.com/office/powerpoint/2010/main" val="3994342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Tree>
    <p:extLst>
      <p:ext uri="{BB962C8B-B14F-4D97-AF65-F5344CB8AC3E}">
        <p14:creationId xmlns:p14="http://schemas.microsoft.com/office/powerpoint/2010/main" val="284001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Tree>
    <p:extLst>
      <p:ext uri="{BB962C8B-B14F-4D97-AF65-F5344CB8AC3E}">
        <p14:creationId xmlns:p14="http://schemas.microsoft.com/office/powerpoint/2010/main" val="3355424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Tree>
    <p:extLst>
      <p:ext uri="{BB962C8B-B14F-4D97-AF65-F5344CB8AC3E}">
        <p14:creationId xmlns:p14="http://schemas.microsoft.com/office/powerpoint/2010/main" val="3513359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Tree>
    <p:extLst>
      <p:ext uri="{BB962C8B-B14F-4D97-AF65-F5344CB8AC3E}">
        <p14:creationId xmlns:p14="http://schemas.microsoft.com/office/powerpoint/2010/main" val="3102377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Tree>
    <p:extLst>
      <p:ext uri="{BB962C8B-B14F-4D97-AF65-F5344CB8AC3E}">
        <p14:creationId xmlns:p14="http://schemas.microsoft.com/office/powerpoint/2010/main" val="2155670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Tree>
    <p:extLst>
      <p:ext uri="{BB962C8B-B14F-4D97-AF65-F5344CB8AC3E}">
        <p14:creationId xmlns:p14="http://schemas.microsoft.com/office/powerpoint/2010/main" val="1256337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1660691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1283987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1851658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326"/>
        <p:cNvGrpSpPr/>
        <p:nvPr/>
      </p:nvGrpSpPr>
      <p:grpSpPr>
        <a:xfrm>
          <a:off x="0" y="0"/>
          <a:ext cx="0" cy="0"/>
          <a:chOff x="0" y="0"/>
          <a:chExt cx="0" cy="0"/>
        </a:xfrm>
      </p:grpSpPr>
    </p:spTree>
    <p:extLst>
      <p:ext uri="{BB962C8B-B14F-4D97-AF65-F5344CB8AC3E}">
        <p14:creationId xmlns:p14="http://schemas.microsoft.com/office/powerpoint/2010/main" val="1999471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963503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2102959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3942206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2979250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0EAAD76-2838-4A99-961B-76284A09F3AA}"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1B6964-637F-4D8B-A7F5-AEB3AF9B4908}" type="slidenum">
              <a:rPr lang="en-US" smtClean="0"/>
              <a:t>‹#›</a:t>
            </a:fld>
            <a:endParaRPr lang="en-US"/>
          </a:p>
        </p:txBody>
      </p:sp>
    </p:spTree>
    <p:extLst>
      <p:ext uri="{BB962C8B-B14F-4D97-AF65-F5344CB8AC3E}">
        <p14:creationId xmlns:p14="http://schemas.microsoft.com/office/powerpoint/2010/main" val="4559549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0EAAD76-2838-4A99-961B-76284A09F3AA}"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1B6964-637F-4D8B-A7F5-AEB3AF9B4908}" type="slidenum">
              <a:rPr lang="en-US" smtClean="0"/>
              <a:t>‹#›</a:t>
            </a:fld>
            <a:endParaRPr lang="en-US"/>
          </a:p>
        </p:txBody>
      </p:sp>
    </p:spTree>
    <p:extLst>
      <p:ext uri="{BB962C8B-B14F-4D97-AF65-F5344CB8AC3E}">
        <p14:creationId xmlns:p14="http://schemas.microsoft.com/office/powerpoint/2010/main" val="1659849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0EAAD76-2838-4A99-961B-76284A09F3AA}"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1B6964-637F-4D8B-A7F5-AEB3AF9B4908}" type="slidenum">
              <a:rPr lang="en-US" smtClean="0"/>
              <a:t>‹#›</a:t>
            </a:fld>
            <a:endParaRPr lang="en-US"/>
          </a:p>
        </p:txBody>
      </p:sp>
    </p:spTree>
    <p:extLst>
      <p:ext uri="{BB962C8B-B14F-4D97-AF65-F5344CB8AC3E}">
        <p14:creationId xmlns:p14="http://schemas.microsoft.com/office/powerpoint/2010/main" val="13160926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0EAAD76-2838-4A99-961B-76284A09F3AA}" type="datetimeFigureOut">
              <a:rPr lang="en-US" smtClean="0"/>
              <a:t>4/10/2026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1B6964-637F-4D8B-A7F5-AEB3AF9B4908}" type="slidenum">
              <a:rPr lang="en-US" smtClean="0"/>
              <a:t>‹#›</a:t>
            </a:fld>
            <a:endParaRPr lang="en-US"/>
          </a:p>
        </p:txBody>
      </p:sp>
    </p:spTree>
    <p:extLst>
      <p:ext uri="{BB962C8B-B14F-4D97-AF65-F5344CB8AC3E}">
        <p14:creationId xmlns:p14="http://schemas.microsoft.com/office/powerpoint/2010/main" val="23823668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0EAAD76-2838-4A99-961B-76284A09F3AA}" type="datetimeFigureOut">
              <a:rPr lang="en-US" smtClean="0"/>
              <a:t>4/10/2026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01B6964-637F-4D8B-A7F5-AEB3AF9B4908}" type="slidenum">
              <a:rPr lang="en-US" smtClean="0"/>
              <a:t>‹#›</a:t>
            </a:fld>
            <a:endParaRPr lang="en-US"/>
          </a:p>
        </p:txBody>
      </p:sp>
    </p:spTree>
    <p:extLst>
      <p:ext uri="{BB962C8B-B14F-4D97-AF65-F5344CB8AC3E}">
        <p14:creationId xmlns:p14="http://schemas.microsoft.com/office/powerpoint/2010/main" val="2519801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0EAAD76-2838-4A99-961B-76284A09F3AA}" type="datetimeFigureOut">
              <a:rPr lang="en-US" smtClean="0"/>
              <a:t>4/10/2026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01B6964-637F-4D8B-A7F5-AEB3AF9B4908}" type="slidenum">
              <a:rPr lang="en-US" smtClean="0"/>
              <a:t>‹#›</a:t>
            </a:fld>
            <a:endParaRPr lang="en-US"/>
          </a:p>
        </p:txBody>
      </p:sp>
    </p:spTree>
    <p:extLst>
      <p:ext uri="{BB962C8B-B14F-4D97-AF65-F5344CB8AC3E}">
        <p14:creationId xmlns:p14="http://schemas.microsoft.com/office/powerpoint/2010/main" val="31424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405"/>
        <p:cNvGrpSpPr/>
        <p:nvPr/>
      </p:nvGrpSpPr>
      <p:grpSpPr>
        <a:xfrm>
          <a:off x="0" y="0"/>
          <a:ext cx="0" cy="0"/>
          <a:chOff x="0" y="0"/>
          <a:chExt cx="0" cy="0"/>
        </a:xfrm>
      </p:grpSpPr>
    </p:spTree>
    <p:extLst>
      <p:ext uri="{BB962C8B-B14F-4D97-AF65-F5344CB8AC3E}">
        <p14:creationId xmlns:p14="http://schemas.microsoft.com/office/powerpoint/2010/main" val="3245156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0EAAD76-2838-4A99-961B-76284A09F3AA}" type="datetimeFigureOut">
              <a:rPr lang="en-US" smtClean="0"/>
              <a:t>4/10/2026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01B6964-637F-4D8B-A7F5-AEB3AF9B4908}" type="slidenum">
              <a:rPr lang="en-US" smtClean="0"/>
              <a:t>‹#›</a:t>
            </a:fld>
            <a:endParaRPr lang="en-US"/>
          </a:p>
        </p:txBody>
      </p:sp>
    </p:spTree>
    <p:extLst>
      <p:ext uri="{BB962C8B-B14F-4D97-AF65-F5344CB8AC3E}">
        <p14:creationId xmlns:p14="http://schemas.microsoft.com/office/powerpoint/2010/main" val="2885889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0EAAD76-2838-4A99-961B-76284A09F3AA}" type="datetimeFigureOut">
              <a:rPr lang="en-US" smtClean="0"/>
              <a:t>4/10/2026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1B6964-637F-4D8B-A7F5-AEB3AF9B4908}" type="slidenum">
              <a:rPr lang="en-US" smtClean="0"/>
              <a:t>‹#›</a:t>
            </a:fld>
            <a:endParaRPr lang="en-US"/>
          </a:p>
        </p:txBody>
      </p:sp>
    </p:spTree>
    <p:extLst>
      <p:ext uri="{BB962C8B-B14F-4D97-AF65-F5344CB8AC3E}">
        <p14:creationId xmlns:p14="http://schemas.microsoft.com/office/powerpoint/2010/main" val="1668015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0EAAD76-2838-4A99-961B-76284A09F3AA}" type="datetimeFigureOut">
              <a:rPr lang="en-US" smtClean="0"/>
              <a:t>4/10/2026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01B6964-637F-4D8B-A7F5-AEB3AF9B4908}" type="slidenum">
              <a:rPr lang="en-US" smtClean="0"/>
              <a:t>‹#›</a:t>
            </a:fld>
            <a:endParaRPr lang="en-US"/>
          </a:p>
        </p:txBody>
      </p:sp>
    </p:spTree>
    <p:extLst>
      <p:ext uri="{BB962C8B-B14F-4D97-AF65-F5344CB8AC3E}">
        <p14:creationId xmlns:p14="http://schemas.microsoft.com/office/powerpoint/2010/main" val="1225989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0EAAD76-2838-4A99-961B-76284A09F3AA}"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1B6964-637F-4D8B-A7F5-AEB3AF9B4908}" type="slidenum">
              <a:rPr lang="en-US" smtClean="0"/>
              <a:t>‹#›</a:t>
            </a:fld>
            <a:endParaRPr lang="en-US"/>
          </a:p>
        </p:txBody>
      </p:sp>
    </p:spTree>
    <p:extLst>
      <p:ext uri="{BB962C8B-B14F-4D97-AF65-F5344CB8AC3E}">
        <p14:creationId xmlns:p14="http://schemas.microsoft.com/office/powerpoint/2010/main" val="2226084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0EAAD76-2838-4A99-961B-76284A09F3AA}" type="datetimeFigureOut">
              <a:rPr lang="en-US" smtClean="0"/>
              <a:t>4/10/2026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01B6964-637F-4D8B-A7F5-AEB3AF9B4908}" type="slidenum">
              <a:rPr lang="en-US" smtClean="0"/>
              <a:t>‹#›</a:t>
            </a:fld>
            <a:endParaRPr lang="en-US"/>
          </a:p>
        </p:txBody>
      </p:sp>
    </p:spTree>
    <p:extLst>
      <p:ext uri="{BB962C8B-B14F-4D97-AF65-F5344CB8AC3E}">
        <p14:creationId xmlns:p14="http://schemas.microsoft.com/office/powerpoint/2010/main" val="100231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497"/>
        <p:cNvGrpSpPr/>
        <p:nvPr/>
      </p:nvGrpSpPr>
      <p:grpSpPr>
        <a:xfrm>
          <a:off x="0" y="0"/>
          <a:ext cx="0" cy="0"/>
          <a:chOff x="0" y="0"/>
          <a:chExt cx="0" cy="0"/>
        </a:xfrm>
      </p:grpSpPr>
    </p:spTree>
    <p:extLst>
      <p:ext uri="{BB962C8B-B14F-4D97-AF65-F5344CB8AC3E}">
        <p14:creationId xmlns:p14="http://schemas.microsoft.com/office/powerpoint/2010/main" val="17945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574"/>
        <p:cNvGrpSpPr/>
        <p:nvPr/>
      </p:nvGrpSpPr>
      <p:grpSpPr>
        <a:xfrm>
          <a:off x="0" y="0"/>
          <a:ext cx="0" cy="0"/>
          <a:chOff x="0" y="0"/>
          <a:chExt cx="0" cy="0"/>
        </a:xfrm>
      </p:grpSpPr>
    </p:spTree>
    <p:extLst>
      <p:ext uri="{BB962C8B-B14F-4D97-AF65-F5344CB8AC3E}">
        <p14:creationId xmlns:p14="http://schemas.microsoft.com/office/powerpoint/2010/main" val="317682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650"/>
        <p:cNvGrpSpPr/>
        <p:nvPr/>
      </p:nvGrpSpPr>
      <p:grpSpPr>
        <a:xfrm>
          <a:off x="0" y="0"/>
          <a:ext cx="0" cy="0"/>
          <a:chOff x="0" y="0"/>
          <a:chExt cx="0" cy="0"/>
        </a:xfrm>
      </p:grpSpPr>
    </p:spTree>
    <p:extLst>
      <p:ext uri="{BB962C8B-B14F-4D97-AF65-F5344CB8AC3E}">
        <p14:creationId xmlns:p14="http://schemas.microsoft.com/office/powerpoint/2010/main" val="30972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userDrawn="1">
  <p:cSld name="Caption">
    <p:spTree>
      <p:nvGrpSpPr>
        <p:cNvPr id="1" name="Shape 726"/>
        <p:cNvGrpSpPr/>
        <p:nvPr/>
      </p:nvGrpSpPr>
      <p:grpSpPr>
        <a:xfrm>
          <a:off x="0" y="0"/>
          <a:ext cx="0" cy="0"/>
          <a:chOff x="0" y="0"/>
          <a:chExt cx="0" cy="0"/>
        </a:xfrm>
      </p:grpSpPr>
    </p:spTree>
    <p:extLst>
      <p:ext uri="{BB962C8B-B14F-4D97-AF65-F5344CB8AC3E}">
        <p14:creationId xmlns:p14="http://schemas.microsoft.com/office/powerpoint/2010/main" val="256348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801"/>
        <p:cNvGrpSpPr/>
        <p:nvPr/>
      </p:nvGrpSpPr>
      <p:grpSpPr>
        <a:xfrm>
          <a:off x="0" y="0"/>
          <a:ext cx="0" cy="0"/>
          <a:chOff x="0" y="0"/>
          <a:chExt cx="0" cy="0"/>
        </a:xfrm>
      </p:grpSpPr>
    </p:spTree>
    <p:extLst>
      <p:ext uri="{BB962C8B-B14F-4D97-AF65-F5344CB8AC3E}">
        <p14:creationId xmlns:p14="http://schemas.microsoft.com/office/powerpoint/2010/main" val="280546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5.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pic>
        <p:nvPicPr>
          <p:cNvPr id="2" name="图片 6">
            <a:extLst>
              <a:ext uri="{FF2B5EF4-FFF2-40B4-BE49-F238E27FC236}">
                <a16:creationId xmlns:a16="http://schemas.microsoft.com/office/drawing/2014/main" id="{21DF2B07-795F-9705-7166-7486ED7F9957}"/>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3" name="矩形 1">
            <a:extLst>
              <a:ext uri="{FF2B5EF4-FFF2-40B4-BE49-F238E27FC236}">
                <a16:creationId xmlns:a16="http://schemas.microsoft.com/office/drawing/2014/main" id="{ADBA6A05-D712-5114-451C-928A65A0AF40}"/>
              </a:ext>
            </a:extLst>
          </p:cNvPr>
          <p:cNvSpPr/>
          <p:nvPr userDrawn="1"/>
        </p:nvSpPr>
        <p:spPr>
          <a:xfrm>
            <a:off x="285749" y="400050"/>
            <a:ext cx="11620500" cy="615315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25">
            <a:extLst>
              <a:ext uri="{FF2B5EF4-FFF2-40B4-BE49-F238E27FC236}">
                <a16:creationId xmlns:a16="http://schemas.microsoft.com/office/drawing/2014/main" id="{C6789C3B-4C80-FF65-342E-A12AB6420A73}"/>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5" name="组合 27">
            <a:extLst>
              <a:ext uri="{FF2B5EF4-FFF2-40B4-BE49-F238E27FC236}">
                <a16:creationId xmlns:a16="http://schemas.microsoft.com/office/drawing/2014/main" id="{5108A30E-8975-CABC-6E5F-4B776F7FE889}"/>
              </a:ext>
            </a:extLst>
          </p:cNvPr>
          <p:cNvGrpSpPr/>
          <p:nvPr userDrawn="1"/>
        </p:nvGrpSpPr>
        <p:grpSpPr>
          <a:xfrm>
            <a:off x="10412537" y="5056128"/>
            <a:ext cx="1980059" cy="1721382"/>
            <a:chOff x="8236467" y="3278909"/>
            <a:chExt cx="3984357" cy="3463837"/>
          </a:xfrm>
        </p:grpSpPr>
        <p:pic>
          <p:nvPicPr>
            <p:cNvPr id="8" name="图片 28">
              <a:extLst>
                <a:ext uri="{FF2B5EF4-FFF2-40B4-BE49-F238E27FC236}">
                  <a16:creationId xmlns:a16="http://schemas.microsoft.com/office/drawing/2014/main" id="{C761F665-FF5F-901F-DD7B-3720B7783BC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9" name="图片 29">
              <a:extLst>
                <a:ext uri="{FF2B5EF4-FFF2-40B4-BE49-F238E27FC236}">
                  <a16:creationId xmlns:a16="http://schemas.microsoft.com/office/drawing/2014/main" id="{CD4BCD5D-B33C-BFC0-DACF-6EE3F107702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10" name="Picture 9" descr="A round pink circle with white text and a black background&#10;&#10;AI-generated content may be incorrect.">
            <a:extLst>
              <a:ext uri="{FF2B5EF4-FFF2-40B4-BE49-F238E27FC236}">
                <a16:creationId xmlns:a16="http://schemas.microsoft.com/office/drawing/2014/main" id="{F654F6B5-0616-9715-6E8F-0ECA37F6C09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882141" y="0"/>
            <a:ext cx="1672293" cy="1672293"/>
          </a:xfrm>
          <a:prstGeom prst="rect">
            <a:avLst/>
          </a:prstGeom>
        </p:spPr>
      </p:pic>
    </p:spTree>
    <p:extLst>
      <p:ext uri="{BB962C8B-B14F-4D97-AF65-F5344CB8AC3E}">
        <p14:creationId xmlns:p14="http://schemas.microsoft.com/office/powerpoint/2010/main" val="12672542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E452215C-3530-625D-D932-E5143514E18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882141" y="0"/>
            <a:ext cx="1672293" cy="1672293"/>
          </a:xfrm>
          <a:prstGeom prst="rect">
            <a:avLst/>
          </a:prstGeom>
        </p:spPr>
      </p:pic>
    </p:spTree>
    <p:extLst>
      <p:ext uri="{BB962C8B-B14F-4D97-AF65-F5344CB8AC3E}">
        <p14:creationId xmlns:p14="http://schemas.microsoft.com/office/powerpoint/2010/main" val="11190795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44FC9D8D-91AA-476C-9E4B-F74AF69EB5A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descr="A round pink circle with white text and a black background&#10;&#10;AI-generated content may be incorrect.">
            <a:extLst>
              <a:ext uri="{FF2B5EF4-FFF2-40B4-BE49-F238E27FC236}">
                <a16:creationId xmlns:a16="http://schemas.microsoft.com/office/drawing/2014/main" id="{CEE8DB8E-346A-469F-0521-568C42B9645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2141" y="0"/>
            <a:ext cx="1672293" cy="1672293"/>
          </a:xfrm>
          <a:prstGeom prst="rect">
            <a:avLst/>
          </a:prstGeom>
        </p:spPr>
      </p:pic>
    </p:spTree>
    <p:extLst>
      <p:ext uri="{BB962C8B-B14F-4D97-AF65-F5344CB8AC3E}">
        <p14:creationId xmlns:p14="http://schemas.microsoft.com/office/powerpoint/2010/main" val="30471389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00813" y="129222"/>
            <a:ext cx="4391187" cy="4328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1" name="TextBox 10">
            <a:extLst>
              <a:ext uri="{FF2B5EF4-FFF2-40B4-BE49-F238E27FC236}">
                <a16:creationId xmlns:a16="http://schemas.microsoft.com/office/drawing/2014/main" id="{D2E93391-F4C5-4E8F-8462-09A63CC7A37D}"/>
              </a:ext>
            </a:extLst>
          </p:cNvPr>
          <p:cNvSpPr txBox="1"/>
          <p:nvPr/>
        </p:nvSpPr>
        <p:spPr>
          <a:xfrm>
            <a:off x="4033195" y="143096"/>
            <a:ext cx="8722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Thứ</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ngày</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tháng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năm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6" name="Picture 5">
            <a:extLst>
              <a:ext uri="{FF2B5EF4-FFF2-40B4-BE49-F238E27FC236}">
                <a16:creationId xmlns:a16="http://schemas.microsoft.com/office/drawing/2014/main" id="{2DCE075C-3BEF-262A-5A48-8B55C9BA1F03}"/>
              </a:ext>
            </a:extLst>
          </p:cNvPr>
          <p:cNvPicPr>
            <a:picLocks noChangeAspect="1"/>
          </p:cNvPicPr>
          <p:nvPr/>
        </p:nvPicPr>
        <p:blipFill>
          <a:blip r:embed="rId3"/>
          <a:stretch>
            <a:fillRect/>
          </a:stretch>
        </p:blipFill>
        <p:spPr>
          <a:xfrm>
            <a:off x="7254476" y="1000859"/>
            <a:ext cx="3340898" cy="646232"/>
          </a:xfrm>
          <a:prstGeom prst="rect">
            <a:avLst/>
          </a:prstGeom>
        </p:spPr>
      </p:pic>
      <p:pic>
        <p:nvPicPr>
          <p:cNvPr id="10" name="Picture 9">
            <a:extLst>
              <a:ext uri="{FF2B5EF4-FFF2-40B4-BE49-F238E27FC236}">
                <a16:creationId xmlns:a16="http://schemas.microsoft.com/office/drawing/2014/main" id="{534C2237-BDBF-D6ED-F393-C32D3B8E16DF}"/>
              </a:ext>
            </a:extLst>
          </p:cNvPr>
          <p:cNvPicPr>
            <a:picLocks noChangeAspect="1"/>
          </p:cNvPicPr>
          <p:nvPr/>
        </p:nvPicPr>
        <p:blipFill>
          <a:blip r:embed="rId4"/>
          <a:stretch>
            <a:fillRect/>
          </a:stretch>
        </p:blipFill>
        <p:spPr>
          <a:xfrm>
            <a:off x="4528664" y="2166263"/>
            <a:ext cx="7663336" cy="2365453"/>
          </a:xfrm>
          <a:prstGeom prst="rect">
            <a:avLst/>
          </a:prstGeom>
        </p:spPr>
      </p:pic>
    </p:spTree>
    <p:extLst>
      <p:ext uri="{BB962C8B-B14F-4D97-AF65-F5344CB8AC3E}">
        <p14:creationId xmlns:p14="http://schemas.microsoft.com/office/powerpoint/2010/main" val="21859138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32">
            <a:extLst>
              <a:ext uri="{FF2B5EF4-FFF2-40B4-BE49-F238E27FC236}">
                <a16:creationId xmlns:a16="http://schemas.microsoft.com/office/drawing/2014/main" id="{075FDCE0-3794-D57A-073A-54DEB6577DAA}"/>
              </a:ext>
            </a:extLst>
          </p:cNvPr>
          <p:cNvGrpSpPr/>
          <p:nvPr/>
        </p:nvGrpSpPr>
        <p:grpSpPr>
          <a:xfrm>
            <a:off x="1104040" y="173838"/>
            <a:ext cx="10173559" cy="1328022"/>
            <a:chOff x="3688560" y="964755"/>
            <a:chExt cx="5117806" cy="996017"/>
          </a:xfrm>
        </p:grpSpPr>
        <p:sp>
          <p:nvSpPr>
            <p:cNvPr id="11" name="Hình chữ nhật: Góc Tròn 31">
              <a:extLst>
                <a:ext uri="{FF2B5EF4-FFF2-40B4-BE49-F238E27FC236}">
                  <a16:creationId xmlns:a16="http://schemas.microsoft.com/office/drawing/2014/main" id="{ED803305-E2FC-D331-C19E-9604E1377275}"/>
                </a:ext>
              </a:extLst>
            </p:cNvPr>
            <p:cNvSpPr/>
            <p:nvPr/>
          </p:nvSpPr>
          <p:spPr>
            <a:xfrm>
              <a:off x="3688560" y="1024588"/>
              <a:ext cx="4587240" cy="88041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grpSp>
          <p:nvGrpSpPr>
            <p:cNvPr id="12" name="Nhóm 9">
              <a:extLst>
                <a:ext uri="{FF2B5EF4-FFF2-40B4-BE49-F238E27FC236}">
                  <a16:creationId xmlns:a16="http://schemas.microsoft.com/office/drawing/2014/main" id="{F6924B0C-A225-5574-63ED-4D65828BCF59}"/>
                </a:ext>
              </a:extLst>
            </p:cNvPr>
            <p:cNvGrpSpPr/>
            <p:nvPr/>
          </p:nvGrpSpPr>
          <p:grpSpPr>
            <a:xfrm>
              <a:off x="3827947" y="964755"/>
              <a:ext cx="4978419" cy="996017"/>
              <a:chOff x="3827947" y="964755"/>
              <a:chExt cx="4978419" cy="996017"/>
            </a:xfrm>
          </p:grpSpPr>
          <p:sp>
            <p:nvSpPr>
              <p:cNvPr id="13" name="Hộp Văn bản 13">
                <a:extLst>
                  <a:ext uri="{FF2B5EF4-FFF2-40B4-BE49-F238E27FC236}">
                    <a16:creationId xmlns:a16="http://schemas.microsoft.com/office/drawing/2014/main" id="{311D4468-2C0E-69F3-2082-16776FA8F4AB}"/>
                  </a:ext>
                </a:extLst>
              </p:cNvPr>
              <p:cNvSpPr txBox="1"/>
              <p:nvPr/>
            </p:nvSpPr>
            <p:spPr>
              <a:xfrm>
                <a:off x="3827947" y="964755"/>
                <a:ext cx="4302811" cy="996017"/>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algn="ctr">
                  <a:spcBef>
                    <a:spcPts val="0"/>
                  </a:spcBef>
                  <a:spcAft>
                    <a:spcPts val="0"/>
                  </a:spcAft>
                </a:pPr>
                <a:r>
                  <a:rPr lang="nl-NL" sz="36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 Dựa vào tranh, nói về nạn ô nhiễm môi trường mà em biết</a:t>
                </a:r>
                <a:endParaRPr lang="en-US" sz="3600" b="1"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pic>
            <p:nvPicPr>
              <p:cNvPr id="14" name="Picture 26">
                <a:extLst>
                  <a:ext uri="{FF2B5EF4-FFF2-40B4-BE49-F238E27FC236}">
                    <a16:creationId xmlns:a16="http://schemas.microsoft.com/office/drawing/2014/main" id="{8CD29EE5-EDC9-2F70-47EC-976AA2203E8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708318">
                <a:off x="8278176" y="1011659"/>
                <a:ext cx="528190" cy="822086"/>
              </a:xfrm>
              <a:prstGeom prst="rect">
                <a:avLst/>
              </a:prstGeom>
              <a:effectLst>
                <a:outerShdw blurRad="76200" dist="12700" dir="2700000" sy="-23000" kx="-800400" algn="bl" rotWithShape="0">
                  <a:prstClr val="black">
                    <a:alpha val="20000"/>
                  </a:prstClr>
                </a:outerShdw>
              </a:effectLst>
            </p:spPr>
          </p:pic>
        </p:grpSp>
      </p:grpSp>
      <p:pic>
        <p:nvPicPr>
          <p:cNvPr id="21" name="Picture 20">
            <a:extLst>
              <a:ext uri="{FF2B5EF4-FFF2-40B4-BE49-F238E27FC236}">
                <a16:creationId xmlns:a16="http://schemas.microsoft.com/office/drawing/2014/main" id="{B7F3EF2E-7222-0C27-69DD-62F4F4082B9F}"/>
              </a:ext>
            </a:extLst>
          </p:cNvPr>
          <p:cNvPicPr>
            <a:picLocks noChangeAspect="1"/>
          </p:cNvPicPr>
          <p:nvPr/>
        </p:nvPicPr>
        <p:blipFill>
          <a:blip r:embed="rId3"/>
          <a:stretch>
            <a:fillRect/>
          </a:stretch>
        </p:blipFill>
        <p:spPr>
          <a:xfrm>
            <a:off x="1868805" y="1489710"/>
            <a:ext cx="8172450" cy="2792826"/>
          </a:xfrm>
          <a:prstGeom prst="rect">
            <a:avLst/>
          </a:prstGeom>
        </p:spPr>
      </p:pic>
      <p:grpSp>
        <p:nvGrpSpPr>
          <p:cNvPr id="22" name="Nhóm 7">
            <a:extLst>
              <a:ext uri="{FF2B5EF4-FFF2-40B4-BE49-F238E27FC236}">
                <a16:creationId xmlns:a16="http://schemas.microsoft.com/office/drawing/2014/main" id="{489C54F8-E6B3-94DD-4493-176520617B8E}"/>
              </a:ext>
            </a:extLst>
          </p:cNvPr>
          <p:cNvGrpSpPr/>
          <p:nvPr/>
        </p:nvGrpSpPr>
        <p:grpSpPr>
          <a:xfrm>
            <a:off x="2003047" y="4231840"/>
            <a:ext cx="7714356" cy="2241632"/>
            <a:chOff x="1060119" y="1618026"/>
            <a:chExt cx="5785767" cy="1681224"/>
          </a:xfrm>
        </p:grpSpPr>
        <p:sp>
          <p:nvSpPr>
            <p:cNvPr id="23" name="Hình chữ nhật: Góc Tròn 298">
              <a:extLst>
                <a:ext uri="{FF2B5EF4-FFF2-40B4-BE49-F238E27FC236}">
                  <a16:creationId xmlns:a16="http://schemas.microsoft.com/office/drawing/2014/main" id="{92A6A3B7-A485-BE2D-FB64-D9AA3B12FA89}"/>
                </a:ext>
              </a:extLst>
            </p:cNvPr>
            <p:cNvSpPr/>
            <p:nvPr/>
          </p:nvSpPr>
          <p:spPr>
            <a:xfrm>
              <a:off x="1243135" y="1783135"/>
              <a:ext cx="5545602" cy="1472626"/>
            </a:xfrm>
            <a:custGeom>
              <a:avLst/>
              <a:gdLst>
                <a:gd name="csX0" fmla="*/ 0 w 5545602"/>
                <a:gd name="csY0" fmla="*/ 245443 h 1472626"/>
                <a:gd name="csX1" fmla="*/ 245443 w 5545602"/>
                <a:gd name="csY1" fmla="*/ 0 h 1472626"/>
                <a:gd name="csX2" fmla="*/ 5300159 w 5545602"/>
                <a:gd name="csY2" fmla="*/ 0 h 1472626"/>
                <a:gd name="csX3" fmla="*/ 5545602 w 5545602"/>
                <a:gd name="csY3" fmla="*/ 245443 h 1472626"/>
                <a:gd name="csX4" fmla="*/ 5545602 w 5545602"/>
                <a:gd name="csY4" fmla="*/ 1227183 h 1472626"/>
                <a:gd name="csX5" fmla="*/ 5300159 w 5545602"/>
                <a:gd name="csY5" fmla="*/ 1472626 h 1472626"/>
                <a:gd name="csX6" fmla="*/ 245443 w 5545602"/>
                <a:gd name="csY6" fmla="*/ 1472626 h 1472626"/>
                <a:gd name="csX7" fmla="*/ 0 w 5545602"/>
                <a:gd name="csY7" fmla="*/ 1227183 h 1472626"/>
                <a:gd name="csX8" fmla="*/ 0 w 5545602"/>
                <a:gd name="csY8" fmla="*/ 245443 h 14726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545602" h="1472626" fill="none" extrusionOk="0">
                  <a:moveTo>
                    <a:pt x="0" y="245443"/>
                  </a:moveTo>
                  <a:cubicBezTo>
                    <a:pt x="8655" y="103523"/>
                    <a:pt x="115192" y="10790"/>
                    <a:pt x="245443" y="0"/>
                  </a:cubicBezTo>
                  <a:cubicBezTo>
                    <a:pt x="2313073" y="-106144"/>
                    <a:pt x="3626656" y="-57456"/>
                    <a:pt x="5300159" y="0"/>
                  </a:cubicBezTo>
                  <a:cubicBezTo>
                    <a:pt x="5447152" y="6031"/>
                    <a:pt x="5558127" y="109948"/>
                    <a:pt x="5545602" y="245443"/>
                  </a:cubicBezTo>
                  <a:cubicBezTo>
                    <a:pt x="5495970" y="549993"/>
                    <a:pt x="5573444" y="925242"/>
                    <a:pt x="5545602" y="1227183"/>
                  </a:cubicBezTo>
                  <a:cubicBezTo>
                    <a:pt x="5549641" y="1368467"/>
                    <a:pt x="5440933" y="1456267"/>
                    <a:pt x="5300159" y="1472626"/>
                  </a:cubicBezTo>
                  <a:cubicBezTo>
                    <a:pt x="3376253" y="1443629"/>
                    <a:pt x="2453714" y="1399262"/>
                    <a:pt x="245443" y="1472626"/>
                  </a:cubicBezTo>
                  <a:cubicBezTo>
                    <a:pt x="120294" y="1455348"/>
                    <a:pt x="5929" y="1338387"/>
                    <a:pt x="0" y="1227183"/>
                  </a:cubicBezTo>
                  <a:cubicBezTo>
                    <a:pt x="-31300" y="1055059"/>
                    <a:pt x="-54458" y="652994"/>
                    <a:pt x="0" y="245443"/>
                  </a:cubicBezTo>
                  <a:close/>
                </a:path>
                <a:path w="5545602" h="1472626" stroke="0" extrusionOk="0">
                  <a:moveTo>
                    <a:pt x="0" y="245443"/>
                  </a:moveTo>
                  <a:cubicBezTo>
                    <a:pt x="10383" y="106363"/>
                    <a:pt x="100135" y="24427"/>
                    <a:pt x="245443" y="0"/>
                  </a:cubicBezTo>
                  <a:cubicBezTo>
                    <a:pt x="1337788" y="-6525"/>
                    <a:pt x="4505103" y="152743"/>
                    <a:pt x="5300159" y="0"/>
                  </a:cubicBezTo>
                  <a:cubicBezTo>
                    <a:pt x="5454340" y="9749"/>
                    <a:pt x="5542065" y="115017"/>
                    <a:pt x="5545602" y="245443"/>
                  </a:cubicBezTo>
                  <a:cubicBezTo>
                    <a:pt x="5467342" y="547845"/>
                    <a:pt x="5617539" y="918513"/>
                    <a:pt x="5545602" y="1227183"/>
                  </a:cubicBezTo>
                  <a:cubicBezTo>
                    <a:pt x="5553250" y="1362069"/>
                    <a:pt x="5431136" y="1477800"/>
                    <a:pt x="5300159" y="1472626"/>
                  </a:cubicBezTo>
                  <a:cubicBezTo>
                    <a:pt x="4412393" y="1586460"/>
                    <a:pt x="875937" y="1471980"/>
                    <a:pt x="245443" y="1472626"/>
                  </a:cubicBezTo>
                  <a:cubicBezTo>
                    <a:pt x="119574" y="1493652"/>
                    <a:pt x="-2831" y="1346883"/>
                    <a:pt x="0" y="1227183"/>
                  </a:cubicBezTo>
                  <a:cubicBezTo>
                    <a:pt x="-52760" y="856025"/>
                    <a:pt x="30288" y="378374"/>
                    <a:pt x="0" y="245443"/>
                  </a:cubicBezTo>
                  <a:close/>
                </a:path>
              </a:pathLst>
            </a:custGeom>
            <a:solidFill>
              <a:srgbClr val="E1EAF3"/>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grpSp>
          <p:nvGrpSpPr>
            <p:cNvPr id="25" name="Nhóm 18">
              <a:extLst>
                <a:ext uri="{FF2B5EF4-FFF2-40B4-BE49-F238E27FC236}">
                  <a16:creationId xmlns:a16="http://schemas.microsoft.com/office/drawing/2014/main" id="{76245FBE-5CB3-28F0-4163-08E4E0C93DC8}"/>
                </a:ext>
              </a:extLst>
            </p:cNvPr>
            <p:cNvGrpSpPr/>
            <p:nvPr/>
          </p:nvGrpSpPr>
          <p:grpSpPr>
            <a:xfrm>
              <a:off x="1060119" y="1618026"/>
              <a:ext cx="5785767" cy="1681224"/>
              <a:chOff x="1307512" y="2595986"/>
              <a:chExt cx="5785767" cy="1681224"/>
            </a:xfrm>
          </p:grpSpPr>
          <p:pic>
            <p:nvPicPr>
              <p:cNvPr id="26" name="Hình ảnh 19">
                <a:extLst>
                  <a:ext uri="{FF2B5EF4-FFF2-40B4-BE49-F238E27FC236}">
                    <a16:creationId xmlns:a16="http://schemas.microsoft.com/office/drawing/2014/main" id="{B08E950D-F78E-EF40-C5FC-24C62706240A}"/>
                  </a:ext>
                </a:extLst>
              </p:cNvPr>
              <p:cNvPicPr>
                <a:picLocks noChangeAspect="1"/>
              </p:cNvPicPr>
              <p:nvPr/>
            </p:nvPicPr>
            <p:blipFill rotWithShape="1">
              <a:blip r:embed="rId4"/>
              <a:srcRect l="54488" t="8599" r="19635" b="50000"/>
              <a:stretch/>
            </p:blipFill>
            <p:spPr>
              <a:xfrm>
                <a:off x="1307512" y="2595986"/>
                <a:ext cx="598927" cy="539007"/>
              </a:xfrm>
              <a:prstGeom prst="rect">
                <a:avLst/>
              </a:prstGeom>
            </p:spPr>
          </p:pic>
          <p:sp>
            <p:nvSpPr>
              <p:cNvPr id="27" name="Hộp Văn bản 20">
                <a:extLst>
                  <a:ext uri="{FF2B5EF4-FFF2-40B4-BE49-F238E27FC236}">
                    <a16:creationId xmlns:a16="http://schemas.microsoft.com/office/drawing/2014/main" id="{90337E51-99C2-BDA2-A8DA-D0F4126E050E}"/>
                  </a:ext>
                </a:extLst>
              </p:cNvPr>
              <p:cNvSpPr txBox="1"/>
              <p:nvPr/>
            </p:nvSpPr>
            <p:spPr>
              <a:xfrm>
                <a:off x="1693451" y="2730633"/>
                <a:ext cx="5399828" cy="1546577"/>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Gợi ý:</a:t>
                </a:r>
              </a:p>
              <a:p>
                <a:pPr algn="just"/>
                <a:r>
                  <a:rPr lang="vi-VN" sz="3200" b="0" i="0" dirty="0">
                    <a:solidFill>
                      <a:srgbClr val="000000"/>
                    </a:solidFill>
                    <a:effectLst/>
                    <a:latin typeface="Cambria" panose="02040503050406030204" pitchFamily="18" charset="0"/>
                    <a:ea typeface="Cambria" panose="02040503050406030204" pitchFamily="18" charset="0"/>
                  </a:rPr>
                  <a:t>- Đó là nạn ô nhiễm gì? (ô nhiễm đất, nước, không khí, tiếng ồn,...)</a:t>
                </a:r>
              </a:p>
              <a:p>
                <a:pPr algn="just"/>
                <a:r>
                  <a:rPr lang="vi-VN" sz="3200" b="0" i="0" dirty="0">
                    <a:solidFill>
                      <a:srgbClr val="000000"/>
                    </a:solidFill>
                    <a:effectLst/>
                    <a:latin typeface="Cambria" panose="02040503050406030204" pitchFamily="18" charset="0"/>
                    <a:ea typeface="Cambria" panose="02040503050406030204" pitchFamily="18" charset="0"/>
                  </a:rPr>
                  <a:t>- Vì sao xảy ra nạn ô nhiễm đó? </a:t>
                </a:r>
              </a:p>
            </p:txBody>
          </p:sp>
        </p:grpSp>
      </p:grpSp>
      <p:sp>
        <p:nvSpPr>
          <p:cNvPr id="28" name="Rectangle: Rounded Corners 27">
            <a:extLst>
              <a:ext uri="{FF2B5EF4-FFF2-40B4-BE49-F238E27FC236}">
                <a16:creationId xmlns:a16="http://schemas.microsoft.com/office/drawing/2014/main" id="{A02AB786-651A-8BC3-3DDF-B3B91E6F5512}"/>
              </a:ext>
            </a:extLst>
          </p:cNvPr>
          <p:cNvSpPr/>
          <p:nvPr/>
        </p:nvSpPr>
        <p:spPr>
          <a:xfrm>
            <a:off x="2306955" y="3594734"/>
            <a:ext cx="2324100"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Nạn</a:t>
            </a:r>
            <a:r>
              <a:rPr lang="en-US" sz="2000" b="1" dirty="0">
                <a:solidFill>
                  <a:srgbClr val="FF0000"/>
                </a:solidFill>
                <a:latin typeface="Cambria" panose="02040503050406030204" pitchFamily="18" charset="0"/>
                <a:ea typeface="Cambria" panose="02040503050406030204" pitchFamily="18" charset="0"/>
              </a:rPr>
              <a:t> ô </a:t>
            </a:r>
            <a:r>
              <a:rPr lang="en-US" sz="2000" b="1" dirty="0" err="1">
                <a:solidFill>
                  <a:srgbClr val="FF0000"/>
                </a:solidFill>
                <a:latin typeface="Cambria" panose="02040503050406030204" pitchFamily="18" charset="0"/>
                <a:ea typeface="Cambria" panose="02040503050406030204" pitchFamily="18" charset="0"/>
              </a:rPr>
              <a:t>nhiễm</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đất</a:t>
            </a:r>
            <a:endParaRPr lang="en-US" sz="2000" b="1" dirty="0">
              <a:solidFill>
                <a:srgbClr val="FF0000"/>
              </a:solidFill>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7B2D5BAA-ACA3-8920-C3EC-0A2677F0B85C}"/>
              </a:ext>
            </a:extLst>
          </p:cNvPr>
          <p:cNvSpPr/>
          <p:nvPr/>
        </p:nvSpPr>
        <p:spPr>
          <a:xfrm>
            <a:off x="4773930" y="3613784"/>
            <a:ext cx="24860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Cambria" panose="02040503050406030204" pitchFamily="18" charset="0"/>
                <a:ea typeface="Cambria" panose="02040503050406030204" pitchFamily="18" charset="0"/>
              </a:rPr>
              <a:t>Nạn</a:t>
            </a:r>
            <a:r>
              <a:rPr lang="en-US" sz="2000" b="1" dirty="0">
                <a:solidFill>
                  <a:srgbClr val="FF0000"/>
                </a:solidFill>
                <a:latin typeface="Cambria" panose="02040503050406030204" pitchFamily="18" charset="0"/>
                <a:ea typeface="Cambria" panose="02040503050406030204" pitchFamily="18" charset="0"/>
              </a:rPr>
              <a:t> ô </a:t>
            </a:r>
            <a:r>
              <a:rPr lang="en-US" sz="2000" b="1" dirty="0" err="1">
                <a:solidFill>
                  <a:srgbClr val="FF0000"/>
                </a:solidFill>
                <a:latin typeface="Cambria" panose="02040503050406030204" pitchFamily="18" charset="0"/>
                <a:ea typeface="Cambria" panose="02040503050406030204" pitchFamily="18" charset="0"/>
              </a:rPr>
              <a:t>nhiễm</a:t>
            </a:r>
            <a:r>
              <a:rPr lang="en-US" sz="2000" b="1" dirty="0">
                <a:solidFill>
                  <a:srgbClr val="FF0000"/>
                </a:solidFill>
                <a:latin typeface="Cambria" panose="02040503050406030204" pitchFamily="18" charset="0"/>
                <a:ea typeface="Cambria" panose="02040503050406030204" pitchFamily="18" charset="0"/>
              </a:rPr>
              <a:t> </a:t>
            </a:r>
            <a:r>
              <a:rPr lang="en-US" sz="2000" b="1" dirty="0" err="1">
                <a:solidFill>
                  <a:srgbClr val="FF0000"/>
                </a:solidFill>
                <a:latin typeface="Cambria" panose="02040503050406030204" pitchFamily="18" charset="0"/>
                <a:ea typeface="Cambria" panose="02040503050406030204" pitchFamily="18" charset="0"/>
              </a:rPr>
              <a:t>nước</a:t>
            </a:r>
            <a:endParaRPr lang="en-US" sz="2000" b="1" dirty="0">
              <a:solidFill>
                <a:srgbClr val="FF0000"/>
              </a:solidFill>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31366E8A-B1D7-3AA3-0E08-9CAE2FA9DD31}"/>
              </a:ext>
            </a:extLst>
          </p:cNvPr>
          <p:cNvSpPr/>
          <p:nvPr/>
        </p:nvSpPr>
        <p:spPr>
          <a:xfrm>
            <a:off x="7364730" y="3670934"/>
            <a:ext cx="3324225" cy="581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Cambria" panose="02040503050406030204" pitchFamily="18" charset="0"/>
                <a:ea typeface="Cambria" panose="02040503050406030204" pitchFamily="18" charset="0"/>
              </a:rPr>
              <a:t>Nạn</a:t>
            </a:r>
            <a:r>
              <a:rPr lang="en-US" sz="2200" b="1" dirty="0">
                <a:solidFill>
                  <a:srgbClr val="FF0000"/>
                </a:solidFill>
                <a:latin typeface="Cambria" panose="02040503050406030204" pitchFamily="18" charset="0"/>
                <a:ea typeface="Cambria" panose="02040503050406030204" pitchFamily="18" charset="0"/>
              </a:rPr>
              <a:t> ô </a:t>
            </a:r>
            <a:r>
              <a:rPr lang="en-US" sz="2200" b="1" dirty="0" err="1">
                <a:solidFill>
                  <a:srgbClr val="FF0000"/>
                </a:solidFill>
                <a:latin typeface="Cambria" panose="02040503050406030204" pitchFamily="18" charset="0"/>
                <a:ea typeface="Cambria" panose="02040503050406030204" pitchFamily="18" charset="0"/>
              </a:rPr>
              <a:t>nhiễm</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không</a:t>
            </a:r>
            <a:r>
              <a:rPr lang="en-US" sz="2200" b="1" dirty="0">
                <a:solidFill>
                  <a:srgbClr val="FF0000"/>
                </a:solidFill>
                <a:latin typeface="Cambria" panose="02040503050406030204" pitchFamily="18" charset="0"/>
                <a:ea typeface="Cambria" panose="02040503050406030204" pitchFamily="18" charset="0"/>
              </a:rPr>
              <a:t> </a:t>
            </a:r>
            <a:r>
              <a:rPr lang="en-US" sz="2200" b="1" dirty="0" err="1">
                <a:solidFill>
                  <a:srgbClr val="FF0000"/>
                </a:solidFill>
                <a:latin typeface="Cambria" panose="02040503050406030204" pitchFamily="18" charset="0"/>
                <a:ea typeface="Cambria" panose="02040503050406030204" pitchFamily="18" charset="0"/>
              </a:rPr>
              <a:t>khí</a:t>
            </a:r>
            <a:endParaRPr lang="en-US" sz="2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457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2016" name="Google Shape;2016;p27">
            <a:hlinkClick r:id="rId3" action="ppaction://hlinksldjump"/>
          </p:cNvPr>
          <p:cNvSpPr/>
          <p:nvPr/>
        </p:nvSpPr>
        <p:spPr>
          <a:xfrm rot="-2700000">
            <a:off x="1261048"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7" name="Google Shape;2017;p27">
            <a:hlinkClick r:id="rId4" action="ppaction://hlinksldjump"/>
          </p:cNvPr>
          <p:cNvSpPr/>
          <p:nvPr/>
        </p:nvSpPr>
        <p:spPr>
          <a:xfrm rot="8100000">
            <a:off x="10702981" y="856265"/>
            <a:ext cx="227971" cy="227971"/>
          </a:xfrm>
          <a:prstGeom prst="halfFrame">
            <a:avLst>
              <a:gd name="adj1" fmla="val 33333"/>
              <a:gd name="adj2" fmla="val 33333"/>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3" name="Hình ảnh 2" descr="Ảnh có chứa đồ chơi, búp bê, đồ họa véc-tơ&#10;&#10;Mô tả được tạo tự động">
            <a:extLst>
              <a:ext uri="{FF2B5EF4-FFF2-40B4-BE49-F238E27FC236}">
                <a16:creationId xmlns:a16="http://schemas.microsoft.com/office/drawing/2014/main" id="{8F40D780-F322-AB6D-8127-C4367C51635E}"/>
              </a:ext>
            </a:extLst>
          </p:cNvPr>
          <p:cNvPicPr>
            <a:picLocks noChangeAspect="1"/>
          </p:cNvPicPr>
          <p:nvPr/>
        </p:nvPicPr>
        <p:blipFill>
          <a:blip r:embed="rId5"/>
          <a:stretch>
            <a:fillRect/>
          </a:stretch>
        </p:blipFill>
        <p:spPr>
          <a:xfrm>
            <a:off x="527169" y="3080385"/>
            <a:ext cx="5247676" cy="3777615"/>
          </a:xfrm>
          <a:prstGeom prst="rect">
            <a:avLst/>
          </a:prstGeom>
        </p:spPr>
      </p:pic>
      <p:grpSp>
        <p:nvGrpSpPr>
          <p:cNvPr id="4" name="Nhóm 3">
            <a:extLst>
              <a:ext uri="{FF2B5EF4-FFF2-40B4-BE49-F238E27FC236}">
                <a16:creationId xmlns:a16="http://schemas.microsoft.com/office/drawing/2014/main" id="{24D3D85E-A531-A151-4E97-221D75BA8E68}"/>
              </a:ext>
            </a:extLst>
          </p:cNvPr>
          <p:cNvGrpSpPr/>
          <p:nvPr/>
        </p:nvGrpSpPr>
        <p:grpSpPr>
          <a:xfrm>
            <a:off x="1828800" y="608174"/>
            <a:ext cx="9464040" cy="2504142"/>
            <a:chOff x="4374573" y="456131"/>
            <a:chExt cx="3886900" cy="1508400"/>
          </a:xfrm>
        </p:grpSpPr>
        <p:sp>
          <p:nvSpPr>
            <p:cNvPr id="22" name="Hình chữ nhật: Góc Tròn 21">
              <a:extLst>
                <a:ext uri="{FF2B5EF4-FFF2-40B4-BE49-F238E27FC236}">
                  <a16:creationId xmlns:a16="http://schemas.microsoft.com/office/drawing/2014/main" id="{2AD3D5B9-5AEF-4D10-3785-9323BA5DBCCB}"/>
                </a:ext>
              </a:extLst>
            </p:cNvPr>
            <p:cNvSpPr/>
            <p:nvPr/>
          </p:nvSpPr>
          <p:spPr>
            <a:xfrm>
              <a:off x="4374573" y="456131"/>
              <a:ext cx="3859052" cy="1508400"/>
            </a:xfrm>
            <a:custGeom>
              <a:avLst/>
              <a:gdLst>
                <a:gd name="csX0" fmla="*/ 0 w 3859052"/>
                <a:gd name="csY0" fmla="*/ 251405 h 1508400"/>
                <a:gd name="csX1" fmla="*/ 251405 w 3859052"/>
                <a:gd name="csY1" fmla="*/ 0 h 1508400"/>
                <a:gd name="csX2" fmla="*/ 3607647 w 3859052"/>
                <a:gd name="csY2" fmla="*/ 0 h 1508400"/>
                <a:gd name="csX3" fmla="*/ 3859052 w 3859052"/>
                <a:gd name="csY3" fmla="*/ 251405 h 1508400"/>
                <a:gd name="csX4" fmla="*/ 3859052 w 3859052"/>
                <a:gd name="csY4" fmla="*/ 1256995 h 1508400"/>
                <a:gd name="csX5" fmla="*/ 3607647 w 3859052"/>
                <a:gd name="csY5" fmla="*/ 1508400 h 1508400"/>
                <a:gd name="csX6" fmla="*/ 251405 w 3859052"/>
                <a:gd name="csY6" fmla="*/ 1508400 h 1508400"/>
                <a:gd name="csX7" fmla="*/ 0 w 3859052"/>
                <a:gd name="csY7" fmla="*/ 1256995 h 1508400"/>
                <a:gd name="csX8" fmla="*/ 0 w 3859052"/>
                <a:gd name="csY8" fmla="*/ 251405 h 1508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859052" h="1508400" fill="none" extrusionOk="0">
                  <a:moveTo>
                    <a:pt x="0" y="251405"/>
                  </a:moveTo>
                  <a:cubicBezTo>
                    <a:pt x="12769" y="103167"/>
                    <a:pt x="113894" y="2718"/>
                    <a:pt x="251405" y="0"/>
                  </a:cubicBezTo>
                  <a:cubicBezTo>
                    <a:pt x="1798297" y="-106144"/>
                    <a:pt x="2012045" y="-57456"/>
                    <a:pt x="3607647" y="0"/>
                  </a:cubicBezTo>
                  <a:cubicBezTo>
                    <a:pt x="3767163" y="10898"/>
                    <a:pt x="3861698" y="112570"/>
                    <a:pt x="3859052" y="251405"/>
                  </a:cubicBezTo>
                  <a:cubicBezTo>
                    <a:pt x="3829932" y="544642"/>
                    <a:pt x="3841723" y="1046881"/>
                    <a:pt x="3859052" y="1256995"/>
                  </a:cubicBezTo>
                  <a:cubicBezTo>
                    <a:pt x="3867687" y="1408091"/>
                    <a:pt x="3749930" y="1497632"/>
                    <a:pt x="3607647" y="1508400"/>
                  </a:cubicBezTo>
                  <a:cubicBezTo>
                    <a:pt x="3168199" y="1479403"/>
                    <a:pt x="1110268" y="1435036"/>
                    <a:pt x="251405" y="1508400"/>
                  </a:cubicBezTo>
                  <a:cubicBezTo>
                    <a:pt x="115294" y="1503856"/>
                    <a:pt x="3542" y="1381296"/>
                    <a:pt x="0" y="1256995"/>
                  </a:cubicBezTo>
                  <a:cubicBezTo>
                    <a:pt x="80652" y="1020827"/>
                    <a:pt x="-88398" y="607719"/>
                    <a:pt x="0" y="251405"/>
                  </a:cubicBezTo>
                  <a:close/>
                </a:path>
                <a:path w="3859052" h="1508400" stroke="0" extrusionOk="0">
                  <a:moveTo>
                    <a:pt x="0" y="251405"/>
                  </a:moveTo>
                  <a:cubicBezTo>
                    <a:pt x="12895" y="108179"/>
                    <a:pt x="102279" y="25744"/>
                    <a:pt x="251405" y="0"/>
                  </a:cubicBezTo>
                  <a:cubicBezTo>
                    <a:pt x="1373586" y="-6525"/>
                    <a:pt x="3088739" y="152743"/>
                    <a:pt x="3607647" y="0"/>
                  </a:cubicBezTo>
                  <a:cubicBezTo>
                    <a:pt x="3769300" y="11936"/>
                    <a:pt x="3847160" y="129799"/>
                    <a:pt x="3859052" y="251405"/>
                  </a:cubicBezTo>
                  <a:cubicBezTo>
                    <a:pt x="3835370" y="471097"/>
                    <a:pt x="3912403" y="973714"/>
                    <a:pt x="3859052" y="1256995"/>
                  </a:cubicBezTo>
                  <a:cubicBezTo>
                    <a:pt x="3862253" y="1395563"/>
                    <a:pt x="3745362" y="1509679"/>
                    <a:pt x="3607647" y="1508400"/>
                  </a:cubicBezTo>
                  <a:cubicBezTo>
                    <a:pt x="2468093" y="1622234"/>
                    <a:pt x="1358878" y="1507754"/>
                    <a:pt x="251405" y="1508400"/>
                  </a:cubicBezTo>
                  <a:cubicBezTo>
                    <a:pt x="122849" y="1530741"/>
                    <a:pt x="-1921" y="1385084"/>
                    <a:pt x="0" y="1256995"/>
                  </a:cubicBezTo>
                  <a:cubicBezTo>
                    <a:pt x="16251" y="1150086"/>
                    <a:pt x="90483" y="453240"/>
                    <a:pt x="0" y="251405"/>
                  </a:cubicBezTo>
                  <a:close/>
                </a:path>
              </a:pathLst>
            </a:custGeom>
            <a:solidFill>
              <a:schemeClr val="accent3">
                <a:lumMod val="20000"/>
                <a:lumOff val="80000"/>
              </a:schemeClr>
            </a:solidFill>
            <a:ln w="19050">
              <a:solidFill>
                <a:srgbClr val="B6CBE2"/>
              </a:solidFill>
              <a:prstDash val="dash"/>
              <a:extLst>
                <a:ext uri="{C807C97D-BFC1-408E-A445-0C87EB9F89A2}">
                  <ask:lineSketchStyleProps xmlns:ask="http://schemas.microsoft.com/office/drawing/2018/sketchyshapes" sd="413490959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246" name="Hộp Văn bản 245">
              <a:extLst>
                <a:ext uri="{FF2B5EF4-FFF2-40B4-BE49-F238E27FC236}">
                  <a16:creationId xmlns:a16="http://schemas.microsoft.com/office/drawing/2014/main" id="{C1067169-F1F1-3E9E-8747-78C7EB9D8E9E}"/>
                </a:ext>
              </a:extLst>
            </p:cNvPr>
            <p:cNvSpPr txBox="1"/>
            <p:nvPr/>
          </p:nvSpPr>
          <p:spPr>
            <a:xfrm>
              <a:off x="4374573" y="555661"/>
              <a:ext cx="3886900" cy="1279211"/>
            </a:xfrm>
            <a:prstGeom prst="rect">
              <a:avLst/>
            </a:prstGeom>
            <a:noFill/>
          </p:spPr>
          <p:txBody>
            <a:bodyPr wrap="square" rtlCol="0">
              <a:spAutoFit/>
            </a:bodyPr>
            <a:lstStyle/>
            <a:p>
              <a:pPr algn="ctr" defTabSz="1219170">
                <a:buClr>
                  <a:srgbClr val="000000"/>
                </a:buClr>
              </a:pPr>
              <a:r>
                <a:rPr lang="vi-VN" sz="4400" kern="0" dirty="0">
                  <a:solidFill>
                    <a:srgbClr val="002060"/>
                  </a:solidFill>
                  <a:latin typeface="Cambria" panose="02040503050406030204" pitchFamily="18" charset="0"/>
                  <a:ea typeface="Cambria" panose="02040503050406030204" pitchFamily="18" charset="0"/>
                  <a:cs typeface="Tahoma" panose="020B0604030504040204" pitchFamily="34" charset="0"/>
                  <a:sym typeface="Arial"/>
                </a:rPr>
                <a:t>Trao đổi với bạn về hậu quả của một nạn ô nhiễm môi trường mà em đã nói ở </a:t>
              </a:r>
              <a:r>
                <a:rPr lang="en-US" sz="4400" kern="0" dirty="0" err="1">
                  <a:solidFill>
                    <a:srgbClr val="002060"/>
                  </a:solidFill>
                  <a:latin typeface="Cambria" panose="02040503050406030204" pitchFamily="18" charset="0"/>
                  <a:ea typeface="Cambria" panose="02040503050406030204" pitchFamily="18" charset="0"/>
                  <a:cs typeface="Tahoma" panose="020B0604030504040204" pitchFamily="34" charset="0"/>
                  <a:sym typeface="Arial"/>
                </a:rPr>
                <a:t>bài</a:t>
              </a:r>
              <a:r>
                <a:rPr lang="en-US" sz="4400" kern="0" dirty="0">
                  <a:solidFill>
                    <a:srgbClr val="002060"/>
                  </a:solidFill>
                  <a:latin typeface="Cambria" panose="02040503050406030204" pitchFamily="18" charset="0"/>
                  <a:ea typeface="Cambria" panose="02040503050406030204" pitchFamily="18" charset="0"/>
                  <a:cs typeface="Tahoma" panose="020B0604030504040204" pitchFamily="34" charset="0"/>
                  <a:sym typeface="Arial"/>
                </a:rPr>
                <a:t> </a:t>
              </a:r>
              <a:r>
                <a:rPr lang="en-US" sz="4400" kern="0" dirty="0" err="1">
                  <a:solidFill>
                    <a:srgbClr val="002060"/>
                  </a:solidFill>
                  <a:latin typeface="Cambria" panose="02040503050406030204" pitchFamily="18" charset="0"/>
                  <a:ea typeface="Cambria" panose="02040503050406030204" pitchFamily="18" charset="0"/>
                  <a:cs typeface="Tahoma" panose="020B0604030504040204" pitchFamily="34" charset="0"/>
                  <a:sym typeface="Arial"/>
                </a:rPr>
                <a:t>tập</a:t>
              </a:r>
              <a:r>
                <a:rPr lang="en-US" sz="4400" kern="0" dirty="0">
                  <a:solidFill>
                    <a:srgbClr val="002060"/>
                  </a:solidFill>
                  <a:latin typeface="Cambria" panose="02040503050406030204" pitchFamily="18" charset="0"/>
                  <a:ea typeface="Cambria" panose="02040503050406030204" pitchFamily="18" charset="0"/>
                  <a:cs typeface="Tahoma" panose="020B0604030504040204" pitchFamily="34" charset="0"/>
                  <a:sym typeface="Arial"/>
                </a:rPr>
                <a:t> 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F7E4A-28C4-6C3C-24DB-0C4C337FB2A6}"/>
              </a:ext>
            </a:extLst>
          </p:cNvPr>
          <p:cNvPicPr>
            <a:picLocks noChangeAspect="1"/>
          </p:cNvPicPr>
          <p:nvPr/>
        </p:nvPicPr>
        <p:blipFill>
          <a:blip r:embed="rId2"/>
          <a:stretch>
            <a:fillRect/>
          </a:stretch>
        </p:blipFill>
        <p:spPr>
          <a:xfrm>
            <a:off x="938212" y="1571625"/>
            <a:ext cx="4056315" cy="3486150"/>
          </a:xfrm>
          <a:prstGeom prst="rect">
            <a:avLst/>
          </a:prstGeom>
        </p:spPr>
      </p:pic>
      <p:sp>
        <p:nvSpPr>
          <p:cNvPr id="6" name="Rectangle: Rounded Corners 5">
            <a:extLst>
              <a:ext uri="{FF2B5EF4-FFF2-40B4-BE49-F238E27FC236}">
                <a16:creationId xmlns:a16="http://schemas.microsoft.com/office/drawing/2014/main" id="{2D97E072-F8BF-84CE-11F2-54AEAEB402FE}"/>
              </a:ext>
            </a:extLst>
          </p:cNvPr>
          <p:cNvSpPr/>
          <p:nvPr/>
        </p:nvSpPr>
        <p:spPr>
          <a:xfrm>
            <a:off x="5410200" y="2009774"/>
            <a:ext cx="6000750" cy="22764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Cambria" panose="02040503050406030204" pitchFamily="18" charset="0"/>
                <a:ea typeface="Cambria" panose="02040503050406030204" pitchFamily="18" charset="0"/>
              </a:rPr>
              <a:t>Hậu quả của nạn ô nhiễm đất bị nhiễm độc hại, ảnh hưởng đến cây trồng và nguồn nước sinh hoạt.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853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D97E072-F8BF-84CE-11F2-54AEAEB402FE}"/>
              </a:ext>
            </a:extLst>
          </p:cNvPr>
          <p:cNvSpPr/>
          <p:nvPr/>
        </p:nvSpPr>
        <p:spPr>
          <a:xfrm>
            <a:off x="5210174" y="1238250"/>
            <a:ext cx="6276975" cy="43814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rPr>
              <a:t>Hậu quả của ô nhiễm nước bị nhiễm bẩn làm ảnh hưởng đến đời sống của con người và muôn loài. Sức khỏe của con người bị ảnh hưởng do dòng nước nhiễm bẩn (đau bụng, rối loạn tiêu hóa, ngứa,..) Cây cối không phát triển được. Động vật cũng bị ảnh hưởng nhất là động vật dưới nước</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CF02CFBA-5D81-7535-0314-ACD058F83C74}"/>
              </a:ext>
            </a:extLst>
          </p:cNvPr>
          <p:cNvPicPr>
            <a:picLocks noChangeAspect="1"/>
          </p:cNvPicPr>
          <p:nvPr/>
        </p:nvPicPr>
        <p:blipFill>
          <a:blip r:embed="rId2"/>
          <a:stretch>
            <a:fillRect/>
          </a:stretch>
        </p:blipFill>
        <p:spPr>
          <a:xfrm>
            <a:off x="938212" y="1714500"/>
            <a:ext cx="3883819" cy="3333750"/>
          </a:xfrm>
          <a:prstGeom prst="rect">
            <a:avLst/>
          </a:prstGeom>
        </p:spPr>
      </p:pic>
    </p:spTree>
    <p:extLst>
      <p:ext uri="{BB962C8B-B14F-4D97-AF65-F5344CB8AC3E}">
        <p14:creationId xmlns:p14="http://schemas.microsoft.com/office/powerpoint/2010/main" val="426310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06475" y="-66066"/>
            <a:ext cx="11350894" cy="6628580"/>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25" y="4151447"/>
            <a:ext cx="4059807" cy="4059807"/>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040303" y="5428702"/>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770887" y="3492194"/>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4" name="Picture 3">
            <a:extLst>
              <a:ext uri="{FF2B5EF4-FFF2-40B4-BE49-F238E27FC236}">
                <a16:creationId xmlns:a16="http://schemas.microsoft.com/office/drawing/2014/main" id="{4961AB55-78BA-1092-713A-6F716C1265CE}"/>
              </a:ext>
            </a:extLst>
          </p:cNvPr>
          <p:cNvPicPr>
            <a:picLocks noChangeAspect="1"/>
          </p:cNvPicPr>
          <p:nvPr/>
        </p:nvPicPr>
        <p:blipFill>
          <a:blip r:embed="rId11"/>
          <a:stretch>
            <a:fillRect/>
          </a:stretch>
        </p:blipFill>
        <p:spPr>
          <a:xfrm>
            <a:off x="982853" y="1509276"/>
            <a:ext cx="10998137" cy="2145978"/>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19557" y="2846098"/>
            <a:ext cx="3161336" cy="316133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630635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64">
      <a:dk1>
        <a:sysClr val="windowText" lastClr="000000"/>
      </a:dk1>
      <a:lt1>
        <a:srgbClr val="FFFFFF"/>
      </a:lt1>
      <a:dk2>
        <a:srgbClr val="2D3847"/>
      </a:dk2>
      <a:lt2>
        <a:srgbClr val="EBF0F4"/>
      </a:lt2>
      <a:accent1>
        <a:srgbClr val="377ECD"/>
      </a:accent1>
      <a:accent2>
        <a:srgbClr val="5FC8A9"/>
      </a:accent2>
      <a:accent3>
        <a:srgbClr val="377ECD"/>
      </a:accent3>
      <a:accent4>
        <a:srgbClr val="5FC8A9"/>
      </a:accent4>
      <a:accent5>
        <a:srgbClr val="377ECD"/>
      </a:accent5>
      <a:accent6>
        <a:srgbClr val="5FC8A9"/>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212</Words>
  <Application>Microsoft Office PowerPoint</Application>
  <PresentationFormat>Widescreen</PresentationFormat>
  <Paragraphs>17</Paragraphs>
  <Slides>7</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vt:i4>
      </vt:variant>
    </vt:vector>
  </HeadingPairs>
  <TitlesOfParts>
    <vt:vector size="18" baseType="lpstr">
      <vt:lpstr>Arial</vt:lpstr>
      <vt:lpstr>Calibri</vt:lpstr>
      <vt:lpstr>Cambria</vt:lpstr>
      <vt:lpstr>HP001 4 hàng</vt:lpstr>
      <vt:lpstr>Jua</vt:lpstr>
      <vt:lpstr>Lobster</vt:lpstr>
      <vt:lpstr>Quicksand Medium</vt:lpstr>
      <vt:lpstr>Sitka Display</vt:lpstr>
      <vt:lpstr>Nature Activities Binder by Slidesgo</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24</cp:revision>
  <dcterms:created xsi:type="dcterms:W3CDTF">2023-02-03T02:26:18Z</dcterms:created>
  <dcterms:modified xsi:type="dcterms:W3CDTF">2026-04-10T06:44:53Z</dcterms:modified>
</cp:coreProperties>
</file>