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3"/>
  </p:notesMasterIdLst>
  <p:sldIdLst>
    <p:sldId id="572" r:id="rId3"/>
    <p:sldId id="267" r:id="rId4"/>
    <p:sldId id="281" r:id="rId5"/>
    <p:sldId id="303" r:id="rId6"/>
    <p:sldId id="305" r:id="rId7"/>
    <p:sldId id="306" r:id="rId8"/>
    <p:sldId id="327" r:id="rId9"/>
    <p:sldId id="328" r:id="rId10"/>
    <p:sldId id="11684" r:id="rId11"/>
    <p:sldId id="7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5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7798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368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631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4399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249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74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1072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4670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022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562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981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7EBBFC-4557-1E17-C6F3-9280F2E2E2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768" y="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2AFC1D-7096-90DB-6B9D-2D0C50FF52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768" y="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BEEF11-E665-6F88-87AB-DFA49966FC4F}"/>
              </a:ext>
            </a:extLst>
          </p:cNvPr>
          <p:cNvSpPr/>
          <p:nvPr/>
        </p:nvSpPr>
        <p:spPr>
          <a:xfrm>
            <a:off x="-171449" y="2571750"/>
            <a:ext cx="1962149" cy="4286250"/>
          </a:xfrm>
          <a:custGeom>
            <a:avLst/>
            <a:gdLst/>
            <a:ahLst/>
            <a:cxnLst/>
            <a:rect l="l" t="t" r="r" b="b"/>
            <a:pathLst>
              <a:path w="3025632" h="7290679">
                <a:moveTo>
                  <a:pt x="0" y="0"/>
                </a:moveTo>
                <a:lnTo>
                  <a:pt x="3025632" y="0"/>
                </a:lnTo>
                <a:lnTo>
                  <a:pt x="3025632" y="7290679"/>
                </a:lnTo>
                <a:lnTo>
                  <a:pt x="0" y="72906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90">
            <a:extLst>
              <a:ext uri="{FF2B5EF4-FFF2-40B4-BE49-F238E27FC236}">
                <a16:creationId xmlns:a16="http://schemas.microsoft.com/office/drawing/2014/main" id="{C43DBEB8-156C-0EB0-655D-74660960C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17" y="3101300"/>
            <a:ext cx="2552242" cy="270894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C8EFA-8437-314F-BD7D-8644774C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422" y="3140208"/>
            <a:ext cx="2526541" cy="26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Phân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biệt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hai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chấm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gạch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ngang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ngoặc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kép</a:t>
            </a:r>
            <a:r>
              <a:rPr lang="en-US" sz="2667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urved Connector 30">
            <a:extLst>
              <a:ext uri="{FF2B5EF4-FFF2-40B4-BE49-F238E27FC236}">
                <a16:creationId xmlns:a16="http://schemas.microsoft.com/office/drawing/2014/main" id="{0B165A8D-FB22-E4AE-93AC-40E39929A905}"/>
              </a:ext>
            </a:extLst>
          </p:cNvPr>
          <p:cNvCxnSpPr>
            <a:cxnSpLocks noChangeShapeType="1"/>
            <a:stCxn id="9" idx="2"/>
            <a:endCxn id="5" idx="0"/>
          </p:cNvCxnSpPr>
          <p:nvPr/>
        </p:nvCxnSpPr>
        <p:spPr bwMode="auto">
          <a:xfrm flipH="1">
            <a:off x="2955638" y="1715082"/>
            <a:ext cx="4325591" cy="138621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ounded Rectangle 80">
            <a:extLst>
              <a:ext uri="{FF2B5EF4-FFF2-40B4-BE49-F238E27FC236}">
                <a16:creationId xmlns:a16="http://schemas.microsoft.com/office/drawing/2014/main" id="{AF6AF303-B61A-88D5-55AA-8734010EB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130" y="822337"/>
            <a:ext cx="8637441" cy="898143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20665D-D818-3962-B8A5-9FDD2B769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578" y="764067"/>
            <a:ext cx="7653302" cy="95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ounded Rectangle 82">
            <a:extLst>
              <a:ext uri="{FF2B5EF4-FFF2-40B4-BE49-F238E27FC236}">
                <a16:creationId xmlns:a16="http://schemas.microsoft.com/office/drawing/2014/main" id="{1A3F7603-DC2A-4EFF-EFC2-075E6F700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531" y="3060877"/>
            <a:ext cx="3053094" cy="2235024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C749D4-C611-EADA-D00A-0D08211DF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2633" y="3089590"/>
            <a:ext cx="2961167" cy="192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lvl="0" algn="just" defTabSz="1219020">
              <a:lnSpc>
                <a:spcPct val="125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urved Connector 30">
            <a:extLst>
              <a:ext uri="{FF2B5EF4-FFF2-40B4-BE49-F238E27FC236}">
                <a16:creationId xmlns:a16="http://schemas.microsoft.com/office/drawing/2014/main" id="{F35A5D29-69DF-96C6-6664-2B5991E07B89}"/>
              </a:ext>
            </a:extLst>
          </p:cNvPr>
          <p:cNvCxnSpPr>
            <a:cxnSpLocks noChangeShapeType="1"/>
            <a:stCxn id="9" idx="2"/>
            <a:endCxn id="18" idx="0"/>
          </p:cNvCxnSpPr>
          <p:nvPr/>
        </p:nvCxnSpPr>
        <p:spPr bwMode="auto">
          <a:xfrm flipH="1">
            <a:off x="6141078" y="1715082"/>
            <a:ext cx="1140151" cy="134579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ounded Rectangle 86">
            <a:extLst>
              <a:ext uri="{FF2B5EF4-FFF2-40B4-BE49-F238E27FC236}">
                <a16:creationId xmlns:a16="http://schemas.microsoft.com/office/drawing/2014/main" id="{210D2F4F-B245-44AA-F7A4-D78D5A14E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3140053"/>
            <a:ext cx="3571875" cy="2308248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0E815E-4A42-CAAF-7F69-B82C51A1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702" y="3175926"/>
            <a:ext cx="3222773" cy="23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lvl="0" algn="just" defTabSz="1219020">
              <a:lnSpc>
                <a:spcPct val="125000"/>
              </a:lnSpc>
              <a:defRPr/>
            </a:pP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ý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thức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phù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trường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lang="vi-VN" sz="30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30">
            <a:extLst>
              <a:ext uri="{FF2B5EF4-FFF2-40B4-BE49-F238E27FC236}">
                <a16:creationId xmlns:a16="http://schemas.microsoft.com/office/drawing/2014/main" id="{0B1273DA-113B-18AD-B0BA-66EEB5062398}"/>
              </a:ext>
            </a:extLst>
          </p:cNvPr>
          <p:cNvCxnSpPr>
            <a:cxnSpLocks noChangeShapeType="1"/>
            <a:stCxn id="9" idx="2"/>
            <a:endCxn id="22" idx="0"/>
          </p:cNvCxnSpPr>
          <p:nvPr/>
        </p:nvCxnSpPr>
        <p:spPr bwMode="auto">
          <a:xfrm>
            <a:off x="7281229" y="1715082"/>
            <a:ext cx="2524759" cy="1424971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436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8" grpId="0" animBg="1"/>
      <p:bldP spid="20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E961E0FF-C455-4151-4AB1-C976BB848796}"/>
              </a:ext>
            </a:extLst>
          </p:cNvPr>
          <p:cNvSpPr/>
          <p:nvPr/>
        </p:nvSpPr>
        <p:spPr>
          <a:xfrm>
            <a:off x="1021705" y="800100"/>
            <a:ext cx="9636770" cy="531495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0E490-0965-7E71-74FC-CB8ED75E3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58" y="1027513"/>
            <a:ext cx="3981033" cy="1012024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6C356615-F571-513B-4675-07B42F52B8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83994"/>
            <a:ext cx="3311487" cy="3539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D1315-FF9C-7965-9AF4-D6F01626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321" y="2069874"/>
            <a:ext cx="806570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2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106026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108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sX0" fmla="*/ 0 w 8803707"/>
                <a:gd name="csY0" fmla="*/ 551863 h 3311111"/>
                <a:gd name="csX1" fmla="*/ 551863 w 8803707"/>
                <a:gd name="csY1" fmla="*/ 0 h 3311111"/>
                <a:gd name="csX2" fmla="*/ 8251844 w 8803707"/>
                <a:gd name="csY2" fmla="*/ 0 h 3311111"/>
                <a:gd name="csX3" fmla="*/ 8803707 w 8803707"/>
                <a:gd name="csY3" fmla="*/ 551863 h 3311111"/>
                <a:gd name="csX4" fmla="*/ 8803707 w 8803707"/>
                <a:gd name="csY4" fmla="*/ 2759248 h 3311111"/>
                <a:gd name="csX5" fmla="*/ 8251844 w 8803707"/>
                <a:gd name="csY5" fmla="*/ 3311111 h 3311111"/>
                <a:gd name="csX6" fmla="*/ 551863 w 8803707"/>
                <a:gd name="csY6" fmla="*/ 3311111 h 3311111"/>
                <a:gd name="csX7" fmla="*/ 0 w 8803707"/>
                <a:gd name="csY7" fmla="*/ 2759248 h 3311111"/>
                <a:gd name="csX8" fmla="*/ 0 w 8803707"/>
                <a:gd name="csY8" fmla="*/ 551863 h 33111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45890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976804"/>
              </p:ext>
            </p:extLst>
          </p:nvPr>
        </p:nvGraphicFramePr>
        <p:xfrm>
          <a:off x="609600" y="47201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11442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00012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284797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56235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47675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283845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63855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281940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07632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499110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577863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486727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495300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B5407A5A-2D29-9FD7-6B58-81A8E013B0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3679634"/>
            <a:ext cx="2996588" cy="3143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A30AF-06C5-67EA-DA16-F0323C869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" y="2460703"/>
            <a:ext cx="10864014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0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681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Calibri</vt:lpstr>
      <vt:lpstr>HP001 4 hàng</vt:lpstr>
      <vt:lpstr>Lobster</vt:lpstr>
      <vt:lpstr>Sitka Display</vt:lpstr>
      <vt:lpstr>SVN-SAF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47</cp:revision>
  <dcterms:created xsi:type="dcterms:W3CDTF">2023-02-03T10:52:04Z</dcterms:created>
  <dcterms:modified xsi:type="dcterms:W3CDTF">2026-04-10T06:46:22Z</dcterms:modified>
</cp:coreProperties>
</file>