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72" r:id="rId2"/>
    <p:sldId id="257" r:id="rId3"/>
    <p:sldId id="288" r:id="rId4"/>
    <p:sldId id="299" r:id="rId5"/>
    <p:sldId id="292" r:id="rId6"/>
    <p:sldId id="295" r:id="rId7"/>
    <p:sldId id="296" r:id="rId8"/>
    <p:sldId id="316" r:id="rId9"/>
    <p:sldId id="317" r:id="rId10"/>
    <p:sldId id="318" r:id="rId11"/>
    <p:sldId id="297" r:id="rId12"/>
    <p:sldId id="3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0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4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0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1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5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5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6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7A19EFC-E9DA-B470-D68F-8E779F1DE1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5011" y="122217"/>
            <a:ext cx="1706583" cy="170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2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46.png"/><Relationship Id="rId5" Type="http://schemas.openxmlformats.org/officeDocument/2006/relationships/image" Target="../media/image13.svg"/><Relationship Id="rId10" Type="http://schemas.openxmlformats.org/officeDocument/2006/relationships/image" Target="../media/image45.png"/><Relationship Id="rId4" Type="http://schemas.openxmlformats.org/officeDocument/2006/relationships/image" Target="../media/image12.sv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10" Type="http://schemas.openxmlformats.org/officeDocument/2006/relationships/image" Target="../media/image22.png"/><Relationship Id="rId4" Type="http://schemas.openxmlformats.org/officeDocument/2006/relationships/image" Target="../media/image12.sv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22.png"/><Relationship Id="rId5" Type="http://schemas.openxmlformats.org/officeDocument/2006/relationships/image" Target="../media/image13.svg"/><Relationship Id="rId10" Type="http://schemas.openxmlformats.org/officeDocument/2006/relationships/image" Target="../media/image23.png"/><Relationship Id="rId4" Type="http://schemas.openxmlformats.org/officeDocument/2006/relationships/image" Target="../media/image12.sv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svg"/><Relationship Id="rId18" Type="http://schemas.openxmlformats.org/officeDocument/2006/relationships/image" Target="../media/image40.svg"/><Relationship Id="rId3" Type="http://schemas.openxmlformats.org/officeDocument/2006/relationships/image" Target="../media/image25.svg"/><Relationship Id="rId21" Type="http://schemas.openxmlformats.org/officeDocument/2006/relationships/image" Target="../media/image43.emf"/><Relationship Id="rId7" Type="http://schemas.openxmlformats.org/officeDocument/2006/relationships/image" Target="../media/image29.svg"/><Relationship Id="rId12" Type="http://schemas.openxmlformats.org/officeDocument/2006/relationships/image" Target="../media/image34.svg"/><Relationship Id="rId17" Type="http://schemas.openxmlformats.org/officeDocument/2006/relationships/image" Target="../media/image39.svg"/><Relationship Id="rId2" Type="http://schemas.openxmlformats.org/officeDocument/2006/relationships/image" Target="../media/image24.svg"/><Relationship Id="rId16" Type="http://schemas.openxmlformats.org/officeDocument/2006/relationships/image" Target="../media/image38.svg"/><Relationship Id="rId20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4" Type="http://schemas.openxmlformats.org/officeDocument/2006/relationships/image" Target="../media/image26.svg"/><Relationship Id="rId9" Type="http://schemas.openxmlformats.org/officeDocument/2006/relationships/image" Target="../media/image31.svg"/><Relationship Id="rId14" Type="http://schemas.openxmlformats.org/officeDocument/2006/relationships/image" Target="../media/image36.svg"/><Relationship Id="rId22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10" Type="http://schemas.openxmlformats.org/officeDocument/2006/relationships/image" Target="../media/image23.png"/><Relationship Id="rId4" Type="http://schemas.openxmlformats.org/officeDocument/2006/relationships/image" Target="../media/image12.sv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4.png"/><Relationship Id="rId2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762"/>
          <a:stretch>
            <a:fillRect/>
          </a:stretch>
        </p:blipFill>
        <p:spPr>
          <a:xfrm>
            <a:off x="-212" y="-457200"/>
            <a:ext cx="12192212" cy="7423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354893" y="7519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itka Display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005" y="3651325"/>
            <a:ext cx="81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Giáo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Nguyễn Hồng Nhung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71801" y="1757445"/>
            <a:ext cx="10896959" cy="196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Việt –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835503">
            <a:off x="-259142" y="-252921"/>
            <a:ext cx="2277275" cy="21737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31074">
            <a:off x="10727308" y="-1381105"/>
            <a:ext cx="2515169" cy="55113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5739">
            <a:off x="10986350" y="4899904"/>
            <a:ext cx="2323115" cy="23882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490790">
            <a:off x="4219451" y="212202"/>
            <a:ext cx="1167235" cy="6150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361682">
            <a:off x="-1810380" y="3244239"/>
            <a:ext cx="2996851" cy="39909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787215">
            <a:off x="523196" y="-57419"/>
            <a:ext cx="528706" cy="244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046438">
            <a:off x="10501501" y="2100378"/>
            <a:ext cx="1954299" cy="195429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A4E0029-0D34-4C28-A669-C5AB4C8E97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8778" y="387930"/>
            <a:ext cx="11614078" cy="636043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7E5F26-A50B-4DDA-AC1D-3FEE2175A515}"/>
              </a:ext>
            </a:extLst>
          </p:cNvPr>
          <p:cNvSpPr/>
          <p:nvPr/>
        </p:nvSpPr>
        <p:spPr>
          <a:xfrm>
            <a:off x="1878496" y="149089"/>
            <a:ext cx="8704709" cy="775252"/>
          </a:xfrm>
          <a:custGeom>
            <a:avLst/>
            <a:gdLst>
              <a:gd name="csX0" fmla="*/ 0 w 8704709"/>
              <a:gd name="csY0" fmla="*/ 387626 h 775252"/>
              <a:gd name="csX1" fmla="*/ 387626 w 8704709"/>
              <a:gd name="csY1" fmla="*/ 0 h 775252"/>
              <a:gd name="csX2" fmla="*/ 810530 w 8704709"/>
              <a:gd name="csY2" fmla="*/ 0 h 775252"/>
              <a:gd name="csX3" fmla="*/ 1471318 w 8704709"/>
              <a:gd name="csY3" fmla="*/ 0 h 775252"/>
              <a:gd name="csX4" fmla="*/ 2052812 w 8704709"/>
              <a:gd name="csY4" fmla="*/ 0 h 775252"/>
              <a:gd name="csX5" fmla="*/ 2713600 w 8704709"/>
              <a:gd name="csY5" fmla="*/ 0 h 775252"/>
              <a:gd name="csX6" fmla="*/ 3215799 w 8704709"/>
              <a:gd name="csY6" fmla="*/ 0 h 775252"/>
              <a:gd name="csX7" fmla="*/ 3717998 w 8704709"/>
              <a:gd name="csY7" fmla="*/ 0 h 775252"/>
              <a:gd name="csX8" fmla="*/ 4140902 w 8704709"/>
              <a:gd name="csY8" fmla="*/ 0 h 775252"/>
              <a:gd name="csX9" fmla="*/ 4880985 w 8704709"/>
              <a:gd name="csY9" fmla="*/ 0 h 775252"/>
              <a:gd name="csX10" fmla="*/ 5462478 w 8704709"/>
              <a:gd name="csY10" fmla="*/ 0 h 775252"/>
              <a:gd name="csX11" fmla="*/ 6202561 w 8704709"/>
              <a:gd name="csY11" fmla="*/ 0 h 775252"/>
              <a:gd name="csX12" fmla="*/ 6704760 w 8704709"/>
              <a:gd name="csY12" fmla="*/ 0 h 775252"/>
              <a:gd name="csX13" fmla="*/ 7365548 w 8704709"/>
              <a:gd name="csY13" fmla="*/ 0 h 775252"/>
              <a:gd name="csX14" fmla="*/ 8317083 w 8704709"/>
              <a:gd name="csY14" fmla="*/ 0 h 775252"/>
              <a:gd name="csX15" fmla="*/ 8704709 w 8704709"/>
              <a:gd name="csY15" fmla="*/ 387626 h 775252"/>
              <a:gd name="csX16" fmla="*/ 8704709 w 8704709"/>
              <a:gd name="csY16" fmla="*/ 387626 h 775252"/>
              <a:gd name="csX17" fmla="*/ 8317083 w 8704709"/>
              <a:gd name="csY17" fmla="*/ 775252 h 775252"/>
              <a:gd name="csX18" fmla="*/ 7735589 w 8704709"/>
              <a:gd name="csY18" fmla="*/ 775252 h 775252"/>
              <a:gd name="csX19" fmla="*/ 7074801 w 8704709"/>
              <a:gd name="csY19" fmla="*/ 775252 h 775252"/>
              <a:gd name="csX20" fmla="*/ 6651897 w 8704709"/>
              <a:gd name="csY20" fmla="*/ 775252 h 775252"/>
              <a:gd name="csX21" fmla="*/ 5991109 w 8704709"/>
              <a:gd name="csY21" fmla="*/ 775252 h 775252"/>
              <a:gd name="csX22" fmla="*/ 5330321 w 8704709"/>
              <a:gd name="csY22" fmla="*/ 775252 h 775252"/>
              <a:gd name="csX23" fmla="*/ 4669533 w 8704709"/>
              <a:gd name="csY23" fmla="*/ 775252 h 775252"/>
              <a:gd name="csX24" fmla="*/ 4008745 w 8704709"/>
              <a:gd name="csY24" fmla="*/ 775252 h 775252"/>
              <a:gd name="csX25" fmla="*/ 3268662 w 8704709"/>
              <a:gd name="csY25" fmla="*/ 775252 h 775252"/>
              <a:gd name="csX26" fmla="*/ 2687169 w 8704709"/>
              <a:gd name="csY26" fmla="*/ 775252 h 775252"/>
              <a:gd name="csX27" fmla="*/ 2026380 w 8704709"/>
              <a:gd name="csY27" fmla="*/ 775252 h 775252"/>
              <a:gd name="csX28" fmla="*/ 1524182 w 8704709"/>
              <a:gd name="csY28" fmla="*/ 775252 h 775252"/>
              <a:gd name="csX29" fmla="*/ 387626 w 8704709"/>
              <a:gd name="csY29" fmla="*/ 775252 h 775252"/>
              <a:gd name="csX30" fmla="*/ 0 w 8704709"/>
              <a:gd name="csY30" fmla="*/ 387626 h 7752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8704709" h="775252" fill="none" extrusionOk="0">
                <a:moveTo>
                  <a:pt x="0" y="387626"/>
                </a:moveTo>
                <a:cubicBezTo>
                  <a:pt x="15189" y="133042"/>
                  <a:pt x="176337" y="30705"/>
                  <a:pt x="387626" y="0"/>
                </a:cubicBezTo>
                <a:cubicBezTo>
                  <a:pt x="525981" y="-3929"/>
                  <a:pt x="653988" y="-11388"/>
                  <a:pt x="810530" y="0"/>
                </a:cubicBezTo>
                <a:cubicBezTo>
                  <a:pt x="967072" y="11388"/>
                  <a:pt x="1321888" y="-23219"/>
                  <a:pt x="1471318" y="0"/>
                </a:cubicBezTo>
                <a:cubicBezTo>
                  <a:pt x="1620748" y="23219"/>
                  <a:pt x="1898357" y="15252"/>
                  <a:pt x="2052812" y="0"/>
                </a:cubicBezTo>
                <a:cubicBezTo>
                  <a:pt x="2207267" y="-15252"/>
                  <a:pt x="2450983" y="19872"/>
                  <a:pt x="2713600" y="0"/>
                </a:cubicBezTo>
                <a:cubicBezTo>
                  <a:pt x="2976217" y="-19872"/>
                  <a:pt x="3047751" y="1697"/>
                  <a:pt x="3215799" y="0"/>
                </a:cubicBezTo>
                <a:cubicBezTo>
                  <a:pt x="3383847" y="-1697"/>
                  <a:pt x="3524604" y="8633"/>
                  <a:pt x="3717998" y="0"/>
                </a:cubicBezTo>
                <a:cubicBezTo>
                  <a:pt x="3911392" y="-8633"/>
                  <a:pt x="4015839" y="18107"/>
                  <a:pt x="4140902" y="0"/>
                </a:cubicBezTo>
                <a:cubicBezTo>
                  <a:pt x="4265965" y="-18107"/>
                  <a:pt x="4691349" y="32320"/>
                  <a:pt x="4880985" y="0"/>
                </a:cubicBezTo>
                <a:cubicBezTo>
                  <a:pt x="5070621" y="-32320"/>
                  <a:pt x="5262439" y="25282"/>
                  <a:pt x="5462478" y="0"/>
                </a:cubicBezTo>
                <a:cubicBezTo>
                  <a:pt x="5662517" y="-25282"/>
                  <a:pt x="6021894" y="-4663"/>
                  <a:pt x="6202561" y="0"/>
                </a:cubicBezTo>
                <a:cubicBezTo>
                  <a:pt x="6383228" y="4663"/>
                  <a:pt x="6540275" y="-21636"/>
                  <a:pt x="6704760" y="0"/>
                </a:cubicBezTo>
                <a:cubicBezTo>
                  <a:pt x="6869245" y="21636"/>
                  <a:pt x="7181383" y="-14183"/>
                  <a:pt x="7365548" y="0"/>
                </a:cubicBezTo>
                <a:cubicBezTo>
                  <a:pt x="7549713" y="14183"/>
                  <a:pt x="8046671" y="-28680"/>
                  <a:pt x="8317083" y="0"/>
                </a:cubicBezTo>
                <a:cubicBezTo>
                  <a:pt x="8546547" y="-12851"/>
                  <a:pt x="8708726" y="181347"/>
                  <a:pt x="8704709" y="387626"/>
                </a:cubicBezTo>
                <a:lnTo>
                  <a:pt x="8704709" y="387626"/>
                </a:lnTo>
                <a:cubicBezTo>
                  <a:pt x="8684738" y="585370"/>
                  <a:pt x="8539436" y="778405"/>
                  <a:pt x="8317083" y="775252"/>
                </a:cubicBezTo>
                <a:cubicBezTo>
                  <a:pt x="8116877" y="802107"/>
                  <a:pt x="7869831" y="790141"/>
                  <a:pt x="7735589" y="775252"/>
                </a:cubicBezTo>
                <a:cubicBezTo>
                  <a:pt x="7601347" y="760363"/>
                  <a:pt x="7319814" y="752609"/>
                  <a:pt x="7074801" y="775252"/>
                </a:cubicBezTo>
                <a:cubicBezTo>
                  <a:pt x="6829788" y="797895"/>
                  <a:pt x="6781077" y="781691"/>
                  <a:pt x="6651897" y="775252"/>
                </a:cubicBezTo>
                <a:cubicBezTo>
                  <a:pt x="6522717" y="768813"/>
                  <a:pt x="6148058" y="773373"/>
                  <a:pt x="5991109" y="775252"/>
                </a:cubicBezTo>
                <a:cubicBezTo>
                  <a:pt x="5834160" y="777131"/>
                  <a:pt x="5651986" y="783912"/>
                  <a:pt x="5330321" y="775252"/>
                </a:cubicBezTo>
                <a:cubicBezTo>
                  <a:pt x="5008656" y="766592"/>
                  <a:pt x="4937536" y="768838"/>
                  <a:pt x="4669533" y="775252"/>
                </a:cubicBezTo>
                <a:cubicBezTo>
                  <a:pt x="4401530" y="781666"/>
                  <a:pt x="4161021" y="808264"/>
                  <a:pt x="4008745" y="775252"/>
                </a:cubicBezTo>
                <a:cubicBezTo>
                  <a:pt x="3856469" y="742240"/>
                  <a:pt x="3436761" y="788656"/>
                  <a:pt x="3268662" y="775252"/>
                </a:cubicBezTo>
                <a:cubicBezTo>
                  <a:pt x="3100563" y="761848"/>
                  <a:pt x="2859517" y="759452"/>
                  <a:pt x="2687169" y="775252"/>
                </a:cubicBezTo>
                <a:cubicBezTo>
                  <a:pt x="2514821" y="791052"/>
                  <a:pt x="2290800" y="807018"/>
                  <a:pt x="2026380" y="775252"/>
                </a:cubicBezTo>
                <a:cubicBezTo>
                  <a:pt x="1761960" y="743486"/>
                  <a:pt x="1635385" y="772894"/>
                  <a:pt x="1524182" y="775252"/>
                </a:cubicBezTo>
                <a:cubicBezTo>
                  <a:pt x="1412979" y="777610"/>
                  <a:pt x="643384" y="830072"/>
                  <a:pt x="387626" y="775252"/>
                </a:cubicBezTo>
                <a:cubicBezTo>
                  <a:pt x="157650" y="793770"/>
                  <a:pt x="28951" y="580824"/>
                  <a:pt x="0" y="387626"/>
                </a:cubicBezTo>
                <a:close/>
              </a:path>
              <a:path w="8704709" h="775252" stroke="0" extrusionOk="0">
                <a:moveTo>
                  <a:pt x="0" y="387626"/>
                </a:moveTo>
                <a:cubicBezTo>
                  <a:pt x="-23292" y="197992"/>
                  <a:pt x="178228" y="19806"/>
                  <a:pt x="387626" y="0"/>
                </a:cubicBezTo>
                <a:cubicBezTo>
                  <a:pt x="538194" y="24644"/>
                  <a:pt x="742456" y="14977"/>
                  <a:pt x="889825" y="0"/>
                </a:cubicBezTo>
                <a:cubicBezTo>
                  <a:pt x="1037194" y="-14977"/>
                  <a:pt x="1348041" y="22901"/>
                  <a:pt x="1471318" y="0"/>
                </a:cubicBezTo>
                <a:cubicBezTo>
                  <a:pt x="1594595" y="-22901"/>
                  <a:pt x="1729165" y="-20397"/>
                  <a:pt x="1894223" y="0"/>
                </a:cubicBezTo>
                <a:cubicBezTo>
                  <a:pt x="2059282" y="20397"/>
                  <a:pt x="2435462" y="-25148"/>
                  <a:pt x="2634305" y="0"/>
                </a:cubicBezTo>
                <a:cubicBezTo>
                  <a:pt x="2833148" y="25148"/>
                  <a:pt x="2951337" y="-9530"/>
                  <a:pt x="3057210" y="0"/>
                </a:cubicBezTo>
                <a:cubicBezTo>
                  <a:pt x="3163084" y="9530"/>
                  <a:pt x="3402928" y="-10003"/>
                  <a:pt x="3717998" y="0"/>
                </a:cubicBezTo>
                <a:cubicBezTo>
                  <a:pt x="4033068" y="10003"/>
                  <a:pt x="3981226" y="-5341"/>
                  <a:pt x="4220197" y="0"/>
                </a:cubicBezTo>
                <a:cubicBezTo>
                  <a:pt x="4459168" y="5341"/>
                  <a:pt x="4551660" y="20909"/>
                  <a:pt x="4722396" y="0"/>
                </a:cubicBezTo>
                <a:cubicBezTo>
                  <a:pt x="4893132" y="-20909"/>
                  <a:pt x="4958631" y="-12203"/>
                  <a:pt x="5145300" y="0"/>
                </a:cubicBezTo>
                <a:cubicBezTo>
                  <a:pt x="5331969" y="12203"/>
                  <a:pt x="5390324" y="-14"/>
                  <a:pt x="5568205" y="0"/>
                </a:cubicBezTo>
                <a:cubicBezTo>
                  <a:pt x="5746086" y="14"/>
                  <a:pt x="5874375" y="610"/>
                  <a:pt x="6070404" y="0"/>
                </a:cubicBezTo>
                <a:cubicBezTo>
                  <a:pt x="6266433" y="-610"/>
                  <a:pt x="6424409" y="16173"/>
                  <a:pt x="6651897" y="0"/>
                </a:cubicBezTo>
                <a:cubicBezTo>
                  <a:pt x="6879385" y="-16173"/>
                  <a:pt x="7219198" y="26859"/>
                  <a:pt x="7391980" y="0"/>
                </a:cubicBezTo>
                <a:cubicBezTo>
                  <a:pt x="7564762" y="-26859"/>
                  <a:pt x="7964984" y="-38329"/>
                  <a:pt x="8317083" y="0"/>
                </a:cubicBezTo>
                <a:cubicBezTo>
                  <a:pt x="8546215" y="-9868"/>
                  <a:pt x="8732843" y="182470"/>
                  <a:pt x="8704709" y="387626"/>
                </a:cubicBezTo>
                <a:lnTo>
                  <a:pt x="8704709" y="387626"/>
                </a:lnTo>
                <a:cubicBezTo>
                  <a:pt x="8675594" y="608482"/>
                  <a:pt x="8566285" y="752990"/>
                  <a:pt x="8317083" y="775252"/>
                </a:cubicBezTo>
                <a:cubicBezTo>
                  <a:pt x="8054416" y="786198"/>
                  <a:pt x="7865368" y="758275"/>
                  <a:pt x="7735589" y="775252"/>
                </a:cubicBezTo>
                <a:cubicBezTo>
                  <a:pt x="7605810" y="792229"/>
                  <a:pt x="7476721" y="774596"/>
                  <a:pt x="7312685" y="775252"/>
                </a:cubicBezTo>
                <a:cubicBezTo>
                  <a:pt x="7148649" y="775908"/>
                  <a:pt x="6854059" y="773307"/>
                  <a:pt x="6572602" y="775252"/>
                </a:cubicBezTo>
                <a:cubicBezTo>
                  <a:pt x="6291145" y="777197"/>
                  <a:pt x="6164274" y="747123"/>
                  <a:pt x="5832520" y="775252"/>
                </a:cubicBezTo>
                <a:cubicBezTo>
                  <a:pt x="5500766" y="803381"/>
                  <a:pt x="5369061" y="780656"/>
                  <a:pt x="5013143" y="775252"/>
                </a:cubicBezTo>
                <a:cubicBezTo>
                  <a:pt x="4657225" y="769848"/>
                  <a:pt x="4565610" y="776330"/>
                  <a:pt x="4352355" y="775252"/>
                </a:cubicBezTo>
                <a:cubicBezTo>
                  <a:pt x="4139100" y="774174"/>
                  <a:pt x="3705955" y="759437"/>
                  <a:pt x="3532977" y="775252"/>
                </a:cubicBezTo>
                <a:cubicBezTo>
                  <a:pt x="3359999" y="791067"/>
                  <a:pt x="3196731" y="785611"/>
                  <a:pt x="3030778" y="775252"/>
                </a:cubicBezTo>
                <a:cubicBezTo>
                  <a:pt x="2864825" y="764893"/>
                  <a:pt x="2624163" y="759469"/>
                  <a:pt x="2449285" y="775252"/>
                </a:cubicBezTo>
                <a:cubicBezTo>
                  <a:pt x="2274407" y="791035"/>
                  <a:pt x="1993775" y="771294"/>
                  <a:pt x="1709202" y="775252"/>
                </a:cubicBezTo>
                <a:cubicBezTo>
                  <a:pt x="1424629" y="779210"/>
                  <a:pt x="1258942" y="799108"/>
                  <a:pt x="969120" y="775252"/>
                </a:cubicBezTo>
                <a:cubicBezTo>
                  <a:pt x="679298" y="751396"/>
                  <a:pt x="640918" y="760535"/>
                  <a:pt x="387626" y="775252"/>
                </a:cubicBezTo>
                <a:cubicBezTo>
                  <a:pt x="194580" y="802842"/>
                  <a:pt x="-7428" y="610943"/>
                  <a:pt x="0" y="38762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việc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bảo vệ môi trường: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52FC8-681F-0162-E828-9C20DE3FA18D}"/>
              </a:ext>
            </a:extLst>
          </p:cNvPr>
          <p:cNvGrpSpPr/>
          <p:nvPr/>
        </p:nvGrpSpPr>
        <p:grpSpPr>
          <a:xfrm>
            <a:off x="1622222" y="1062687"/>
            <a:ext cx="9678569" cy="2594913"/>
            <a:chOff x="6308591" y="1081302"/>
            <a:chExt cx="9678569" cy="259491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F628753-E70D-75D4-2171-F6E547961A28}"/>
                </a:ext>
              </a:extLst>
            </p:cNvPr>
            <p:cNvSpPr/>
            <p:nvPr/>
          </p:nvSpPr>
          <p:spPr>
            <a:xfrm>
              <a:off x="6824406" y="1268211"/>
              <a:ext cx="9162754" cy="2408004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Bỏ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ác đúng nơi quy định, tiết kiệm điện bằng cách luôn tắt các thiết bị điện trước khi ra khỏi phòng, không sử dụng bếp than; hạn chế sử dụng túi ni lông, không bẻ cành, chặt phá cây xanh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21EBA4-2980-0488-CF85-76EA27320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08591" y="1081302"/>
              <a:ext cx="1031631" cy="103163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946050-479A-BD8E-1FD6-92EC4E4B8778}"/>
              </a:ext>
            </a:extLst>
          </p:cNvPr>
          <p:cNvGrpSpPr/>
          <p:nvPr/>
        </p:nvGrpSpPr>
        <p:grpSpPr>
          <a:xfrm>
            <a:off x="1667465" y="3680305"/>
            <a:ext cx="9553813" cy="2670799"/>
            <a:chOff x="6308591" y="2204685"/>
            <a:chExt cx="9553813" cy="267079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E1E431B-5F57-482F-CB22-660C79C5D285}"/>
                </a:ext>
              </a:extLst>
            </p:cNvPr>
            <p:cNvSpPr/>
            <p:nvPr/>
          </p:nvSpPr>
          <p:spPr>
            <a:xfrm>
              <a:off x="6824406" y="2395882"/>
              <a:ext cx="9037998" cy="2479602"/>
            </a:xfrm>
            <a:prstGeom prst="roundRect">
              <a:avLst>
                <a:gd name="adj" fmla="val 30842"/>
              </a:avLst>
            </a:pr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Phân loại rác thải trước khi đổ rác, bỏ pin thải vào chai nhựa để nhờ người thân xử lý giúp; tích cực tham gia phong trào bảo vệ môi trường của bà con khu phố; cùng người thân vận động bà con thôn xóm giữ vệ sinh chung.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D5A4DC2-6C39-0694-E6FC-38C215C92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08591" y="2204685"/>
              <a:ext cx="1031631" cy="1031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00702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CE95E6-9CC9-4809-82FB-31E8A34465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4" r="3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979C23-1447-4B9A-9630-8000C59FE72E}"/>
              </a:ext>
            </a:extLst>
          </p:cNvPr>
          <p:cNvSpPr txBox="1"/>
          <p:nvPr/>
        </p:nvSpPr>
        <p:spPr>
          <a:xfrm>
            <a:off x="3211167" y="1717037"/>
            <a:ext cx="5601363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vi-V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 một đoạn văn ngắn kể lại một việc làm tốt góp phần bảo vệ môi trường đã được tham gia hoặc chứng kiến.</a:t>
            </a:r>
            <a:endParaRPr kumimoji="0" lang="en-US" sz="4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69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B4DD3-9EF7-4627-A4E0-AFEDC3965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id="{AD6EC721-20A9-4437-0B3A-AE20806F5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60" y="436502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086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/>
          </p:cNvPicPr>
          <p:nvPr/>
        </p:nvPicPr>
        <p:blipFill>
          <a:blip r:embed="rId2"/>
          <a:srcRect t="413" b="413"/>
          <a:stretch>
            <a:fillRect/>
          </a:stretch>
        </p:blipFill>
        <p:spPr>
          <a:xfrm>
            <a:off x="1463040" y="685800"/>
            <a:ext cx="9681210" cy="5486400"/>
          </a:xfrm>
          <a:prstGeom prst="rect">
            <a:avLst/>
          </a:prstGeom>
        </p:spPr>
      </p:pic>
      <p:grpSp>
        <p:nvGrpSpPr>
          <p:cNvPr id="43" name="Group 3"/>
          <p:cNvGrpSpPr/>
          <p:nvPr/>
        </p:nvGrpSpPr>
        <p:grpSpPr>
          <a:xfrm>
            <a:off x="3572073" y="1744003"/>
            <a:ext cx="5555043" cy="3369995"/>
            <a:chOff x="0" y="0"/>
            <a:chExt cx="3126189" cy="1896518"/>
          </a:xfrm>
        </p:grpSpPr>
        <p:sp>
          <p:nvSpPr>
            <p:cNvPr id="44" name="Freeform 4"/>
            <p:cNvSpPr/>
            <p:nvPr/>
          </p:nvSpPr>
          <p:spPr>
            <a:xfrm>
              <a:off x="-4213" y="0"/>
              <a:ext cx="3130402" cy="1896518"/>
            </a:xfrm>
            <a:custGeom>
              <a:avLst/>
              <a:gdLst/>
              <a:ahLst/>
              <a:cxnLst/>
              <a:rect l="l" t="t" r="r" b="b"/>
              <a:pathLst>
                <a:path w="3130402" h="1896518">
                  <a:moveTo>
                    <a:pt x="278431" y="16918"/>
                  </a:moveTo>
                  <a:cubicBezTo>
                    <a:pt x="278431" y="16918"/>
                    <a:pt x="604014" y="12258"/>
                    <a:pt x="925831" y="12454"/>
                  </a:cubicBezTo>
                  <a:cubicBezTo>
                    <a:pt x="2096065" y="12671"/>
                    <a:pt x="2856334" y="0"/>
                    <a:pt x="2856334" y="0"/>
                  </a:cubicBezTo>
                  <a:cubicBezTo>
                    <a:pt x="2923798" y="0"/>
                    <a:pt x="2999735" y="0"/>
                    <a:pt x="3078508" y="85073"/>
                  </a:cubicBezTo>
                  <a:cubicBezTo>
                    <a:pt x="3121486" y="131488"/>
                    <a:pt x="3122554" y="240224"/>
                    <a:pt x="3122959" y="320281"/>
                  </a:cubicBezTo>
                  <a:cubicBezTo>
                    <a:pt x="3122959" y="320281"/>
                    <a:pt x="3121255" y="946688"/>
                    <a:pt x="3121255" y="1133934"/>
                  </a:cubicBezTo>
                  <a:cubicBezTo>
                    <a:pt x="3121255" y="1348093"/>
                    <a:pt x="3130402" y="1647272"/>
                    <a:pt x="3130402" y="1647272"/>
                  </a:cubicBezTo>
                  <a:cubicBezTo>
                    <a:pt x="3130402" y="1775941"/>
                    <a:pt x="3126233" y="1896518"/>
                    <a:pt x="2873395" y="1888384"/>
                  </a:cubicBezTo>
                  <a:cubicBezTo>
                    <a:pt x="2873395" y="1888384"/>
                    <a:pt x="2496923" y="1868086"/>
                    <a:pt x="2137974" y="1875684"/>
                  </a:cubicBezTo>
                  <a:cubicBezTo>
                    <a:pt x="1149919" y="1883818"/>
                    <a:pt x="304023" y="1896518"/>
                    <a:pt x="304023" y="1896518"/>
                  </a:cubicBezTo>
                  <a:cubicBezTo>
                    <a:pt x="132548" y="1896518"/>
                    <a:pt x="4213" y="1795449"/>
                    <a:pt x="8532" y="1592902"/>
                  </a:cubicBezTo>
                  <a:cubicBezTo>
                    <a:pt x="8532" y="1592902"/>
                    <a:pt x="9630" y="1094361"/>
                    <a:pt x="4815" y="93500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727" y="4467979"/>
            <a:ext cx="3624158" cy="2577683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6654">
            <a:off x="923670" y="717545"/>
            <a:ext cx="1698924" cy="1969767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38374">
            <a:off x="9661892" y="229484"/>
            <a:ext cx="2154061" cy="1993485"/>
          </a:xfrm>
          <a:prstGeom prst="rect">
            <a:avLst/>
          </a:prstGeom>
        </p:spPr>
      </p:pic>
      <p:pic>
        <p:nvPicPr>
          <p:cNvPr id="4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32295" y="3841622"/>
            <a:ext cx="2534399" cy="2681903"/>
          </a:xfrm>
          <a:prstGeom prst="rect">
            <a:avLst/>
          </a:prstGeom>
        </p:spPr>
      </p:pic>
      <p:pic>
        <p:nvPicPr>
          <p:cNvPr id="66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42113" y="-528508"/>
            <a:ext cx="2743200" cy="2743200"/>
          </a:xfrm>
          <a:prstGeom prst="rect">
            <a:avLst/>
          </a:prstGeom>
        </p:spPr>
      </p:pic>
      <p:pic>
        <p:nvPicPr>
          <p:cNvPr id="67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116031">
            <a:off x="9654072" y="4607445"/>
            <a:ext cx="3071985" cy="3071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298" y="6120471"/>
            <a:ext cx="1600606" cy="43088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Trang 125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06D97B16-083B-4D65-BF37-19B8720CC8FE}"/>
              </a:ext>
            </a:extLst>
          </p:cNvPr>
          <p:cNvSpPr txBox="1"/>
          <p:nvPr/>
        </p:nvSpPr>
        <p:spPr>
          <a:xfrm>
            <a:off x="4092231" y="8154728"/>
            <a:ext cx="5244413" cy="2926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7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-158" normalizeH="0" baseline="0" noProof="0">
                <a:ln>
                  <a:noFill/>
                </a:ln>
                <a:solidFill>
                  <a:srgbClr val="DA1C5C"/>
                </a:solidFill>
                <a:effectLst>
                  <a:glow rad="63500">
                    <a:srgbClr val="4BACC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4 Vollkorn Black" panose="00000A00000000000000" pitchFamily="2" charset="0"/>
                <a:ea typeface="#9Slide04 Vollkorn Black" panose="00000A00000000000000" pitchFamily="2" charset="0"/>
                <a:cs typeface="+mn-cs"/>
              </a:rPr>
              <a:t>Viết về một cuốn sách em thích</a:t>
            </a:r>
            <a:endParaRPr kumimoji="0" lang="en-US" sz="6400" b="1" i="0" u="none" strike="noStrike" kern="1200" cap="none" spc="-158" normalizeH="0" baseline="0" noProof="0" dirty="0" err="1">
              <a:ln>
                <a:noFill/>
              </a:ln>
              <a:solidFill>
                <a:srgbClr val="DA1C5C"/>
              </a:solidFill>
              <a:effectLst>
                <a:glow rad="63500">
                  <a:srgbClr val="4BACC6">
                    <a:satMod val="175000"/>
                    <a:alpha val="4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4 Vollkorn Black" panose="00000A00000000000000" pitchFamily="2" charset="0"/>
              <a:ea typeface="#9Slide04 Vollkorn Black" panose="00000A00000000000000" pitchFamily="2" charset="0"/>
              <a:cs typeface="+mn-cs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7E19177D-7C0B-4CD8-80F0-7C7D3FA51621}"/>
              </a:ext>
            </a:extLst>
          </p:cNvPr>
          <p:cNvSpPr txBox="1"/>
          <p:nvPr/>
        </p:nvSpPr>
        <p:spPr>
          <a:xfrm>
            <a:off x="4660752" y="7362813"/>
            <a:ext cx="3823184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8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202F5A"/>
                </a:solidFill>
                <a:effectLst/>
                <a:uLnTx/>
                <a:uFillTx/>
                <a:latin typeface="#9Slide05 Dear Saturday" panose="02000505000000020004" pitchFamily="2" charset="0"/>
                <a:ea typeface="+mn-ea"/>
                <a:cs typeface="+mn-cs"/>
              </a:rPr>
              <a:t>Viết sáng tạo: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02F5A"/>
              </a:solidFill>
              <a:effectLst/>
              <a:uLnTx/>
              <a:uFillTx/>
              <a:latin typeface="#9Slide05 Dear Saturday" panose="02000505000000020004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999DF-74A4-94C4-EFB3-D7D42AEFFF39}"/>
              </a:ext>
            </a:extLst>
          </p:cNvPr>
          <p:cNvSpPr txBox="1"/>
          <p:nvPr/>
        </p:nvSpPr>
        <p:spPr>
          <a:xfrm>
            <a:off x="2532054" y="1297635"/>
            <a:ext cx="840645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8000" b="1" dirty="0">
              <a:ln w="190500">
                <a:solidFill>
                  <a:schemeClr val="bg1"/>
                </a:solidFill>
              </a:ln>
              <a:effectLst>
                <a:outerShdw dist="50800" dir="5400000" algn="t" rotWithShape="0">
                  <a:srgbClr val="FF2D61"/>
                </a:outerShdw>
              </a:effectLst>
              <a:latin typeface="#9Slide05 SVNUT Triumph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2DAFE-FC9B-A55A-1103-D6FA64FC35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6010" y="2057062"/>
            <a:ext cx="7693516" cy="28732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94498" y="1888242"/>
            <a:ext cx="8777369" cy="1742077"/>
          </a:xfrm>
          <a:prstGeom prst="roundRect">
            <a:avLst/>
          </a:prstGeom>
          <a:solidFill>
            <a:srgbClr val="FFC000">
              <a:alpha val="30000"/>
            </a:srgbClr>
          </a:solidFill>
          <a:ln w="762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835503">
            <a:off x="-259142" y="-252921"/>
            <a:ext cx="2277275" cy="21737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31074">
            <a:off x="10727308" y="-1381105"/>
            <a:ext cx="2515169" cy="55113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5739">
            <a:off x="10986350" y="4899904"/>
            <a:ext cx="2323115" cy="23882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490790">
            <a:off x="4219451" y="212202"/>
            <a:ext cx="1167235" cy="6150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361682">
            <a:off x="-1810380" y="3244239"/>
            <a:ext cx="2996851" cy="39909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600926">
            <a:off x="370677" y="2187329"/>
            <a:ext cx="433059" cy="897158"/>
          </a:xfrm>
          <a:prstGeom prst="rect">
            <a:avLst/>
          </a:prstGeom>
        </p:spPr>
      </p:pic>
      <p:pic>
        <p:nvPicPr>
          <p:cNvPr id="12" name="Picture 1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01078" y="2145268"/>
            <a:ext cx="904677" cy="1005197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2493561" y="2126781"/>
            <a:ext cx="8314287" cy="11820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just" defTabSz="60963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sz="2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 viết đoạn văn ngắn kể lại một việc làm tốt góp phần bảo vệ môi trường đã được tham gia hoặc chứng kiến.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87215">
            <a:off x="523196" y="-57419"/>
            <a:ext cx="528706" cy="244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046438">
            <a:off x="10501501" y="2100378"/>
            <a:ext cx="1954299" cy="1954299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A91D0905-1A96-4E62-ADE6-DB364AAA8D03}"/>
              </a:ext>
            </a:extLst>
          </p:cNvPr>
          <p:cNvSpPr txBox="1"/>
          <p:nvPr/>
        </p:nvSpPr>
        <p:spPr>
          <a:xfrm>
            <a:off x="2883882" y="-1276034"/>
            <a:ext cx="7173093" cy="731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D47AE8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+mn-ea"/>
                <a:cs typeface="+mn-cs"/>
              </a:rPr>
              <a:t>Mục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D47AE8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+mn-ea"/>
                <a:cs typeface="+mn-cs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D47AE8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+mn-ea"/>
                <a:cs typeface="+mn-cs"/>
              </a:rPr>
              <a:t>tiêu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D47AE8"/>
              </a:solidFill>
              <a:effectLst/>
              <a:uLnTx/>
              <a:uFillTx/>
              <a:latin typeface="#9Slide03 Sofia Pro Soft Bold" panose="020B0000000000000000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52A408-49E3-4ECD-48FE-F4FB5AFD5B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2899" y="471567"/>
            <a:ext cx="5755123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2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CE95E6-9CC9-4809-82FB-31E8A34465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4" r="3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6EC0B0-7D35-4842-8658-862D1A3B5A93}"/>
              </a:ext>
            </a:extLst>
          </p:cNvPr>
          <p:cNvSpPr txBox="1"/>
          <p:nvPr/>
        </p:nvSpPr>
        <p:spPr>
          <a:xfrm>
            <a:off x="3283227" y="1841197"/>
            <a:ext cx="5213074" cy="2629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0" lang="en-US" sz="7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kumimoji="0" lang="en-US" sz="72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72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kumimoji="0" lang="en-US" sz="7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86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4.81481E-6 L -2.916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835503">
            <a:off x="-259142" y="-252921"/>
            <a:ext cx="2277275" cy="21737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31074">
            <a:off x="10727308" y="-1381105"/>
            <a:ext cx="2515169" cy="55113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5739">
            <a:off x="10986350" y="4899904"/>
            <a:ext cx="2323115" cy="23882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490790">
            <a:off x="4219451" y="212202"/>
            <a:ext cx="1167235" cy="6150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361682">
            <a:off x="-1810380" y="3244239"/>
            <a:ext cx="2996851" cy="39909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787215">
            <a:off x="523196" y="-57419"/>
            <a:ext cx="528706" cy="244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046438">
            <a:off x="10501501" y="2100378"/>
            <a:ext cx="1954299" cy="195429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A4E0029-0D34-4C28-A669-C5AB4C8E97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8778" y="387930"/>
            <a:ext cx="11614078" cy="636043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7E5F26-A50B-4DDA-AC1D-3FEE2175A515}"/>
              </a:ext>
            </a:extLst>
          </p:cNvPr>
          <p:cNvSpPr/>
          <p:nvPr/>
        </p:nvSpPr>
        <p:spPr>
          <a:xfrm>
            <a:off x="1088022" y="99391"/>
            <a:ext cx="9992139" cy="1066469"/>
          </a:xfrm>
          <a:custGeom>
            <a:avLst/>
            <a:gdLst>
              <a:gd name="csX0" fmla="*/ 0 w 9992139"/>
              <a:gd name="csY0" fmla="*/ 533235 h 1066469"/>
              <a:gd name="csX1" fmla="*/ 533235 w 9992139"/>
              <a:gd name="csY1" fmla="*/ 0 h 1066469"/>
              <a:gd name="csX2" fmla="*/ 1219825 w 9992139"/>
              <a:gd name="csY2" fmla="*/ 0 h 1066469"/>
              <a:gd name="csX3" fmla="*/ 1906415 w 9992139"/>
              <a:gd name="csY3" fmla="*/ 0 h 1066469"/>
              <a:gd name="csX4" fmla="*/ 2414492 w 9992139"/>
              <a:gd name="csY4" fmla="*/ 0 h 1066469"/>
              <a:gd name="csX5" fmla="*/ 2922568 w 9992139"/>
              <a:gd name="csY5" fmla="*/ 0 h 1066469"/>
              <a:gd name="csX6" fmla="*/ 3341388 w 9992139"/>
              <a:gd name="csY6" fmla="*/ 0 h 1066469"/>
              <a:gd name="csX7" fmla="*/ 4117235 w 9992139"/>
              <a:gd name="csY7" fmla="*/ 0 h 1066469"/>
              <a:gd name="csX8" fmla="*/ 4714568 w 9992139"/>
              <a:gd name="csY8" fmla="*/ 0 h 1066469"/>
              <a:gd name="csX9" fmla="*/ 5490415 w 9992139"/>
              <a:gd name="csY9" fmla="*/ 0 h 1066469"/>
              <a:gd name="csX10" fmla="*/ 5998491 w 9992139"/>
              <a:gd name="csY10" fmla="*/ 0 h 1066469"/>
              <a:gd name="csX11" fmla="*/ 6685081 w 9992139"/>
              <a:gd name="csY11" fmla="*/ 0 h 1066469"/>
              <a:gd name="csX12" fmla="*/ 7460928 w 9992139"/>
              <a:gd name="csY12" fmla="*/ 0 h 1066469"/>
              <a:gd name="csX13" fmla="*/ 8058261 w 9992139"/>
              <a:gd name="csY13" fmla="*/ 0 h 1066469"/>
              <a:gd name="csX14" fmla="*/ 8655595 w 9992139"/>
              <a:gd name="csY14" fmla="*/ 0 h 1066469"/>
              <a:gd name="csX15" fmla="*/ 9458905 w 9992139"/>
              <a:gd name="csY15" fmla="*/ 0 h 1066469"/>
              <a:gd name="csX16" fmla="*/ 9992140 w 9992139"/>
              <a:gd name="csY16" fmla="*/ 533235 h 1066469"/>
              <a:gd name="csX17" fmla="*/ 9992139 w 9992139"/>
              <a:gd name="csY17" fmla="*/ 533235 h 1066469"/>
              <a:gd name="csX18" fmla="*/ 9458904 w 9992139"/>
              <a:gd name="csY18" fmla="*/ 1066470 h 1066469"/>
              <a:gd name="csX19" fmla="*/ 8861571 w 9992139"/>
              <a:gd name="csY19" fmla="*/ 1066470 h 1066469"/>
              <a:gd name="csX20" fmla="*/ 8174981 w 9992139"/>
              <a:gd name="csY20" fmla="*/ 1066470 h 1066469"/>
              <a:gd name="csX21" fmla="*/ 7488391 w 9992139"/>
              <a:gd name="csY21" fmla="*/ 1066470 h 1066469"/>
              <a:gd name="csX22" fmla="*/ 6801801 w 9992139"/>
              <a:gd name="csY22" fmla="*/ 1066470 h 1066469"/>
              <a:gd name="csX23" fmla="*/ 6025954 w 9992139"/>
              <a:gd name="csY23" fmla="*/ 1066470 h 1066469"/>
              <a:gd name="csX24" fmla="*/ 5428621 w 9992139"/>
              <a:gd name="csY24" fmla="*/ 1066470 h 1066469"/>
              <a:gd name="csX25" fmla="*/ 4742031 w 9992139"/>
              <a:gd name="csY25" fmla="*/ 1066469 h 1066469"/>
              <a:gd name="csX26" fmla="*/ 4233955 w 9992139"/>
              <a:gd name="csY26" fmla="*/ 1066469 h 1066469"/>
              <a:gd name="csX27" fmla="*/ 3636621 w 9992139"/>
              <a:gd name="csY27" fmla="*/ 1066469 h 1066469"/>
              <a:gd name="csX28" fmla="*/ 3128545 w 9992139"/>
              <a:gd name="csY28" fmla="*/ 1066469 h 1066469"/>
              <a:gd name="csX29" fmla="*/ 2620468 w 9992139"/>
              <a:gd name="csY29" fmla="*/ 1066469 h 1066469"/>
              <a:gd name="csX30" fmla="*/ 1844622 w 9992139"/>
              <a:gd name="csY30" fmla="*/ 1066469 h 1066469"/>
              <a:gd name="csX31" fmla="*/ 533235 w 9992139"/>
              <a:gd name="csY31" fmla="*/ 1066469 h 1066469"/>
              <a:gd name="csX32" fmla="*/ 0 w 9992139"/>
              <a:gd name="csY32" fmla="*/ 533234 h 1066469"/>
              <a:gd name="csX33" fmla="*/ 0 w 9992139"/>
              <a:gd name="csY33" fmla="*/ 533235 h 10664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9992139" h="1066469" fill="none" extrusionOk="0">
                <a:moveTo>
                  <a:pt x="0" y="533235"/>
                </a:moveTo>
                <a:cubicBezTo>
                  <a:pt x="-70273" y="218830"/>
                  <a:pt x="283919" y="37235"/>
                  <a:pt x="533235" y="0"/>
                </a:cubicBezTo>
                <a:cubicBezTo>
                  <a:pt x="799970" y="-6399"/>
                  <a:pt x="1039508" y="5989"/>
                  <a:pt x="1219825" y="0"/>
                </a:cubicBezTo>
                <a:cubicBezTo>
                  <a:pt x="1400142" y="-5989"/>
                  <a:pt x="1602760" y="-18965"/>
                  <a:pt x="1906415" y="0"/>
                </a:cubicBezTo>
                <a:cubicBezTo>
                  <a:pt x="2210070" y="18965"/>
                  <a:pt x="2207158" y="-31"/>
                  <a:pt x="2414492" y="0"/>
                </a:cubicBezTo>
                <a:cubicBezTo>
                  <a:pt x="2621826" y="31"/>
                  <a:pt x="2790289" y="14686"/>
                  <a:pt x="2922568" y="0"/>
                </a:cubicBezTo>
                <a:cubicBezTo>
                  <a:pt x="3054847" y="-14686"/>
                  <a:pt x="3144563" y="-11403"/>
                  <a:pt x="3341388" y="0"/>
                </a:cubicBezTo>
                <a:cubicBezTo>
                  <a:pt x="3538213" y="11403"/>
                  <a:pt x="3872900" y="11044"/>
                  <a:pt x="4117235" y="0"/>
                </a:cubicBezTo>
                <a:cubicBezTo>
                  <a:pt x="4361570" y="-11044"/>
                  <a:pt x="4592443" y="-6484"/>
                  <a:pt x="4714568" y="0"/>
                </a:cubicBezTo>
                <a:cubicBezTo>
                  <a:pt x="4836693" y="6484"/>
                  <a:pt x="5168098" y="4245"/>
                  <a:pt x="5490415" y="0"/>
                </a:cubicBezTo>
                <a:cubicBezTo>
                  <a:pt x="5812732" y="-4245"/>
                  <a:pt x="5805386" y="18183"/>
                  <a:pt x="5998491" y="0"/>
                </a:cubicBezTo>
                <a:cubicBezTo>
                  <a:pt x="6191596" y="-18183"/>
                  <a:pt x="6349185" y="-6405"/>
                  <a:pt x="6685081" y="0"/>
                </a:cubicBezTo>
                <a:cubicBezTo>
                  <a:pt x="7020977" y="6405"/>
                  <a:pt x="7272531" y="-6294"/>
                  <a:pt x="7460928" y="0"/>
                </a:cubicBezTo>
                <a:cubicBezTo>
                  <a:pt x="7649325" y="6294"/>
                  <a:pt x="7798235" y="-1423"/>
                  <a:pt x="8058261" y="0"/>
                </a:cubicBezTo>
                <a:cubicBezTo>
                  <a:pt x="8318287" y="1423"/>
                  <a:pt x="8485642" y="-5239"/>
                  <a:pt x="8655595" y="0"/>
                </a:cubicBezTo>
                <a:cubicBezTo>
                  <a:pt x="8825548" y="5239"/>
                  <a:pt x="9164557" y="-27960"/>
                  <a:pt x="9458905" y="0"/>
                </a:cubicBezTo>
                <a:cubicBezTo>
                  <a:pt x="9722033" y="15626"/>
                  <a:pt x="9976269" y="234175"/>
                  <a:pt x="9992140" y="533235"/>
                </a:cubicBezTo>
                <a:lnTo>
                  <a:pt x="9992139" y="533235"/>
                </a:lnTo>
                <a:cubicBezTo>
                  <a:pt x="9931051" y="825119"/>
                  <a:pt x="9727360" y="1050875"/>
                  <a:pt x="9458904" y="1066470"/>
                </a:cubicBezTo>
                <a:cubicBezTo>
                  <a:pt x="9307811" y="1066012"/>
                  <a:pt x="9142986" y="1066202"/>
                  <a:pt x="8861571" y="1066470"/>
                </a:cubicBezTo>
                <a:cubicBezTo>
                  <a:pt x="8580156" y="1066738"/>
                  <a:pt x="8467699" y="1100381"/>
                  <a:pt x="8174981" y="1066470"/>
                </a:cubicBezTo>
                <a:cubicBezTo>
                  <a:pt x="7882263" y="1032560"/>
                  <a:pt x="7785630" y="1091447"/>
                  <a:pt x="7488391" y="1066470"/>
                </a:cubicBezTo>
                <a:cubicBezTo>
                  <a:pt x="7191152" y="1041494"/>
                  <a:pt x="7022549" y="1035919"/>
                  <a:pt x="6801801" y="1066470"/>
                </a:cubicBezTo>
                <a:cubicBezTo>
                  <a:pt x="6581053" y="1097022"/>
                  <a:pt x="6383980" y="1093550"/>
                  <a:pt x="6025954" y="1066470"/>
                </a:cubicBezTo>
                <a:cubicBezTo>
                  <a:pt x="5667928" y="1039390"/>
                  <a:pt x="5617255" y="1089683"/>
                  <a:pt x="5428621" y="1066470"/>
                </a:cubicBezTo>
                <a:cubicBezTo>
                  <a:pt x="5239987" y="1043257"/>
                  <a:pt x="4880443" y="1077851"/>
                  <a:pt x="4742031" y="1066469"/>
                </a:cubicBezTo>
                <a:cubicBezTo>
                  <a:pt x="4603619" y="1055087"/>
                  <a:pt x="4387902" y="1046599"/>
                  <a:pt x="4233955" y="1066469"/>
                </a:cubicBezTo>
                <a:cubicBezTo>
                  <a:pt x="4080008" y="1086339"/>
                  <a:pt x="3844785" y="1048760"/>
                  <a:pt x="3636621" y="1066469"/>
                </a:cubicBezTo>
                <a:cubicBezTo>
                  <a:pt x="3428457" y="1084178"/>
                  <a:pt x="3318867" y="1065392"/>
                  <a:pt x="3128545" y="1066469"/>
                </a:cubicBezTo>
                <a:cubicBezTo>
                  <a:pt x="2938223" y="1067546"/>
                  <a:pt x="2869900" y="1091766"/>
                  <a:pt x="2620468" y="1066469"/>
                </a:cubicBezTo>
                <a:cubicBezTo>
                  <a:pt x="2371036" y="1041172"/>
                  <a:pt x="2056853" y="1050519"/>
                  <a:pt x="1844622" y="1066469"/>
                </a:cubicBezTo>
                <a:cubicBezTo>
                  <a:pt x="1632391" y="1082419"/>
                  <a:pt x="938134" y="1005970"/>
                  <a:pt x="533235" y="1066469"/>
                </a:cubicBezTo>
                <a:cubicBezTo>
                  <a:pt x="204555" y="1089706"/>
                  <a:pt x="49280" y="815288"/>
                  <a:pt x="0" y="533234"/>
                </a:cubicBezTo>
                <a:lnTo>
                  <a:pt x="0" y="533235"/>
                </a:lnTo>
                <a:close/>
              </a:path>
              <a:path w="9992139" h="1066469" stroke="0" extrusionOk="0">
                <a:moveTo>
                  <a:pt x="0" y="533235"/>
                </a:moveTo>
                <a:cubicBezTo>
                  <a:pt x="-11393" y="250695"/>
                  <a:pt x="254369" y="66126"/>
                  <a:pt x="533235" y="0"/>
                </a:cubicBezTo>
                <a:cubicBezTo>
                  <a:pt x="780121" y="20798"/>
                  <a:pt x="925301" y="-22417"/>
                  <a:pt x="1041312" y="0"/>
                </a:cubicBezTo>
                <a:cubicBezTo>
                  <a:pt x="1157323" y="22417"/>
                  <a:pt x="1410211" y="-13640"/>
                  <a:pt x="1638645" y="0"/>
                </a:cubicBezTo>
                <a:cubicBezTo>
                  <a:pt x="1867079" y="13640"/>
                  <a:pt x="1948884" y="-14624"/>
                  <a:pt x="2057465" y="0"/>
                </a:cubicBezTo>
                <a:cubicBezTo>
                  <a:pt x="2166046" y="14624"/>
                  <a:pt x="2486679" y="33494"/>
                  <a:pt x="2833312" y="0"/>
                </a:cubicBezTo>
                <a:cubicBezTo>
                  <a:pt x="3179945" y="-33494"/>
                  <a:pt x="3153001" y="-5709"/>
                  <a:pt x="3252131" y="0"/>
                </a:cubicBezTo>
                <a:cubicBezTo>
                  <a:pt x="3351261" y="5709"/>
                  <a:pt x="3643400" y="7137"/>
                  <a:pt x="3938721" y="0"/>
                </a:cubicBezTo>
                <a:cubicBezTo>
                  <a:pt x="4234042" y="-7137"/>
                  <a:pt x="4292240" y="7653"/>
                  <a:pt x="4446798" y="0"/>
                </a:cubicBezTo>
                <a:cubicBezTo>
                  <a:pt x="4601356" y="-7653"/>
                  <a:pt x="4706969" y="17112"/>
                  <a:pt x="4954875" y="0"/>
                </a:cubicBezTo>
                <a:cubicBezTo>
                  <a:pt x="5202781" y="-17112"/>
                  <a:pt x="5281232" y="10652"/>
                  <a:pt x="5373695" y="0"/>
                </a:cubicBezTo>
                <a:cubicBezTo>
                  <a:pt x="5466158" y="-10652"/>
                  <a:pt x="5618438" y="-18550"/>
                  <a:pt x="5792514" y="0"/>
                </a:cubicBezTo>
                <a:cubicBezTo>
                  <a:pt x="5966590" y="18550"/>
                  <a:pt x="6160090" y="4941"/>
                  <a:pt x="6300591" y="0"/>
                </a:cubicBezTo>
                <a:cubicBezTo>
                  <a:pt x="6441092" y="-4941"/>
                  <a:pt x="6678603" y="-24599"/>
                  <a:pt x="6897924" y="0"/>
                </a:cubicBezTo>
                <a:cubicBezTo>
                  <a:pt x="7117245" y="24599"/>
                  <a:pt x="7350400" y="-28902"/>
                  <a:pt x="7673771" y="0"/>
                </a:cubicBezTo>
                <a:cubicBezTo>
                  <a:pt x="7997142" y="28902"/>
                  <a:pt x="8108712" y="-26443"/>
                  <a:pt x="8360361" y="0"/>
                </a:cubicBezTo>
                <a:cubicBezTo>
                  <a:pt x="8612010" y="26443"/>
                  <a:pt x="9036364" y="-20875"/>
                  <a:pt x="9458905" y="0"/>
                </a:cubicBezTo>
                <a:cubicBezTo>
                  <a:pt x="9742548" y="-2915"/>
                  <a:pt x="10027428" y="240418"/>
                  <a:pt x="9992140" y="533235"/>
                </a:cubicBezTo>
                <a:lnTo>
                  <a:pt x="9992139" y="533235"/>
                </a:lnTo>
                <a:cubicBezTo>
                  <a:pt x="9970982" y="774005"/>
                  <a:pt x="9744651" y="1070640"/>
                  <a:pt x="9458904" y="1066470"/>
                </a:cubicBezTo>
                <a:cubicBezTo>
                  <a:pt x="9247800" y="1055407"/>
                  <a:pt x="9118346" y="1047050"/>
                  <a:pt x="8861571" y="1066470"/>
                </a:cubicBezTo>
                <a:cubicBezTo>
                  <a:pt x="8604796" y="1085890"/>
                  <a:pt x="8467385" y="1091986"/>
                  <a:pt x="8085724" y="1066470"/>
                </a:cubicBezTo>
                <a:cubicBezTo>
                  <a:pt x="7704063" y="1040954"/>
                  <a:pt x="7487954" y="1062335"/>
                  <a:pt x="7309878" y="1066470"/>
                </a:cubicBezTo>
                <a:cubicBezTo>
                  <a:pt x="7131802" y="1070605"/>
                  <a:pt x="6857191" y="1099896"/>
                  <a:pt x="6444774" y="1066470"/>
                </a:cubicBezTo>
                <a:cubicBezTo>
                  <a:pt x="6032357" y="1033044"/>
                  <a:pt x="5945057" y="1059685"/>
                  <a:pt x="5758184" y="1066470"/>
                </a:cubicBezTo>
                <a:cubicBezTo>
                  <a:pt x="5571311" y="1073255"/>
                  <a:pt x="5173436" y="1052619"/>
                  <a:pt x="4893081" y="1066469"/>
                </a:cubicBezTo>
                <a:cubicBezTo>
                  <a:pt x="4612726" y="1080320"/>
                  <a:pt x="4490816" y="1067460"/>
                  <a:pt x="4385004" y="1066469"/>
                </a:cubicBezTo>
                <a:cubicBezTo>
                  <a:pt x="4279192" y="1065478"/>
                  <a:pt x="3947263" y="1093200"/>
                  <a:pt x="3787671" y="1066469"/>
                </a:cubicBezTo>
                <a:cubicBezTo>
                  <a:pt x="3628079" y="1039738"/>
                  <a:pt x="3231660" y="1098287"/>
                  <a:pt x="3011825" y="1066469"/>
                </a:cubicBezTo>
                <a:cubicBezTo>
                  <a:pt x="2791990" y="1034651"/>
                  <a:pt x="2502445" y="1043598"/>
                  <a:pt x="2235978" y="1066469"/>
                </a:cubicBezTo>
                <a:cubicBezTo>
                  <a:pt x="1969511" y="1089340"/>
                  <a:pt x="1807016" y="1054782"/>
                  <a:pt x="1549388" y="1066469"/>
                </a:cubicBezTo>
                <a:cubicBezTo>
                  <a:pt x="1291760" y="1078157"/>
                  <a:pt x="1223665" y="1085531"/>
                  <a:pt x="1130568" y="1066469"/>
                </a:cubicBezTo>
                <a:cubicBezTo>
                  <a:pt x="1037471" y="1047407"/>
                  <a:pt x="806803" y="1038141"/>
                  <a:pt x="533235" y="1066469"/>
                </a:cubicBezTo>
                <a:cubicBezTo>
                  <a:pt x="244428" y="1129084"/>
                  <a:pt x="44581" y="831520"/>
                  <a:pt x="0" y="533234"/>
                </a:cubicBezTo>
                <a:lnTo>
                  <a:pt x="0" y="533235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hiện tượng ô nhiễm môi trường ở địa phương và nguyên nhân.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96A1F4-61B1-89FA-C72F-25E25CAFDA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7557" y="1480101"/>
            <a:ext cx="8649321" cy="400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4768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835503">
            <a:off x="-259142" y="-252921"/>
            <a:ext cx="2277275" cy="21737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31074">
            <a:off x="10727308" y="-1381105"/>
            <a:ext cx="2515169" cy="55113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5739">
            <a:off x="10986350" y="4899904"/>
            <a:ext cx="2323115" cy="23882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490790">
            <a:off x="4219451" y="212202"/>
            <a:ext cx="1167235" cy="6150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361682">
            <a:off x="-1810380" y="3244239"/>
            <a:ext cx="2996851" cy="39909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787215">
            <a:off x="523196" y="-57419"/>
            <a:ext cx="528706" cy="244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046438">
            <a:off x="10501501" y="2100378"/>
            <a:ext cx="1954299" cy="195429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A4E0029-0D34-4C28-A669-C5AB4C8E97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8961" y="248783"/>
            <a:ext cx="11614078" cy="6360433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C074BA-7FCC-40B9-8DE7-2858FA00549E}"/>
              </a:ext>
            </a:extLst>
          </p:cNvPr>
          <p:cNvSpPr/>
          <p:nvPr/>
        </p:nvSpPr>
        <p:spPr>
          <a:xfrm>
            <a:off x="4929809" y="786282"/>
            <a:ext cx="6828182" cy="2096066"/>
          </a:xfrm>
          <a:custGeom>
            <a:avLst/>
            <a:gdLst>
              <a:gd name="csX0" fmla="*/ 0 w 6828182"/>
              <a:gd name="csY0" fmla="*/ 1048033 h 2096066"/>
              <a:gd name="csX1" fmla="*/ 1048033 w 6828182"/>
              <a:gd name="csY1" fmla="*/ 0 h 2096066"/>
              <a:gd name="csX2" fmla="*/ 1818692 w 6828182"/>
              <a:gd name="csY2" fmla="*/ 0 h 2096066"/>
              <a:gd name="csX3" fmla="*/ 2447387 w 6828182"/>
              <a:gd name="csY3" fmla="*/ 0 h 2096066"/>
              <a:gd name="csX4" fmla="*/ 3076083 w 6828182"/>
              <a:gd name="csY4" fmla="*/ 0 h 2096066"/>
              <a:gd name="csX5" fmla="*/ 3752099 w 6828182"/>
              <a:gd name="csY5" fmla="*/ 0 h 2096066"/>
              <a:gd name="csX6" fmla="*/ 4333474 w 6828182"/>
              <a:gd name="csY6" fmla="*/ 0 h 2096066"/>
              <a:gd name="csX7" fmla="*/ 4914848 w 6828182"/>
              <a:gd name="csY7" fmla="*/ 0 h 2096066"/>
              <a:gd name="csX8" fmla="*/ 5780149 w 6828182"/>
              <a:gd name="csY8" fmla="*/ 0 h 2096066"/>
              <a:gd name="csX9" fmla="*/ 6828182 w 6828182"/>
              <a:gd name="csY9" fmla="*/ 1048033 h 2096066"/>
              <a:gd name="csX10" fmla="*/ 6828182 w 6828182"/>
              <a:gd name="csY10" fmla="*/ 1048033 h 2096066"/>
              <a:gd name="csX11" fmla="*/ 5780149 w 6828182"/>
              <a:gd name="csY11" fmla="*/ 2096066 h 2096066"/>
              <a:gd name="csX12" fmla="*/ 5151454 w 6828182"/>
              <a:gd name="csY12" fmla="*/ 2096066 h 2096066"/>
              <a:gd name="csX13" fmla="*/ 4617400 w 6828182"/>
              <a:gd name="csY13" fmla="*/ 2096066 h 2096066"/>
              <a:gd name="csX14" fmla="*/ 4036026 w 6828182"/>
              <a:gd name="csY14" fmla="*/ 2096066 h 2096066"/>
              <a:gd name="csX15" fmla="*/ 3360010 w 6828182"/>
              <a:gd name="csY15" fmla="*/ 2096066 h 2096066"/>
              <a:gd name="csX16" fmla="*/ 2731314 w 6828182"/>
              <a:gd name="csY16" fmla="*/ 2096066 h 2096066"/>
              <a:gd name="csX17" fmla="*/ 2102619 w 6828182"/>
              <a:gd name="csY17" fmla="*/ 2096066 h 2096066"/>
              <a:gd name="csX18" fmla="*/ 1048033 w 6828182"/>
              <a:gd name="csY18" fmla="*/ 2096066 h 2096066"/>
              <a:gd name="csX19" fmla="*/ 0 w 6828182"/>
              <a:gd name="csY19" fmla="*/ 1048033 h 20960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6828182" h="2096066" fill="none" extrusionOk="0">
                <a:moveTo>
                  <a:pt x="0" y="1048033"/>
                </a:moveTo>
                <a:cubicBezTo>
                  <a:pt x="39847" y="466679"/>
                  <a:pt x="337222" y="-42468"/>
                  <a:pt x="1048033" y="0"/>
                </a:cubicBezTo>
                <a:cubicBezTo>
                  <a:pt x="1276833" y="17942"/>
                  <a:pt x="1451638" y="30303"/>
                  <a:pt x="1818692" y="0"/>
                </a:cubicBezTo>
                <a:cubicBezTo>
                  <a:pt x="2185746" y="-30303"/>
                  <a:pt x="2228795" y="29482"/>
                  <a:pt x="2447387" y="0"/>
                </a:cubicBezTo>
                <a:cubicBezTo>
                  <a:pt x="2665979" y="-29482"/>
                  <a:pt x="2872144" y="-12537"/>
                  <a:pt x="3076083" y="0"/>
                </a:cubicBezTo>
                <a:cubicBezTo>
                  <a:pt x="3280022" y="12537"/>
                  <a:pt x="3473108" y="25454"/>
                  <a:pt x="3752099" y="0"/>
                </a:cubicBezTo>
                <a:cubicBezTo>
                  <a:pt x="4031090" y="-25454"/>
                  <a:pt x="4084661" y="3276"/>
                  <a:pt x="4333474" y="0"/>
                </a:cubicBezTo>
                <a:cubicBezTo>
                  <a:pt x="4582288" y="-3276"/>
                  <a:pt x="4706018" y="-22403"/>
                  <a:pt x="4914848" y="0"/>
                </a:cubicBezTo>
                <a:cubicBezTo>
                  <a:pt x="5123678" y="22403"/>
                  <a:pt x="5487090" y="13137"/>
                  <a:pt x="5780149" y="0"/>
                </a:cubicBezTo>
                <a:cubicBezTo>
                  <a:pt x="6481232" y="-73398"/>
                  <a:pt x="6833881" y="394479"/>
                  <a:pt x="6828182" y="1048033"/>
                </a:cubicBezTo>
                <a:lnTo>
                  <a:pt x="6828182" y="1048033"/>
                </a:lnTo>
                <a:cubicBezTo>
                  <a:pt x="6805290" y="1758658"/>
                  <a:pt x="6491057" y="2110580"/>
                  <a:pt x="5780149" y="2096066"/>
                </a:cubicBezTo>
                <a:cubicBezTo>
                  <a:pt x="5479019" y="2121723"/>
                  <a:pt x="5444820" y="2098934"/>
                  <a:pt x="5151454" y="2096066"/>
                </a:cubicBezTo>
                <a:cubicBezTo>
                  <a:pt x="4858088" y="2093198"/>
                  <a:pt x="4796720" y="2114597"/>
                  <a:pt x="4617400" y="2096066"/>
                </a:cubicBezTo>
                <a:cubicBezTo>
                  <a:pt x="4438080" y="2077535"/>
                  <a:pt x="4257942" y="2087690"/>
                  <a:pt x="4036026" y="2096066"/>
                </a:cubicBezTo>
                <a:cubicBezTo>
                  <a:pt x="3814110" y="2104442"/>
                  <a:pt x="3515918" y="2081710"/>
                  <a:pt x="3360010" y="2096066"/>
                </a:cubicBezTo>
                <a:cubicBezTo>
                  <a:pt x="3204102" y="2110422"/>
                  <a:pt x="2936973" y="2104806"/>
                  <a:pt x="2731314" y="2096066"/>
                </a:cubicBezTo>
                <a:cubicBezTo>
                  <a:pt x="2525655" y="2087326"/>
                  <a:pt x="2258068" y="2119545"/>
                  <a:pt x="2102619" y="2096066"/>
                </a:cubicBezTo>
                <a:cubicBezTo>
                  <a:pt x="1947170" y="2072587"/>
                  <a:pt x="1314131" y="2087654"/>
                  <a:pt x="1048033" y="2096066"/>
                </a:cubicBezTo>
                <a:cubicBezTo>
                  <a:pt x="482835" y="1998022"/>
                  <a:pt x="167" y="1590490"/>
                  <a:pt x="0" y="1048033"/>
                </a:cubicBezTo>
                <a:close/>
              </a:path>
              <a:path w="6828182" h="2096066" stroke="0" extrusionOk="0">
                <a:moveTo>
                  <a:pt x="0" y="1048033"/>
                </a:moveTo>
                <a:cubicBezTo>
                  <a:pt x="-68801" y="541430"/>
                  <a:pt x="495270" y="110196"/>
                  <a:pt x="1048033" y="0"/>
                </a:cubicBezTo>
                <a:cubicBezTo>
                  <a:pt x="1327565" y="-19843"/>
                  <a:pt x="1409423" y="25107"/>
                  <a:pt x="1629407" y="0"/>
                </a:cubicBezTo>
                <a:cubicBezTo>
                  <a:pt x="1849391" y="-25107"/>
                  <a:pt x="1998250" y="22116"/>
                  <a:pt x="2258103" y="0"/>
                </a:cubicBezTo>
                <a:cubicBezTo>
                  <a:pt x="2517956" y="-22116"/>
                  <a:pt x="2530128" y="16805"/>
                  <a:pt x="2792156" y="0"/>
                </a:cubicBezTo>
                <a:cubicBezTo>
                  <a:pt x="3054184" y="-16805"/>
                  <a:pt x="3196311" y="-27337"/>
                  <a:pt x="3515493" y="0"/>
                </a:cubicBezTo>
                <a:cubicBezTo>
                  <a:pt x="3834675" y="27337"/>
                  <a:pt x="3820563" y="15260"/>
                  <a:pt x="4049547" y="0"/>
                </a:cubicBezTo>
                <a:cubicBezTo>
                  <a:pt x="4278531" y="-15260"/>
                  <a:pt x="4448105" y="18505"/>
                  <a:pt x="4725563" y="0"/>
                </a:cubicBezTo>
                <a:cubicBezTo>
                  <a:pt x="5003021" y="-18505"/>
                  <a:pt x="5394732" y="34657"/>
                  <a:pt x="5780149" y="0"/>
                </a:cubicBezTo>
                <a:cubicBezTo>
                  <a:pt x="6283339" y="102930"/>
                  <a:pt x="6780426" y="602040"/>
                  <a:pt x="6828182" y="1048033"/>
                </a:cubicBezTo>
                <a:lnTo>
                  <a:pt x="6828182" y="1048033"/>
                </a:lnTo>
                <a:cubicBezTo>
                  <a:pt x="6855866" y="1623850"/>
                  <a:pt x="6334546" y="2031799"/>
                  <a:pt x="5780149" y="2096066"/>
                </a:cubicBezTo>
                <a:cubicBezTo>
                  <a:pt x="5630116" y="2074878"/>
                  <a:pt x="5400494" y="2091646"/>
                  <a:pt x="5151454" y="2096066"/>
                </a:cubicBezTo>
                <a:cubicBezTo>
                  <a:pt x="4902414" y="2100486"/>
                  <a:pt x="4713137" y="2082492"/>
                  <a:pt x="4570079" y="2096066"/>
                </a:cubicBezTo>
                <a:cubicBezTo>
                  <a:pt x="4427021" y="2109640"/>
                  <a:pt x="4005043" y="2109548"/>
                  <a:pt x="3846742" y="2096066"/>
                </a:cubicBezTo>
                <a:cubicBezTo>
                  <a:pt x="3688441" y="2082584"/>
                  <a:pt x="3366964" y="2078195"/>
                  <a:pt x="3218046" y="2096066"/>
                </a:cubicBezTo>
                <a:cubicBezTo>
                  <a:pt x="3069128" y="2113937"/>
                  <a:pt x="2902307" y="2083472"/>
                  <a:pt x="2636672" y="2096066"/>
                </a:cubicBezTo>
                <a:cubicBezTo>
                  <a:pt x="2371037" y="2108660"/>
                  <a:pt x="2196411" y="2091847"/>
                  <a:pt x="2055298" y="2096066"/>
                </a:cubicBezTo>
                <a:cubicBezTo>
                  <a:pt x="1914185" y="2100285"/>
                  <a:pt x="1386799" y="2115886"/>
                  <a:pt x="1048033" y="2096066"/>
                </a:cubicBezTo>
                <a:cubicBezTo>
                  <a:pt x="435205" y="1996872"/>
                  <a:pt x="-63061" y="1661039"/>
                  <a:pt x="0" y="104803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tranh, trao đổi nhóm với bạn về hiện tượng ô nhiễm môi trường ở địa phương và nêu nguyên nhân.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FF7E1-6D9A-45C9-A280-53A053EA44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489" y="1423703"/>
            <a:ext cx="4651651" cy="4932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9103FB-39C6-E9BE-9B21-902DBF8D2F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5730" y="3141545"/>
            <a:ext cx="6241774" cy="289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3222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1456560">
            <a:off x="16437122" y="883497"/>
            <a:ext cx="507251" cy="7153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04847">
            <a:off x="12881582" y="1489423"/>
            <a:ext cx="748207" cy="748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461588">
            <a:off x="15554162" y="3801117"/>
            <a:ext cx="814259" cy="8645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46022">
            <a:off x="12899398" y="-728168"/>
            <a:ext cx="868995" cy="8010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286641" y="2778612"/>
            <a:ext cx="718275" cy="8588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94065" y="500625"/>
            <a:ext cx="955373" cy="6204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003586">
            <a:off x="15967559" y="1643955"/>
            <a:ext cx="363756" cy="7535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20968">
            <a:off x="12997295" y="746367"/>
            <a:ext cx="1290115" cy="4222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129358">
            <a:off x="11199678" y="1677494"/>
            <a:ext cx="559823" cy="5323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453495">
            <a:off x="12835610" y="3409213"/>
            <a:ext cx="840151" cy="950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601344">
            <a:off x="13452356" y="2198797"/>
            <a:ext cx="967987" cy="967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438273">
            <a:off x="16551071" y="4318744"/>
            <a:ext cx="266654" cy="12324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3659741">
            <a:off x="6770235" y="4872888"/>
            <a:ext cx="609209" cy="6227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842453">
            <a:off x="11598856" y="4418514"/>
            <a:ext cx="584361" cy="6519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045001">
            <a:off x="11627898" y="5566308"/>
            <a:ext cx="574822" cy="1079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4492633">
            <a:off x="13318052" y="4607435"/>
            <a:ext cx="410867" cy="12084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5514686" y="2542609"/>
            <a:ext cx="472005" cy="472005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FAF4A1CD-FF7A-4484-AF99-43DF96F1FFC2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55" y="1113449"/>
            <a:ext cx="5478771" cy="574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76BE420-F214-4DDB-9D46-F60D0F0812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33704" y="3197837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059E7A3-73AC-4B39-BC86-FAD76EB442D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4580" y="3101919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D26068-2073-448B-8C7D-A963AF909A5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050" y="141865"/>
            <a:ext cx="7023201" cy="27983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835503">
            <a:off x="-259142" y="-252921"/>
            <a:ext cx="2277275" cy="21737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31074">
            <a:off x="10727308" y="-1381105"/>
            <a:ext cx="2515169" cy="55113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55739">
            <a:off x="10986350" y="4899904"/>
            <a:ext cx="2323115" cy="23882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490790">
            <a:off x="4219451" y="212202"/>
            <a:ext cx="1167235" cy="6150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361682">
            <a:off x="-1810380" y="3244239"/>
            <a:ext cx="2996851" cy="39909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787215">
            <a:off x="523196" y="-57419"/>
            <a:ext cx="528706" cy="244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046438">
            <a:off x="10501501" y="2100378"/>
            <a:ext cx="1954299" cy="195429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A4E0029-0D34-4C28-A669-C5AB4C8E97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8778" y="387930"/>
            <a:ext cx="11614078" cy="636043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7E5F26-A50B-4DDA-AC1D-3FEE2175A515}"/>
              </a:ext>
            </a:extLst>
          </p:cNvPr>
          <p:cNvSpPr/>
          <p:nvPr/>
        </p:nvSpPr>
        <p:spPr>
          <a:xfrm>
            <a:off x="1107900" y="139701"/>
            <a:ext cx="9992139" cy="1180180"/>
          </a:xfrm>
          <a:custGeom>
            <a:avLst/>
            <a:gdLst>
              <a:gd name="csX0" fmla="*/ 0 w 9992139"/>
              <a:gd name="csY0" fmla="*/ 590090 h 1180180"/>
              <a:gd name="csX1" fmla="*/ 590090 w 9992139"/>
              <a:gd name="csY1" fmla="*/ 0 h 1180180"/>
              <a:gd name="csX2" fmla="*/ 1267933 w 9992139"/>
              <a:gd name="csY2" fmla="*/ 0 h 1180180"/>
              <a:gd name="csX3" fmla="*/ 1945776 w 9992139"/>
              <a:gd name="csY3" fmla="*/ 0 h 1180180"/>
              <a:gd name="csX4" fmla="*/ 2447380 w 9992139"/>
              <a:gd name="csY4" fmla="*/ 0 h 1180180"/>
              <a:gd name="csX5" fmla="*/ 2948984 w 9992139"/>
              <a:gd name="csY5" fmla="*/ 0 h 1180180"/>
              <a:gd name="csX6" fmla="*/ 3362468 w 9992139"/>
              <a:gd name="csY6" fmla="*/ 0 h 1180180"/>
              <a:gd name="csX7" fmla="*/ 4128430 w 9992139"/>
              <a:gd name="csY7" fmla="*/ 0 h 1180180"/>
              <a:gd name="csX8" fmla="*/ 4718154 w 9992139"/>
              <a:gd name="csY8" fmla="*/ 0 h 1180180"/>
              <a:gd name="csX9" fmla="*/ 5484116 w 9992139"/>
              <a:gd name="csY9" fmla="*/ 0 h 1180180"/>
              <a:gd name="csX10" fmla="*/ 5985720 w 9992139"/>
              <a:gd name="csY10" fmla="*/ 0 h 1180180"/>
              <a:gd name="csX11" fmla="*/ 6663563 w 9992139"/>
              <a:gd name="csY11" fmla="*/ 0 h 1180180"/>
              <a:gd name="csX12" fmla="*/ 7429526 w 9992139"/>
              <a:gd name="csY12" fmla="*/ 0 h 1180180"/>
              <a:gd name="csX13" fmla="*/ 8019249 w 9992139"/>
              <a:gd name="csY13" fmla="*/ 0 h 1180180"/>
              <a:gd name="csX14" fmla="*/ 8608973 w 9992139"/>
              <a:gd name="csY14" fmla="*/ 0 h 1180180"/>
              <a:gd name="csX15" fmla="*/ 9402049 w 9992139"/>
              <a:gd name="csY15" fmla="*/ 0 h 1180180"/>
              <a:gd name="csX16" fmla="*/ 9992139 w 9992139"/>
              <a:gd name="csY16" fmla="*/ 590090 h 1180180"/>
              <a:gd name="csX17" fmla="*/ 9992139 w 9992139"/>
              <a:gd name="csY17" fmla="*/ 590090 h 1180180"/>
              <a:gd name="csX18" fmla="*/ 9402049 w 9992139"/>
              <a:gd name="csY18" fmla="*/ 1180180 h 1180180"/>
              <a:gd name="csX19" fmla="*/ 8812326 w 9992139"/>
              <a:gd name="csY19" fmla="*/ 1180180 h 1180180"/>
              <a:gd name="csX20" fmla="*/ 8134483 w 9992139"/>
              <a:gd name="csY20" fmla="*/ 1180180 h 1180180"/>
              <a:gd name="csX21" fmla="*/ 7456640 w 9992139"/>
              <a:gd name="csY21" fmla="*/ 1180180 h 1180180"/>
              <a:gd name="csX22" fmla="*/ 6778797 w 9992139"/>
              <a:gd name="csY22" fmla="*/ 1180180 h 1180180"/>
              <a:gd name="csX23" fmla="*/ 6012834 w 9992139"/>
              <a:gd name="csY23" fmla="*/ 1180180 h 1180180"/>
              <a:gd name="csX24" fmla="*/ 5423111 w 9992139"/>
              <a:gd name="csY24" fmla="*/ 1180180 h 1180180"/>
              <a:gd name="csX25" fmla="*/ 4745268 w 9992139"/>
              <a:gd name="csY25" fmla="*/ 1180180 h 1180180"/>
              <a:gd name="csX26" fmla="*/ 4243664 w 9992139"/>
              <a:gd name="csY26" fmla="*/ 1180180 h 1180180"/>
              <a:gd name="csX27" fmla="*/ 3653940 w 9992139"/>
              <a:gd name="csY27" fmla="*/ 1180180 h 1180180"/>
              <a:gd name="csX28" fmla="*/ 3152337 w 9992139"/>
              <a:gd name="csY28" fmla="*/ 1180180 h 1180180"/>
              <a:gd name="csX29" fmla="*/ 2650733 w 9992139"/>
              <a:gd name="csY29" fmla="*/ 1180180 h 1180180"/>
              <a:gd name="csX30" fmla="*/ 1884770 w 9992139"/>
              <a:gd name="csY30" fmla="*/ 1180180 h 1180180"/>
              <a:gd name="csX31" fmla="*/ 590090 w 9992139"/>
              <a:gd name="csY31" fmla="*/ 1180180 h 1180180"/>
              <a:gd name="csX32" fmla="*/ 0 w 9992139"/>
              <a:gd name="csY32" fmla="*/ 590090 h 11801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9992139" h="1180180" fill="none" extrusionOk="0">
                <a:moveTo>
                  <a:pt x="0" y="590090"/>
                </a:moveTo>
                <a:cubicBezTo>
                  <a:pt x="-38426" y="253306"/>
                  <a:pt x="318794" y="44998"/>
                  <a:pt x="590090" y="0"/>
                </a:cubicBezTo>
                <a:cubicBezTo>
                  <a:pt x="852594" y="27644"/>
                  <a:pt x="1054654" y="-14336"/>
                  <a:pt x="1267933" y="0"/>
                </a:cubicBezTo>
                <a:cubicBezTo>
                  <a:pt x="1481212" y="14336"/>
                  <a:pt x="1808313" y="5990"/>
                  <a:pt x="1945776" y="0"/>
                </a:cubicBezTo>
                <a:cubicBezTo>
                  <a:pt x="2083239" y="-5990"/>
                  <a:pt x="2263491" y="12976"/>
                  <a:pt x="2447380" y="0"/>
                </a:cubicBezTo>
                <a:cubicBezTo>
                  <a:pt x="2631269" y="-12976"/>
                  <a:pt x="2814964" y="104"/>
                  <a:pt x="2948984" y="0"/>
                </a:cubicBezTo>
                <a:cubicBezTo>
                  <a:pt x="3083004" y="-104"/>
                  <a:pt x="3194473" y="19574"/>
                  <a:pt x="3362468" y="0"/>
                </a:cubicBezTo>
                <a:cubicBezTo>
                  <a:pt x="3530463" y="-19574"/>
                  <a:pt x="3881774" y="-20540"/>
                  <a:pt x="4128430" y="0"/>
                </a:cubicBezTo>
                <a:cubicBezTo>
                  <a:pt x="4375086" y="20540"/>
                  <a:pt x="4446463" y="27058"/>
                  <a:pt x="4718154" y="0"/>
                </a:cubicBezTo>
                <a:cubicBezTo>
                  <a:pt x="4989845" y="-27058"/>
                  <a:pt x="5111430" y="17798"/>
                  <a:pt x="5484116" y="0"/>
                </a:cubicBezTo>
                <a:cubicBezTo>
                  <a:pt x="5856802" y="-17798"/>
                  <a:pt x="5781489" y="12743"/>
                  <a:pt x="5985720" y="0"/>
                </a:cubicBezTo>
                <a:cubicBezTo>
                  <a:pt x="6189951" y="-12743"/>
                  <a:pt x="6336604" y="17715"/>
                  <a:pt x="6663563" y="0"/>
                </a:cubicBezTo>
                <a:cubicBezTo>
                  <a:pt x="6990522" y="-17715"/>
                  <a:pt x="7080754" y="19087"/>
                  <a:pt x="7429526" y="0"/>
                </a:cubicBezTo>
                <a:cubicBezTo>
                  <a:pt x="7778298" y="-19087"/>
                  <a:pt x="7738144" y="7641"/>
                  <a:pt x="8019249" y="0"/>
                </a:cubicBezTo>
                <a:cubicBezTo>
                  <a:pt x="8300354" y="-7641"/>
                  <a:pt x="8346470" y="29292"/>
                  <a:pt x="8608973" y="0"/>
                </a:cubicBezTo>
                <a:cubicBezTo>
                  <a:pt x="8871476" y="-29292"/>
                  <a:pt x="9183235" y="4604"/>
                  <a:pt x="9402049" y="0"/>
                </a:cubicBezTo>
                <a:cubicBezTo>
                  <a:pt x="9704991" y="11435"/>
                  <a:pt x="9966303" y="256765"/>
                  <a:pt x="9992139" y="590090"/>
                </a:cubicBezTo>
                <a:lnTo>
                  <a:pt x="9992139" y="590090"/>
                </a:lnTo>
                <a:cubicBezTo>
                  <a:pt x="9978460" y="915403"/>
                  <a:pt x="9712728" y="1171066"/>
                  <a:pt x="9402049" y="1180180"/>
                </a:cubicBezTo>
                <a:cubicBezTo>
                  <a:pt x="9273877" y="1192060"/>
                  <a:pt x="8950796" y="1194087"/>
                  <a:pt x="8812326" y="1180180"/>
                </a:cubicBezTo>
                <a:cubicBezTo>
                  <a:pt x="8673856" y="1166273"/>
                  <a:pt x="8281538" y="1205243"/>
                  <a:pt x="8134483" y="1180180"/>
                </a:cubicBezTo>
                <a:cubicBezTo>
                  <a:pt x="7987428" y="1155117"/>
                  <a:pt x="7686935" y="1146444"/>
                  <a:pt x="7456640" y="1180180"/>
                </a:cubicBezTo>
                <a:cubicBezTo>
                  <a:pt x="7226345" y="1213916"/>
                  <a:pt x="7062425" y="1164421"/>
                  <a:pt x="6778797" y="1180180"/>
                </a:cubicBezTo>
                <a:cubicBezTo>
                  <a:pt x="6495169" y="1195939"/>
                  <a:pt x="6362219" y="1146542"/>
                  <a:pt x="6012834" y="1180180"/>
                </a:cubicBezTo>
                <a:cubicBezTo>
                  <a:pt x="5663449" y="1213818"/>
                  <a:pt x="5694992" y="1168612"/>
                  <a:pt x="5423111" y="1180180"/>
                </a:cubicBezTo>
                <a:cubicBezTo>
                  <a:pt x="5151230" y="1191748"/>
                  <a:pt x="4917608" y="1185193"/>
                  <a:pt x="4745268" y="1180180"/>
                </a:cubicBezTo>
                <a:cubicBezTo>
                  <a:pt x="4572928" y="1175167"/>
                  <a:pt x="4441897" y="1165128"/>
                  <a:pt x="4243664" y="1180180"/>
                </a:cubicBezTo>
                <a:cubicBezTo>
                  <a:pt x="4045431" y="1195232"/>
                  <a:pt x="3896023" y="1196019"/>
                  <a:pt x="3653940" y="1180180"/>
                </a:cubicBezTo>
                <a:cubicBezTo>
                  <a:pt x="3411857" y="1164341"/>
                  <a:pt x="3259712" y="1202747"/>
                  <a:pt x="3152337" y="1180180"/>
                </a:cubicBezTo>
                <a:cubicBezTo>
                  <a:pt x="3044962" y="1157613"/>
                  <a:pt x="2837559" y="1170721"/>
                  <a:pt x="2650733" y="1180180"/>
                </a:cubicBezTo>
                <a:cubicBezTo>
                  <a:pt x="2463907" y="1189639"/>
                  <a:pt x="2073996" y="1183691"/>
                  <a:pt x="1884770" y="1180180"/>
                </a:cubicBezTo>
                <a:cubicBezTo>
                  <a:pt x="1695544" y="1176669"/>
                  <a:pt x="1076264" y="1204245"/>
                  <a:pt x="590090" y="1180180"/>
                </a:cubicBezTo>
                <a:cubicBezTo>
                  <a:pt x="216329" y="1212718"/>
                  <a:pt x="35782" y="906953"/>
                  <a:pt x="0" y="590090"/>
                </a:cubicBezTo>
                <a:close/>
              </a:path>
              <a:path w="9992139" h="1180180" stroke="0" extrusionOk="0">
                <a:moveTo>
                  <a:pt x="0" y="590090"/>
                </a:moveTo>
                <a:cubicBezTo>
                  <a:pt x="-23131" y="288470"/>
                  <a:pt x="277664" y="56988"/>
                  <a:pt x="590090" y="0"/>
                </a:cubicBezTo>
                <a:cubicBezTo>
                  <a:pt x="737946" y="-24694"/>
                  <a:pt x="932953" y="-2711"/>
                  <a:pt x="1091694" y="0"/>
                </a:cubicBezTo>
                <a:cubicBezTo>
                  <a:pt x="1250435" y="2711"/>
                  <a:pt x="1386985" y="28276"/>
                  <a:pt x="1681417" y="0"/>
                </a:cubicBezTo>
                <a:cubicBezTo>
                  <a:pt x="1975849" y="-28276"/>
                  <a:pt x="1937041" y="-10020"/>
                  <a:pt x="2094901" y="0"/>
                </a:cubicBezTo>
                <a:cubicBezTo>
                  <a:pt x="2252761" y="10020"/>
                  <a:pt x="2701046" y="30108"/>
                  <a:pt x="2860864" y="0"/>
                </a:cubicBezTo>
                <a:cubicBezTo>
                  <a:pt x="3020682" y="-30108"/>
                  <a:pt x="3166566" y="-1344"/>
                  <a:pt x="3274348" y="0"/>
                </a:cubicBezTo>
                <a:cubicBezTo>
                  <a:pt x="3382130" y="1344"/>
                  <a:pt x="3793446" y="5778"/>
                  <a:pt x="3952191" y="0"/>
                </a:cubicBezTo>
                <a:cubicBezTo>
                  <a:pt x="4110936" y="-5778"/>
                  <a:pt x="4258832" y="4384"/>
                  <a:pt x="4453795" y="0"/>
                </a:cubicBezTo>
                <a:cubicBezTo>
                  <a:pt x="4648758" y="-4384"/>
                  <a:pt x="4764266" y="-4744"/>
                  <a:pt x="4955399" y="0"/>
                </a:cubicBezTo>
                <a:cubicBezTo>
                  <a:pt x="5146532" y="4744"/>
                  <a:pt x="5205393" y="20653"/>
                  <a:pt x="5368883" y="0"/>
                </a:cubicBezTo>
                <a:cubicBezTo>
                  <a:pt x="5532373" y="-20653"/>
                  <a:pt x="5580999" y="19995"/>
                  <a:pt x="5782367" y="0"/>
                </a:cubicBezTo>
                <a:cubicBezTo>
                  <a:pt x="5983735" y="-19995"/>
                  <a:pt x="6088779" y="-15515"/>
                  <a:pt x="6283971" y="0"/>
                </a:cubicBezTo>
                <a:cubicBezTo>
                  <a:pt x="6479163" y="15515"/>
                  <a:pt x="6752203" y="6726"/>
                  <a:pt x="6873695" y="0"/>
                </a:cubicBezTo>
                <a:cubicBezTo>
                  <a:pt x="6995187" y="-6726"/>
                  <a:pt x="7360646" y="-16137"/>
                  <a:pt x="7639657" y="0"/>
                </a:cubicBezTo>
                <a:cubicBezTo>
                  <a:pt x="7918668" y="16137"/>
                  <a:pt x="8150277" y="-27511"/>
                  <a:pt x="8317500" y="0"/>
                </a:cubicBezTo>
                <a:cubicBezTo>
                  <a:pt x="8484723" y="27511"/>
                  <a:pt x="8969905" y="21149"/>
                  <a:pt x="9402049" y="0"/>
                </a:cubicBezTo>
                <a:cubicBezTo>
                  <a:pt x="9655362" y="-19494"/>
                  <a:pt x="10005383" y="264823"/>
                  <a:pt x="9992139" y="590090"/>
                </a:cubicBezTo>
                <a:lnTo>
                  <a:pt x="9992139" y="590090"/>
                </a:lnTo>
                <a:cubicBezTo>
                  <a:pt x="9966099" y="849860"/>
                  <a:pt x="9667835" y="1208825"/>
                  <a:pt x="9402049" y="1180180"/>
                </a:cubicBezTo>
                <a:cubicBezTo>
                  <a:pt x="9281935" y="1162319"/>
                  <a:pt x="9091437" y="1189413"/>
                  <a:pt x="8812326" y="1180180"/>
                </a:cubicBezTo>
                <a:cubicBezTo>
                  <a:pt x="8533215" y="1170947"/>
                  <a:pt x="8225648" y="1177728"/>
                  <a:pt x="8046363" y="1180180"/>
                </a:cubicBezTo>
                <a:cubicBezTo>
                  <a:pt x="7867078" y="1182632"/>
                  <a:pt x="7456966" y="1205340"/>
                  <a:pt x="7280400" y="1180180"/>
                </a:cubicBezTo>
                <a:cubicBezTo>
                  <a:pt x="7103834" y="1155020"/>
                  <a:pt x="6666069" y="1199192"/>
                  <a:pt x="6426318" y="1180180"/>
                </a:cubicBezTo>
                <a:cubicBezTo>
                  <a:pt x="6186567" y="1161168"/>
                  <a:pt x="5985994" y="1211399"/>
                  <a:pt x="5748475" y="1180180"/>
                </a:cubicBezTo>
                <a:cubicBezTo>
                  <a:pt x="5510956" y="1148961"/>
                  <a:pt x="5065878" y="1162856"/>
                  <a:pt x="4894393" y="1180180"/>
                </a:cubicBezTo>
                <a:cubicBezTo>
                  <a:pt x="4722908" y="1197504"/>
                  <a:pt x="4496268" y="1186344"/>
                  <a:pt x="4392789" y="1180180"/>
                </a:cubicBezTo>
                <a:cubicBezTo>
                  <a:pt x="4289310" y="1174016"/>
                  <a:pt x="4043429" y="1170699"/>
                  <a:pt x="3803066" y="1180180"/>
                </a:cubicBezTo>
                <a:cubicBezTo>
                  <a:pt x="3562703" y="1189661"/>
                  <a:pt x="3211605" y="1210838"/>
                  <a:pt x="3037103" y="1180180"/>
                </a:cubicBezTo>
                <a:cubicBezTo>
                  <a:pt x="2862601" y="1149522"/>
                  <a:pt x="2612895" y="1199419"/>
                  <a:pt x="2271141" y="1180180"/>
                </a:cubicBezTo>
                <a:cubicBezTo>
                  <a:pt x="1929387" y="1160941"/>
                  <a:pt x="1843062" y="1189609"/>
                  <a:pt x="1593298" y="1180180"/>
                </a:cubicBezTo>
                <a:cubicBezTo>
                  <a:pt x="1343534" y="1170751"/>
                  <a:pt x="1363895" y="1199050"/>
                  <a:pt x="1179813" y="1180180"/>
                </a:cubicBezTo>
                <a:cubicBezTo>
                  <a:pt x="995731" y="1161310"/>
                  <a:pt x="710582" y="1203078"/>
                  <a:pt x="590090" y="1180180"/>
                </a:cubicBezTo>
                <a:cubicBezTo>
                  <a:pt x="268037" y="1222481"/>
                  <a:pt x="28809" y="918436"/>
                  <a:pt x="0" y="59009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việc em và mọi người đã làm hoặc có thể làm để khắc phục hiện tượng ô nhiễm đó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82A02-B04F-4044-1665-6C1DBFA560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8993" y="1642364"/>
            <a:ext cx="4651651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86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1129358">
            <a:off x="11199678" y="1677494"/>
            <a:ext cx="559823" cy="53234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659741">
            <a:off x="6770235" y="4872888"/>
            <a:ext cx="609209" cy="622797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FAF4A1CD-FF7A-4484-AF99-43DF96F1FF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55" y="1113449"/>
            <a:ext cx="5478771" cy="574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76BE420-F214-4DDB-9D46-F60D0F081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3704" y="3197837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059E7A3-73AC-4B39-BC86-FAD76EB442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580" y="3101919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D26068-2073-448B-8C7D-A963AF909A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" y="141865"/>
            <a:ext cx="7023201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06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272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#9Slide03 Arima Madurai Black</vt:lpstr>
      <vt:lpstr>#9Slide03 Sofia Pro Soft Bold</vt:lpstr>
      <vt:lpstr>#9Slide04 Vollkorn Black</vt:lpstr>
      <vt:lpstr>#9Slide05 Dear Saturday</vt:lpstr>
      <vt:lpstr>#9Slide05 SVNUT Triumph</vt:lpstr>
      <vt:lpstr>Arial</vt:lpstr>
      <vt:lpstr>Calibri</vt:lpstr>
      <vt:lpstr>Cambria</vt:lpstr>
      <vt:lpstr>HP001 4 hàng</vt:lpstr>
      <vt:lpstr>Lobster</vt:lpstr>
      <vt:lpstr>Sitka Display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MAY TINH VINH KHANG</cp:lastModifiedBy>
  <cp:revision>45</cp:revision>
  <dcterms:created xsi:type="dcterms:W3CDTF">2023-02-04T02:09:15Z</dcterms:created>
  <dcterms:modified xsi:type="dcterms:W3CDTF">2026-04-10T06:46:44Z</dcterms:modified>
</cp:coreProperties>
</file>