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8"/>
  </p:notesMasterIdLst>
  <p:sldIdLst>
    <p:sldId id="2007577502" r:id="rId3"/>
    <p:sldId id="399" r:id="rId4"/>
    <p:sldId id="407" r:id="rId5"/>
    <p:sldId id="2007577490" r:id="rId6"/>
    <p:sldId id="2007577491" r:id="rId7"/>
    <p:sldId id="2007577492" r:id="rId8"/>
    <p:sldId id="2007577493" r:id="rId9"/>
    <p:sldId id="2007577494" r:id="rId10"/>
    <p:sldId id="2007577495" r:id="rId11"/>
    <p:sldId id="2007577496" r:id="rId12"/>
    <p:sldId id="2007577497" r:id="rId13"/>
    <p:sldId id="2007577498" r:id="rId14"/>
    <p:sldId id="2007577499" r:id="rId15"/>
    <p:sldId id="2007577500" r:id="rId16"/>
    <p:sldId id="20075775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2D61B-5D82-400C-A5E4-110B9209B45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D6C9F-B657-4F33-B913-C0C2427D6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5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493927" y="-2791401"/>
            <a:ext cx="10721805" cy="100856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891167"/>
            <a:ext cx="949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50967" y="3677233"/>
            <a:ext cx="6389600" cy="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96641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5130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40172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6982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4607638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0"/>
          <p:cNvSpPr/>
          <p:nvPr/>
        </p:nvSpPr>
        <p:spPr>
          <a:xfrm rot="817974">
            <a:off x="7685545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0"/>
          <p:cNvSpPr/>
          <p:nvPr/>
        </p:nvSpPr>
        <p:spPr>
          <a:xfrm>
            <a:off x="10170867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5588000" y="2167133"/>
            <a:ext cx="56532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731000" y="4131600"/>
            <a:ext cx="4510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8547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10120529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893358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8"/>
          <p:cNvSpPr/>
          <p:nvPr/>
        </p:nvSpPr>
        <p:spPr>
          <a:xfrm flipH="1">
            <a:off x="111253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1015553" y="4169943"/>
            <a:ext cx="3685119" cy="43192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10601453" y="6132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947995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4992126" y="-7771133"/>
            <a:ext cx="14303844" cy="1097869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9"/>
          <p:cNvSpPr/>
          <p:nvPr/>
        </p:nvSpPr>
        <p:spPr>
          <a:xfrm flipH="1">
            <a:off x="10347511" y="391041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9"/>
          <p:cNvSpPr/>
          <p:nvPr/>
        </p:nvSpPr>
        <p:spPr>
          <a:xfrm flipH="1">
            <a:off x="153351" y="613238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860962" y="-2497046"/>
            <a:ext cx="4668255" cy="5471500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43998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2008981" y="-2420215"/>
            <a:ext cx="14554440" cy="10927077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30"/>
          <p:cNvSpPr/>
          <p:nvPr/>
        </p:nvSpPr>
        <p:spPr>
          <a:xfrm flipH="1">
            <a:off x="203827" y="418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30"/>
          <p:cNvSpPr/>
          <p:nvPr/>
        </p:nvSpPr>
        <p:spPr>
          <a:xfrm flipH="1">
            <a:off x="10654760" y="1074932"/>
            <a:ext cx="1307133" cy="480411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6757930" y="3396615"/>
            <a:ext cx="4668316" cy="5471572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88918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24469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6030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0670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3A4</a:t>
            </a:r>
            <a:endParaRPr lang="en-US" altLang="vi-VN" b="1" dirty="0">
              <a:solidFill>
                <a:srgbClr val="FF0000"/>
              </a:solidFill>
              <a:latin typeface="Lobster" panose="00000500000000000000" pitchFamily="2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36498" y="2731776"/>
            <a:ext cx="6707352" cy="1764024"/>
            <a:chOff x="8838723" y="2372117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27705"/>
              <a:ext cx="2319860" cy="1379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sử dụng quạt điện?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27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1211647" y="2828815"/>
            <a:ext cx="103333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Đặt quạt điện ở vị trí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Bật quạt và điều chỉnh tốc độ quay của cánh quạt phù hợp với nhu cầu sử dụng.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 Điều chỉnh hướng gió của quạt cho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Tắt quạt khi không sử dụng và vệ sinh quạt (chỉ vệ sinh khi đã rút dây nguồn).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A195C-04D5-4B78-8026-B6239D338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4" y="1013323"/>
            <a:ext cx="2015745" cy="1449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53B0F-054F-43F8-8769-FCDCA53EE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8" y="982197"/>
            <a:ext cx="2042367" cy="1480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A7392-9B07-4421-844F-BF13F7D35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29" y="1019813"/>
            <a:ext cx="2059757" cy="1381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E18B07-3925-4326-BDBD-C5C2766BB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97" y="1028630"/>
            <a:ext cx="2308395" cy="1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3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36497" y="2731775"/>
            <a:ext cx="7229123" cy="2441734"/>
            <a:chOff x="8838723" y="2372117"/>
            <a:chExt cx="2432835" cy="2235960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51698" y="2586752"/>
              <a:ext cx="2319860" cy="202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sử dụng máy thu thanh.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57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1211647" y="2828815"/>
            <a:ext cx="103333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Bật công tắc nguồn (ON/OFF).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Điều chỉnh âm lượng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 Chọn AM/FM và chỉnh nút dò kênh để chọn đài phát thanh hoặc chọn kênh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Tắt nguồn khi không sử dụng và vệ sinh máy thu thanh.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9EBD6-CCB9-41BD-A757-DC8C3D60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18" y="621026"/>
            <a:ext cx="1779792" cy="1664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C8BAE-F817-4757-BCE1-4725F06FC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28" y="568297"/>
            <a:ext cx="2016007" cy="1770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FABBD-D658-4EB1-9F79-513164FA3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05" y="773018"/>
            <a:ext cx="2050840" cy="1575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61CC66-0566-4CFD-8850-22F33C223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15" y="893807"/>
            <a:ext cx="1976911" cy="13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120383" y="1686746"/>
            <a:ext cx="7229124" cy="4420674"/>
            <a:chOff x="8838723" y="2372117"/>
            <a:chExt cx="2432835" cy="251092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43774"/>
              <a:ext cx="2319860" cy="2339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chọn kênh và điều chỉnh âm lượng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ti vi thông qua bộ điều khiển từ xa.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64" y="2869844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0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669323" y="292972"/>
            <a:ext cx="1077715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bước chọn kênh và điều chỉnh âm lượng của ti vi thông qua bộ điều khiển từ xa: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 1: Bấm phím ON/OFF trên bộ điều khiển để mở ti vi.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 2: Bấm vào các kí hiệu + và - trên phím VOL để điều chỉnh âm lượng của ti vi.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 3: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Bấm các phím từ số 0 đến số 9 trên bộ điều khiển để chọn kênh truyền hình.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 bấm vào các kí hiệu + và - trên phím PROG để chọn kênh.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 4: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Bấm phím ON/OFF để tắt ti vi khi không sử dụng.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Vệ sinh ti vi và bộ điều khiển từ xa bằng khăn mềm.</a:t>
            </a:r>
          </a:p>
        </p:txBody>
      </p:sp>
    </p:spTree>
    <p:extLst>
      <p:ext uri="{BB962C8B-B14F-4D97-AF65-F5344CB8AC3E}">
        <p14:creationId xmlns:p14="http://schemas.microsoft.com/office/powerpoint/2010/main" val="2762910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7321214" y="3210749"/>
            <a:ext cx="5459823" cy="4246395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9677026" y="-175336"/>
            <a:ext cx="3187161" cy="2115461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8117" y="4741735"/>
            <a:ext cx="3746000" cy="1622103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5252010" y="45331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2703267" y="51194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1188768" y="3910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835914" y="-2132711"/>
            <a:ext cx="4494289" cy="52676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447C396-129E-404E-ABB9-0AB5ED4B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93" y="319208"/>
            <a:ext cx="4718713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C5571-4277-4F83-ACE2-FA486FAF4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29" y="2088203"/>
            <a:ext cx="10638442" cy="13290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BDB2C-527F-4DDB-B25B-A96F9B0A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965" y="2580075"/>
            <a:ext cx="769381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3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65558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44878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760248" y="1912626"/>
            <a:ext cx="8021802" cy="3067348"/>
            <a:chOff x="8838723" y="2372117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27705"/>
              <a:ext cx="2319860" cy="1531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1. Em hãy nêu một tình huống mất an toàn khi sử dụng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sản phẩm công nghệ trong gia đình và chỉ rõ cách xử lí. 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4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2CEBFC-7F20-4F88-8BFC-A53E4A1DCCE8}"/>
              </a:ext>
            </a:extLst>
          </p:cNvPr>
          <p:cNvSpPr/>
          <p:nvPr/>
        </p:nvSpPr>
        <p:spPr>
          <a:xfrm>
            <a:off x="-133350" y="292972"/>
            <a:ext cx="12839700" cy="61531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20D8C4-29B3-4575-BDFC-42464FEFD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294728"/>
              </p:ext>
            </p:extLst>
          </p:nvPr>
        </p:nvGraphicFramePr>
        <p:xfrm>
          <a:off x="289112" y="898119"/>
          <a:ext cx="11902888" cy="5524500"/>
        </p:xfrm>
        <a:graphic>
          <a:graphicData uri="http://schemas.openxmlformats.org/drawingml/2006/table">
            <a:tbl>
              <a:tblPr/>
              <a:tblGrid>
                <a:gridCol w="4871968">
                  <a:extLst>
                    <a:ext uri="{9D8B030D-6E8A-4147-A177-3AD203B41FA5}">
                      <a16:colId xmlns:a16="http://schemas.microsoft.com/office/drawing/2014/main" val="2964933982"/>
                    </a:ext>
                  </a:extLst>
                </a:gridCol>
                <a:gridCol w="7030920">
                  <a:extLst>
                    <a:ext uri="{9D8B030D-6E8A-4147-A177-3AD203B41FA5}">
                      <a16:colId xmlns:a16="http://schemas.microsoft.com/office/drawing/2014/main" val="3680388777"/>
                    </a:ext>
                  </a:extLst>
                </a:gridCol>
              </a:tblGrid>
              <a:tr h="4205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 huống gây mất an toàn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 phòng tránh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472006"/>
                  </a:ext>
                </a:extLst>
              </a:tr>
              <a:tr h="1044856">
                <a:tc>
                  <a:txBody>
                    <a:bodyPr/>
                    <a:lstStyle/>
                    <a:p>
                      <a:pPr fontAlgn="t"/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Nối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dây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phích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cắm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ổ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thuật</a:t>
                      </a:r>
                      <a:endParaRPr lang="en-US" sz="2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Nối dây điện vào phích cắm và ổ điện theo hướng dẫn của nhà sản xuất hoặc gọi thợ điện đến nhà để nối dây.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022377"/>
                  </a:ext>
                </a:extLst>
              </a:tr>
              <a:tr h="1044856">
                <a:tc>
                  <a:txBody>
                    <a:bodyPr/>
                    <a:lstStyle/>
                    <a:p>
                      <a:pPr fontAlgn="t"/>
                      <a:r>
                        <a:rPr lang="en-US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Dây điện nguồn bị hỏng lớp vỏ cách điện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 người lớn bọc lại chỗ bị hỏng lớp vỏ bằng băng dính (băng keo) cách điện hoặc thay dây điện mới.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723361"/>
                  </a:ext>
                </a:extLst>
              </a:tr>
              <a:tr h="732700">
                <a:tc>
                  <a:txBody>
                    <a:bodyPr/>
                    <a:lstStyle/>
                    <a:p>
                      <a:pPr fontAlgn="t"/>
                      <a:r>
                        <a:rPr lang="en-US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Chọc đồ vật vào ổ điện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Lắp ổ điện ở những chỗ cao, nơi trẻ em không với tới được hoặc lắp hộp bảo vệ cho ổ điện.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48255"/>
                  </a:ext>
                </a:extLst>
              </a:tr>
              <a:tr h="732700">
                <a:tc>
                  <a:txBody>
                    <a:bodyPr/>
                    <a:lstStyle/>
                    <a:p>
                      <a:pPr fontAlgn="t"/>
                      <a:r>
                        <a:rPr lang="en-US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bàn là còn nóng lên quần áo trong thời gian dài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Rút bàn là sau khi sử dụng và để vào nơi an toàn cho bàn là nguội.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359531"/>
                  </a:ext>
                </a:extLst>
              </a:tr>
              <a:tr h="732700">
                <a:tc>
                  <a:txBody>
                    <a:bodyPr/>
                    <a:lstStyle/>
                    <a:p>
                      <a:pPr fontAlgn="t"/>
                      <a:r>
                        <a:rPr lang="en-US" sz="25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 dụng điện thoại khi đang sạc pin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thoại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</a:t>
                      </a:r>
                      <a:r>
                        <a:rPr lang="en-US" sz="25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pin.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42537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31FF0ABC-4D79-435D-8A9F-C4E43043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5" y="303158"/>
            <a:ext cx="83629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huống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xử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lí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04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36498" y="2731776"/>
            <a:ext cx="6707352" cy="1764024"/>
            <a:chOff x="8838723" y="2372117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27705"/>
              <a:ext cx="2319860" cy="793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sử dụng đèn học.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8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B521C-D165-48E5-99E6-EBEE7F7C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2" y="1022209"/>
            <a:ext cx="1818175" cy="1278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4FEB0-23B5-4CB8-9B81-CA2091F25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52" y="1063001"/>
            <a:ext cx="1845884" cy="1358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7E32-0A71-4CC9-8BBB-54024BEE9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51" y="1238581"/>
            <a:ext cx="1827636" cy="1182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57246-CF6F-4392-AF3C-38ABAE630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01" y="1293556"/>
            <a:ext cx="1858034" cy="1127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1848577" y="3009899"/>
            <a:ext cx="91387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Đặt đèn ở vị trí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Bật đèn.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 Điều chỉnh độ sáng và hướng chiếu sáng của đèn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Tắt đèn khi không sử dụng.</a:t>
            </a:r>
          </a:p>
        </p:txBody>
      </p:sp>
    </p:spTree>
    <p:extLst>
      <p:ext uri="{BB962C8B-B14F-4D97-AF65-F5344CB8AC3E}">
        <p14:creationId xmlns:p14="http://schemas.microsoft.com/office/powerpoint/2010/main" val="1508746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624</Words>
  <Application>Microsoft Office PowerPoint</Application>
  <PresentationFormat>Widescreen</PresentationFormat>
  <Paragraphs>46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Cairo</vt:lpstr>
      <vt:lpstr>Calibri</vt:lpstr>
      <vt:lpstr>Cambria</vt:lpstr>
      <vt:lpstr>Coiny</vt:lpstr>
      <vt:lpstr>HP001 4 hàng</vt:lpstr>
      <vt:lpstr>Lobster</vt:lpstr>
      <vt:lpstr>Oxygen</vt:lpstr>
      <vt:lpstr>Sitka Display</vt:lpstr>
      <vt:lpstr>Social Issues Thesis: Climate Change by Slidesgo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12</cp:revision>
  <dcterms:created xsi:type="dcterms:W3CDTF">2023-09-20T11:51:38Z</dcterms:created>
  <dcterms:modified xsi:type="dcterms:W3CDTF">2026-04-10T04:05:39Z</dcterms:modified>
</cp:coreProperties>
</file>