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8"/>
  </p:notesMasterIdLst>
  <p:sldIdLst>
    <p:sldId id="572" r:id="rId2"/>
    <p:sldId id="264" r:id="rId3"/>
    <p:sldId id="267" r:id="rId4"/>
    <p:sldId id="295" r:id="rId5"/>
    <p:sldId id="298" r:id="rId6"/>
    <p:sldId id="2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9FFC3-2A99-44D8-93F2-BE72BA890EB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8B423-22AB-4982-8A78-1F2FC0AC5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8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56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0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5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5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3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7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02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9A028-D7AC-5BCE-7DFD-8FEC626E58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3302" y="2299652"/>
            <a:ext cx="7699915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B89228-7ECA-6B1E-B51A-E5389192C933}"/>
              </a:ext>
            </a:extLst>
          </p:cNvPr>
          <p:cNvSpPr txBox="1"/>
          <p:nvPr/>
        </p:nvSpPr>
        <p:spPr>
          <a:xfrm>
            <a:off x="4095750" y="2171700"/>
            <a:ext cx="45243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Tìm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đọc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sách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báo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viết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về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hành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tinh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xanh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của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chúng</a:t>
            </a:r>
            <a:r>
              <a:rPr lang="en-US" sz="4400" b="1" dirty="0">
                <a:solidFill>
                  <a:srgbClr val="0070C0"/>
                </a:solidFill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BB6216-AADA-E671-784F-DFC4FF57C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49" y="295274"/>
            <a:ext cx="8486775" cy="61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kids in a tree&#10;&#10;AI-generated content may be incorrect.">
            <a:extLst>
              <a:ext uri="{FF2B5EF4-FFF2-40B4-BE49-F238E27FC236}">
                <a16:creationId xmlns:a16="http://schemas.microsoft.com/office/drawing/2014/main" id="{A9B9A09C-B7EB-E165-579A-346B86248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47</Words>
  <Application>Microsoft Office PowerPoint</Application>
  <PresentationFormat>Widescreen</PresentationFormat>
  <Paragraphs>10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HP001 4 hàng</vt:lpstr>
      <vt:lpstr>Lobster</vt:lpstr>
      <vt:lpstr>Sitka Display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14</cp:revision>
  <dcterms:created xsi:type="dcterms:W3CDTF">2023-02-04T10:10:19Z</dcterms:created>
  <dcterms:modified xsi:type="dcterms:W3CDTF">2026-04-10T04:08:43Z</dcterms:modified>
</cp:coreProperties>
</file>