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"/>
  </p:notesMasterIdLst>
  <p:sldIdLst>
    <p:sldId id="572" r:id="rId3"/>
    <p:sldId id="2007577191" r:id="rId4"/>
    <p:sldId id="2007577195" r:id="rId5"/>
    <p:sldId id="2007577196" r:id="rId6"/>
    <p:sldId id="2007577199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5EC9"/>
    <a:srgbClr val="FF66CC"/>
    <a:srgbClr val="78E60A"/>
    <a:srgbClr val="FFC000"/>
    <a:srgbClr val="0096FF"/>
    <a:srgbClr val="FF7C8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4" autoAdjust="0"/>
    <p:restoredTop sz="94660"/>
  </p:normalViewPr>
  <p:slideViewPr>
    <p:cSldViewPr snapToGrid="0">
      <p:cViewPr varScale="1">
        <p:scale>
          <a:sx n="78" d="100"/>
          <a:sy n="78" d="100"/>
        </p:scale>
        <p:origin x="93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4AC75-503D-46F2-B595-3F6C5AE30826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C66A3-5A39-4A8D-90A0-2B7BB2C21C8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05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3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4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53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9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8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8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2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96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0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6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2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9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5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4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9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0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0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47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837084-53CC-2609-8DD8-06B9B4A2A003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18952" cy="1618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7AAA451-0EA6-41C1-98B6-B9661C29C8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AAB33E-DB72-5B88-4EAE-1960D2F81B9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0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鱼, 游戏机&#10;&#10;描述已自动生成">
            <a:extLst>
              <a:ext uri="{FF2B5EF4-FFF2-40B4-BE49-F238E27FC236}">
                <a16:creationId xmlns:a16="http://schemas.microsoft.com/office/drawing/2014/main" id="{A4C9ECF5-1143-4FBA-B582-F4FFE00A1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图片包含 游戏机, 蛋糕, 食物, 动物&#10;&#10;描述已自动生成">
            <a:extLst>
              <a:ext uri="{FF2B5EF4-FFF2-40B4-BE49-F238E27FC236}">
                <a16:creationId xmlns:a16="http://schemas.microsoft.com/office/drawing/2014/main" id="{79C54302-CA44-4FC4-9A77-E14DD3FC8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2"/>
          <a:stretch/>
        </p:blipFill>
        <p:spPr>
          <a:xfrm>
            <a:off x="0" y="2583542"/>
            <a:ext cx="12192000" cy="42744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1A907A-8F4C-4B1E-AFAF-938479C53A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9" r="671"/>
          <a:stretch/>
        </p:blipFill>
        <p:spPr>
          <a:xfrm>
            <a:off x="0" y="0"/>
            <a:ext cx="12192000" cy="6857998"/>
          </a:xfrm>
          <a:custGeom>
            <a:avLst/>
            <a:gdLst>
              <a:gd name="connsiteX0" fmla="*/ 0 w 12148458"/>
              <a:gd name="connsiteY0" fmla="*/ 0 h 6857998"/>
              <a:gd name="connsiteX1" fmla="*/ 12148458 w 12148458"/>
              <a:gd name="connsiteY1" fmla="*/ 0 h 6857998"/>
              <a:gd name="connsiteX2" fmla="*/ 12148458 w 12148458"/>
              <a:gd name="connsiteY2" fmla="*/ 6857998 h 6857998"/>
              <a:gd name="connsiteX3" fmla="*/ 0 w 12148458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57998">
                <a:moveTo>
                  <a:pt x="0" y="0"/>
                </a:moveTo>
                <a:lnTo>
                  <a:pt x="12148458" y="0"/>
                </a:lnTo>
                <a:lnTo>
                  <a:pt x="1214845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5" name="图片 24" descr="图片包含 风筝, 伞, 装饰品, 飞行&#10;&#10;描述已自动生成">
            <a:extLst>
              <a:ext uri="{FF2B5EF4-FFF2-40B4-BE49-F238E27FC236}">
                <a16:creationId xmlns:a16="http://schemas.microsoft.com/office/drawing/2014/main" id="{F1D25DB1-43E4-4ECC-8D83-1B128F2891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8" b="30514"/>
          <a:stretch/>
        </p:blipFill>
        <p:spPr>
          <a:xfrm>
            <a:off x="10205277" y="-82520"/>
            <a:ext cx="1895226" cy="1924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10A4E-5F65-AD14-0DBA-DE7F605882A9}"/>
              </a:ext>
            </a:extLst>
          </p:cNvPr>
          <p:cNvSpPr txBox="1"/>
          <p:nvPr/>
        </p:nvSpPr>
        <p:spPr>
          <a:xfrm>
            <a:off x="620008" y="409514"/>
            <a:ext cx="10899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 MÁI NHÀ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695C4B-7714-F246-832E-E3D5A1259101}"/>
              </a:ext>
            </a:extLst>
          </p:cNvPr>
          <p:cNvSpPr txBox="1"/>
          <p:nvPr/>
        </p:nvSpPr>
        <p:spPr>
          <a:xfrm>
            <a:off x="1162933" y="1238189"/>
            <a:ext cx="35614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biếc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D43C5-0816-734A-76FA-F27032542FE7}"/>
              </a:ext>
            </a:extLst>
          </p:cNvPr>
          <p:cNvSpPr txBox="1"/>
          <p:nvPr/>
        </p:nvSpPr>
        <p:spPr>
          <a:xfrm>
            <a:off x="1191508" y="2962214"/>
            <a:ext cx="35614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dím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ốc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56F52-BF4D-BD41-5C0D-47AC3318B0EB}"/>
              </a:ext>
            </a:extLst>
          </p:cNvPr>
          <p:cNvSpPr txBox="1"/>
          <p:nvPr/>
        </p:nvSpPr>
        <p:spPr>
          <a:xfrm>
            <a:off x="4106158" y="1190564"/>
            <a:ext cx="35614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Nghiêng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15B67-0563-43B1-5879-B5715AAD6758}"/>
              </a:ext>
            </a:extLst>
          </p:cNvPr>
          <p:cNvSpPr txBox="1"/>
          <p:nvPr/>
        </p:nvSpPr>
        <p:spPr>
          <a:xfrm>
            <a:off x="7735183" y="1209614"/>
            <a:ext cx="35614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 ơi, ngước mắt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Ngước mắt lên trông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 ơi, hãy hát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Hát câu cuối cùng: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 mái nhà chung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 mái nhà chung...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(Định Hải)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9EF042-3DD2-0613-CCD5-DC741361EA72}"/>
              </a:ext>
            </a:extLst>
          </p:cNvPr>
          <p:cNvSpPr txBox="1"/>
          <p:nvPr/>
        </p:nvSpPr>
        <p:spPr>
          <a:xfrm>
            <a:off x="4182358" y="2886014"/>
            <a:ext cx="35614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riêng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F6F985-1D14-CC90-52CF-E5D3986BD3A4}"/>
              </a:ext>
            </a:extLst>
          </p:cNvPr>
          <p:cNvSpPr txBox="1"/>
          <p:nvPr/>
        </p:nvSpPr>
        <p:spPr>
          <a:xfrm>
            <a:off x="4220458" y="4590989"/>
            <a:ext cx="35614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riêng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vòm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CBCB6D6C-8EEF-3996-FC36-0BC38D2EA72E}"/>
              </a:ext>
            </a:extLst>
          </p:cNvPr>
          <p:cNvGrpSpPr/>
          <p:nvPr/>
        </p:nvGrpSpPr>
        <p:grpSpPr>
          <a:xfrm>
            <a:off x="185002" y="5734050"/>
            <a:ext cx="3758348" cy="957872"/>
            <a:chOff x="2954954" y="4334354"/>
            <a:chExt cx="6334189" cy="1214046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DC62AD72-D57D-0009-30C9-DEEA74AE9803}"/>
                </a:ext>
              </a:extLst>
            </p:cNvPr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892C513E-266F-2FA3-291C-7DFB98F73A0C}"/>
                </a:ext>
              </a:extLst>
            </p:cNvPr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9">
              <a:extLst>
                <a:ext uri="{FF2B5EF4-FFF2-40B4-BE49-F238E27FC236}">
                  <a16:creationId xmlns:a16="http://schemas.microsoft.com/office/drawing/2014/main" id="{0B058827-5575-A922-250D-00120B8D64D4}"/>
                </a:ext>
              </a:extLst>
            </p:cNvPr>
            <p:cNvSpPr/>
            <p:nvPr/>
          </p:nvSpPr>
          <p:spPr>
            <a:xfrm>
              <a:off x="3010551" y="4334354"/>
              <a:ext cx="6247871" cy="9375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chia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khổ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066B6E19-2269-12E0-081A-033F34731846}"/>
              </a:ext>
            </a:extLst>
          </p:cNvPr>
          <p:cNvSpPr/>
          <p:nvPr/>
        </p:nvSpPr>
        <p:spPr>
          <a:xfrm>
            <a:off x="618103" y="131002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D357A1-6DEE-7640-84DA-0C1B11055800}"/>
              </a:ext>
            </a:extLst>
          </p:cNvPr>
          <p:cNvSpPr/>
          <p:nvPr/>
        </p:nvSpPr>
        <p:spPr>
          <a:xfrm>
            <a:off x="675253" y="29959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E46767-2861-0C1B-DFFF-6E8BD34F470D}"/>
              </a:ext>
            </a:extLst>
          </p:cNvPr>
          <p:cNvSpPr/>
          <p:nvPr/>
        </p:nvSpPr>
        <p:spPr>
          <a:xfrm>
            <a:off x="3628003" y="12147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1D1E43-68D5-CE80-4FB5-EE14937C368F}"/>
              </a:ext>
            </a:extLst>
          </p:cNvPr>
          <p:cNvSpPr/>
          <p:nvPr/>
        </p:nvSpPr>
        <p:spPr>
          <a:xfrm>
            <a:off x="3704203" y="29673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98B080-DFC5-9E80-FF5F-A1B62E764FA9}"/>
              </a:ext>
            </a:extLst>
          </p:cNvPr>
          <p:cNvSpPr/>
          <p:nvPr/>
        </p:nvSpPr>
        <p:spPr>
          <a:xfrm>
            <a:off x="3751828" y="46818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D47DD1-63D9-0419-B280-B292961972CF}"/>
              </a:ext>
            </a:extLst>
          </p:cNvPr>
          <p:cNvSpPr/>
          <p:nvPr/>
        </p:nvSpPr>
        <p:spPr>
          <a:xfrm>
            <a:off x="7276078" y="127192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859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鱼, 游戏机&#10;&#10;描述已自动生成">
            <a:extLst>
              <a:ext uri="{FF2B5EF4-FFF2-40B4-BE49-F238E27FC236}">
                <a16:creationId xmlns:a16="http://schemas.microsoft.com/office/drawing/2014/main" id="{A4C9ECF5-1143-4FBA-B582-F4FFE00A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1A907A-8F4C-4B1E-AFAF-938479C53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" r="671"/>
          <a:stretch/>
        </p:blipFill>
        <p:spPr>
          <a:xfrm>
            <a:off x="0" y="0"/>
            <a:ext cx="12192000" cy="6857998"/>
          </a:xfrm>
          <a:custGeom>
            <a:avLst/>
            <a:gdLst>
              <a:gd name="connsiteX0" fmla="*/ 0 w 12148458"/>
              <a:gd name="connsiteY0" fmla="*/ 0 h 6857998"/>
              <a:gd name="connsiteX1" fmla="*/ 12148458 w 12148458"/>
              <a:gd name="connsiteY1" fmla="*/ 0 h 6857998"/>
              <a:gd name="connsiteX2" fmla="*/ 12148458 w 12148458"/>
              <a:gd name="connsiteY2" fmla="*/ 6857998 h 6857998"/>
              <a:gd name="connsiteX3" fmla="*/ 0 w 12148458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57998">
                <a:moveTo>
                  <a:pt x="0" y="0"/>
                </a:moveTo>
                <a:lnTo>
                  <a:pt x="12148458" y="0"/>
                </a:lnTo>
                <a:lnTo>
                  <a:pt x="1214845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79545F11-4713-7D3B-2E44-744E9E7E5F21}"/>
              </a:ext>
            </a:extLst>
          </p:cNvPr>
          <p:cNvGrpSpPr/>
          <p:nvPr/>
        </p:nvGrpSpPr>
        <p:grpSpPr>
          <a:xfrm>
            <a:off x="471252" y="616759"/>
            <a:ext cx="11027906" cy="1828875"/>
            <a:chOff x="866078" y="1339848"/>
            <a:chExt cx="8270930" cy="1371656"/>
          </a:xfrm>
        </p:grpSpPr>
        <p:pic>
          <p:nvPicPr>
            <p:cNvPr id="8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6DFB995F-9ED5-61C0-249E-AF0DC77F2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8" y="1339848"/>
              <a:ext cx="1400457" cy="1371656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8B9E305-04EA-3502-0E94-DCB903A25B37}"/>
                </a:ext>
              </a:extLst>
            </p:cNvPr>
            <p:cNvSpPr txBox="1"/>
            <p:nvPr/>
          </p:nvSpPr>
          <p:spPr>
            <a:xfrm>
              <a:off x="885237" y="1633741"/>
              <a:ext cx="1298833" cy="61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altLang="zh-CN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1</a:t>
              </a:r>
            </a:p>
          </p:txBody>
        </p:sp>
        <p:sp>
          <p:nvSpPr>
            <p:cNvPr id="12" name="矩形 7">
              <a:extLst>
                <a:ext uri="{FF2B5EF4-FFF2-40B4-BE49-F238E27FC236}">
                  <a16:creationId xmlns:a16="http://schemas.microsoft.com/office/drawing/2014/main" id="{57A19AAD-D91D-FC43-CA8C-9823F8444E9C}"/>
                </a:ext>
              </a:extLst>
            </p:cNvPr>
            <p:cNvSpPr/>
            <p:nvPr/>
          </p:nvSpPr>
          <p:spPr>
            <a:xfrm>
              <a:off x="2332409" y="1620630"/>
              <a:ext cx="6804599" cy="900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 thơ nhắc đến mái nhà riêng của những con vật nào?</a:t>
              </a:r>
              <a:endParaRPr lang="zh-CN" altLang="en-US" sz="3600" dirty="0">
                <a:solidFill>
                  <a:srgbClr val="F5750B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50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鱼, 游戏机&#10;&#10;描述已自动生成">
            <a:extLst>
              <a:ext uri="{FF2B5EF4-FFF2-40B4-BE49-F238E27FC236}">
                <a16:creationId xmlns:a16="http://schemas.microsoft.com/office/drawing/2014/main" id="{A4C9ECF5-1143-4FBA-B582-F4FFE00A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1A907A-8F4C-4B1E-AFAF-938479C53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" r="671"/>
          <a:stretch/>
        </p:blipFill>
        <p:spPr>
          <a:xfrm>
            <a:off x="0" y="0"/>
            <a:ext cx="12192000" cy="6857998"/>
          </a:xfrm>
          <a:custGeom>
            <a:avLst/>
            <a:gdLst>
              <a:gd name="connsiteX0" fmla="*/ 0 w 12148458"/>
              <a:gd name="connsiteY0" fmla="*/ 0 h 6857998"/>
              <a:gd name="connsiteX1" fmla="*/ 12148458 w 12148458"/>
              <a:gd name="connsiteY1" fmla="*/ 0 h 6857998"/>
              <a:gd name="connsiteX2" fmla="*/ 12148458 w 12148458"/>
              <a:gd name="connsiteY2" fmla="*/ 6857998 h 6857998"/>
              <a:gd name="connsiteX3" fmla="*/ 0 w 12148458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57998">
                <a:moveTo>
                  <a:pt x="0" y="0"/>
                </a:moveTo>
                <a:lnTo>
                  <a:pt x="12148458" y="0"/>
                </a:lnTo>
                <a:lnTo>
                  <a:pt x="1214845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79545F11-4713-7D3B-2E44-744E9E7E5F21}"/>
              </a:ext>
            </a:extLst>
          </p:cNvPr>
          <p:cNvGrpSpPr/>
          <p:nvPr/>
        </p:nvGrpSpPr>
        <p:grpSpPr>
          <a:xfrm>
            <a:off x="471252" y="616759"/>
            <a:ext cx="11027906" cy="1828875"/>
            <a:chOff x="866078" y="1339848"/>
            <a:chExt cx="8270930" cy="1371656"/>
          </a:xfrm>
        </p:grpSpPr>
        <p:pic>
          <p:nvPicPr>
            <p:cNvPr id="8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6DFB995F-9ED5-61C0-249E-AF0DC77F2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8" y="1339848"/>
              <a:ext cx="1400457" cy="1371656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8B9E305-04EA-3502-0E94-DCB903A25B37}"/>
                </a:ext>
              </a:extLst>
            </p:cNvPr>
            <p:cNvSpPr txBox="1"/>
            <p:nvPr/>
          </p:nvSpPr>
          <p:spPr>
            <a:xfrm>
              <a:off x="885237" y="1633741"/>
              <a:ext cx="1298833" cy="61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2</a:t>
              </a:r>
            </a:p>
          </p:txBody>
        </p:sp>
        <p:sp>
          <p:nvSpPr>
            <p:cNvPr id="12" name="矩形 7">
              <a:extLst>
                <a:ext uri="{FF2B5EF4-FFF2-40B4-BE49-F238E27FC236}">
                  <a16:creationId xmlns:a16="http://schemas.microsoft.com/office/drawing/2014/main" id="{57A19AAD-D91D-FC43-CA8C-9823F8444E9C}"/>
                </a:ext>
              </a:extLst>
            </p:cNvPr>
            <p:cNvSpPr/>
            <p:nvPr/>
          </p:nvSpPr>
          <p:spPr>
            <a:xfrm>
              <a:off x="2332409" y="1620630"/>
              <a:ext cx="6804599" cy="900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Ghép t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ừ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 ở A với từ ngữ ở B để nói đúng đặc điểm ngôi nhà của từng con vật?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5750B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4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鱼, 游戏机&#10;&#10;描述已自动生成">
            <a:extLst>
              <a:ext uri="{FF2B5EF4-FFF2-40B4-BE49-F238E27FC236}">
                <a16:creationId xmlns:a16="http://schemas.microsoft.com/office/drawing/2014/main" id="{A4C9ECF5-1143-4FBA-B582-F4FFE00A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1A907A-8F4C-4B1E-AFAF-938479C53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" r="671"/>
          <a:stretch/>
        </p:blipFill>
        <p:spPr>
          <a:xfrm>
            <a:off x="0" y="0"/>
            <a:ext cx="12192000" cy="6857998"/>
          </a:xfrm>
          <a:custGeom>
            <a:avLst/>
            <a:gdLst>
              <a:gd name="connsiteX0" fmla="*/ 0 w 12148458"/>
              <a:gd name="connsiteY0" fmla="*/ 0 h 6857998"/>
              <a:gd name="connsiteX1" fmla="*/ 12148458 w 12148458"/>
              <a:gd name="connsiteY1" fmla="*/ 0 h 6857998"/>
              <a:gd name="connsiteX2" fmla="*/ 12148458 w 12148458"/>
              <a:gd name="connsiteY2" fmla="*/ 6857998 h 6857998"/>
              <a:gd name="connsiteX3" fmla="*/ 0 w 12148458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57998">
                <a:moveTo>
                  <a:pt x="0" y="0"/>
                </a:moveTo>
                <a:lnTo>
                  <a:pt x="12148458" y="0"/>
                </a:lnTo>
                <a:lnTo>
                  <a:pt x="1214845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79545F11-4713-7D3B-2E44-744E9E7E5F21}"/>
              </a:ext>
            </a:extLst>
          </p:cNvPr>
          <p:cNvGrpSpPr/>
          <p:nvPr/>
        </p:nvGrpSpPr>
        <p:grpSpPr>
          <a:xfrm>
            <a:off x="471252" y="616759"/>
            <a:ext cx="11027906" cy="1828875"/>
            <a:chOff x="866078" y="1339848"/>
            <a:chExt cx="8270930" cy="1371656"/>
          </a:xfrm>
        </p:grpSpPr>
        <p:pic>
          <p:nvPicPr>
            <p:cNvPr id="8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6DFB995F-9ED5-61C0-249E-AF0DC77F2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8" y="1339848"/>
              <a:ext cx="1400457" cy="1371656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8B9E305-04EA-3502-0E94-DCB903A25B37}"/>
                </a:ext>
              </a:extLst>
            </p:cNvPr>
            <p:cNvSpPr txBox="1"/>
            <p:nvPr/>
          </p:nvSpPr>
          <p:spPr>
            <a:xfrm>
              <a:off x="885237" y="1633741"/>
              <a:ext cx="1298833" cy="61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4</a:t>
              </a:r>
            </a:p>
          </p:txBody>
        </p:sp>
        <p:sp>
          <p:nvSpPr>
            <p:cNvPr id="12" name="矩形 7">
              <a:extLst>
                <a:ext uri="{FF2B5EF4-FFF2-40B4-BE49-F238E27FC236}">
                  <a16:creationId xmlns:a16="http://schemas.microsoft.com/office/drawing/2014/main" id="{57A19AAD-D91D-FC43-CA8C-9823F8444E9C}"/>
                </a:ext>
              </a:extLst>
            </p:cNvPr>
            <p:cNvSpPr/>
            <p:nvPr/>
          </p:nvSpPr>
          <p:spPr>
            <a:xfrm>
              <a:off x="2332409" y="1620630"/>
              <a:ext cx="6804599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Mái nhà chung của muôn loài là gì?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5750B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7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453</TotalTime>
  <Words>214</Words>
  <Application>Microsoft Office PowerPoint</Application>
  <PresentationFormat>Widescreen</PresentationFormat>
  <Paragraphs>47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等线</vt:lpstr>
      <vt:lpstr>等线 Light</vt:lpstr>
      <vt:lpstr>Arial</vt:lpstr>
      <vt:lpstr>Calibri</vt:lpstr>
      <vt:lpstr>Cambria</vt:lpstr>
      <vt:lpstr>HP001 4 hàng</vt:lpstr>
      <vt:lpstr>Lobster</vt:lpstr>
      <vt:lpstr>Sitka Display</vt:lpstr>
      <vt:lpstr>字魂27号-布丁体</vt:lpstr>
      <vt:lpstr>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MAY TINH VINH KHANG</cp:lastModifiedBy>
  <cp:revision>46</cp:revision>
  <dcterms:created xsi:type="dcterms:W3CDTF">2017-09-13T07:21:00Z</dcterms:created>
  <dcterms:modified xsi:type="dcterms:W3CDTF">2026-04-10T07:13:53Z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