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Lst>
  <p:notesMasterIdLst>
    <p:notesMasterId r:id="rId15"/>
  </p:notesMasterIdLst>
  <p:sldIdLst>
    <p:sldId id="572" r:id="rId4"/>
    <p:sldId id="430" r:id="rId5"/>
    <p:sldId id="11088439" r:id="rId6"/>
    <p:sldId id="11088454" r:id="rId7"/>
    <p:sldId id="11088448" r:id="rId8"/>
    <p:sldId id="11088440" r:id="rId9"/>
    <p:sldId id="11088449" r:id="rId10"/>
    <p:sldId id="11088450" r:id="rId11"/>
    <p:sldId id="11088451" r:id="rId12"/>
    <p:sldId id="11088456" r:id="rId13"/>
    <p:sldId id="1108844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6D755-81E5-4FDA-86A7-E479EF62F4E8}"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EC74-B22B-4175-8F43-4BB5BABD18DB}" type="slidenum">
              <a:rPr lang="en-US" smtClean="0"/>
              <a:t>‹#›</a:t>
            </a:fld>
            <a:endParaRPr lang="en-US"/>
          </a:p>
        </p:txBody>
      </p:sp>
    </p:spTree>
    <p:extLst>
      <p:ext uri="{BB962C8B-B14F-4D97-AF65-F5344CB8AC3E}">
        <p14:creationId xmlns:p14="http://schemas.microsoft.com/office/powerpoint/2010/main" val="88092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033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42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9398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2929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72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9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6074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100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021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352057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63743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525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30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825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900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675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2849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78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92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44082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729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80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194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6198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6965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5242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6281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6832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0752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4663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769781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0691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4372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3755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700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03810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01397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62651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140607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869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4/10/2026</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796628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49FC-166F-4406-F91C-0F10C4FACE23}"/>
              </a:ext>
            </a:extLst>
          </p:cNvPr>
          <p:cNvSpPr txBox="1">
            <a:spLocks/>
          </p:cNvSpPr>
          <p:nvPr userDrawn="1"/>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2A64F61-18E1-58D8-86F5-9771079EBA63}"/>
              </a:ext>
            </a:extLst>
          </p:cNvPr>
          <p:cNvSpPr txBox="1">
            <a:spLocks/>
          </p:cNvSpPr>
          <p:nvPr userDrawn="1"/>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FAC010-7C43-F21C-98A9-F020134261D6}"/>
              </a:ext>
            </a:extLst>
          </p:cNvPr>
          <p:cNvSpPr>
            <a:spLocks noGrp="1"/>
          </p:cNvSpPr>
          <p:nvPr>
            <p:ph type="dt" sz="half" idx="2"/>
          </p:nvPr>
        </p:nvSpPr>
        <p:spPr>
          <a:xfrm>
            <a:off x="838200" y="6356350"/>
            <a:ext cx="2743200" cy="365125"/>
          </a:xfrm>
          <a:prstGeom prst="rect">
            <a:avLst/>
          </a:prstGeom>
        </p:spPr>
        <p:txBody>
          <a:bodyPr/>
          <a:lstStyle/>
          <a:p>
            <a:fld id="{CE80C75E-5FEA-4B56-89D8-84CDA87236AE}" type="datetimeFigureOut">
              <a:rPr lang="vi-VN" smtClean="0"/>
              <a:t>10/04/2026</a:t>
            </a:fld>
            <a:endParaRPr lang="vi-VN"/>
          </a:p>
        </p:txBody>
      </p:sp>
      <p:sp>
        <p:nvSpPr>
          <p:cNvPr id="5" name="Footer Placeholder 4">
            <a:extLst>
              <a:ext uri="{FF2B5EF4-FFF2-40B4-BE49-F238E27FC236}">
                <a16:creationId xmlns:a16="http://schemas.microsoft.com/office/drawing/2014/main" id="{4F5F85ED-AED8-73E4-C804-42C24D4016B4}"/>
              </a:ext>
            </a:extLst>
          </p:cNvPr>
          <p:cNvSpPr>
            <a:spLocks noGrp="1"/>
          </p:cNvSpPr>
          <p:nvPr>
            <p:ph type="ftr" sz="quarter" idx="3"/>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FC67E4E-75DA-4F41-A2EE-B893168650CE}"/>
              </a:ext>
            </a:extLst>
          </p:cNvPr>
          <p:cNvSpPr>
            <a:spLocks noGrp="1"/>
          </p:cNvSpPr>
          <p:nvPr>
            <p:ph type="sldNum" sz="quarter" idx="4"/>
          </p:nvPr>
        </p:nvSpPr>
        <p:spPr>
          <a:xfrm>
            <a:off x="8610600" y="6356350"/>
            <a:ext cx="2743200" cy="365125"/>
          </a:xfrm>
          <a:prstGeom prst="rect">
            <a:avLst/>
          </a:prstGeom>
        </p:spPr>
        <p:txBody>
          <a:bodyPr/>
          <a:lstStyle/>
          <a:p>
            <a:fld id="{11C3244A-C438-4175-A359-8D969EA02323}" type="slidenum">
              <a:rPr lang="vi-VN" smtClean="0"/>
              <a:t>‹#›</a:t>
            </a:fld>
            <a:endParaRPr lang="vi-VN"/>
          </a:p>
        </p:txBody>
      </p:sp>
      <p:pic>
        <p:nvPicPr>
          <p:cNvPr id="7" name="Picture 6" descr="A green and brown plant&#10;&#10;Description automatically generated">
            <a:extLst>
              <a:ext uri="{FF2B5EF4-FFF2-40B4-BE49-F238E27FC236}">
                <a16:creationId xmlns:a16="http://schemas.microsoft.com/office/drawing/2014/main" id="{5BA71E7A-16E9-344D-C6D0-B56202CBEF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5B98AC24-5BAC-23C2-6747-7416D4B59C59}"/>
              </a:ext>
            </a:extLst>
          </p:cNvPr>
          <p:cNvSpPr/>
          <p:nvPr userDrawn="1"/>
        </p:nvSpPr>
        <p:spPr>
          <a:xfrm>
            <a:off x="304799" y="230187"/>
            <a:ext cx="11523133" cy="6491287"/>
          </a:xfrm>
          <a:custGeom>
            <a:avLst/>
            <a:gdLst>
              <a:gd name="csX0" fmla="*/ 0 w 11523133"/>
              <a:gd name="csY0" fmla="*/ 1081903 h 6491287"/>
              <a:gd name="csX1" fmla="*/ 1081903 w 11523133"/>
              <a:gd name="csY1" fmla="*/ 0 h 6491287"/>
              <a:gd name="csX2" fmla="*/ 1844020 w 11523133"/>
              <a:gd name="csY2" fmla="*/ 0 h 6491287"/>
              <a:gd name="csX3" fmla="*/ 2512543 w 11523133"/>
              <a:gd name="csY3" fmla="*/ 0 h 6491287"/>
              <a:gd name="csX4" fmla="*/ 3368253 w 11523133"/>
              <a:gd name="csY4" fmla="*/ 0 h 6491287"/>
              <a:gd name="csX5" fmla="*/ 3943183 w 11523133"/>
              <a:gd name="csY5" fmla="*/ 0 h 6491287"/>
              <a:gd name="csX6" fmla="*/ 4424520 w 11523133"/>
              <a:gd name="csY6" fmla="*/ 0 h 6491287"/>
              <a:gd name="csX7" fmla="*/ 5093043 w 11523133"/>
              <a:gd name="csY7" fmla="*/ 0 h 6491287"/>
              <a:gd name="csX8" fmla="*/ 5855160 w 11523133"/>
              <a:gd name="csY8" fmla="*/ 0 h 6491287"/>
              <a:gd name="csX9" fmla="*/ 6710870 w 11523133"/>
              <a:gd name="csY9" fmla="*/ 0 h 6491287"/>
              <a:gd name="csX10" fmla="*/ 7472986 w 11523133"/>
              <a:gd name="csY10" fmla="*/ 0 h 6491287"/>
              <a:gd name="csX11" fmla="*/ 8328696 w 11523133"/>
              <a:gd name="csY11" fmla="*/ 0 h 6491287"/>
              <a:gd name="csX12" fmla="*/ 9090813 w 11523133"/>
              <a:gd name="csY12" fmla="*/ 0 h 6491287"/>
              <a:gd name="csX13" fmla="*/ 9572150 w 11523133"/>
              <a:gd name="csY13" fmla="*/ 0 h 6491287"/>
              <a:gd name="csX14" fmla="*/ 10441230 w 11523133"/>
              <a:gd name="csY14" fmla="*/ 0 h 6491287"/>
              <a:gd name="csX15" fmla="*/ 11523133 w 11523133"/>
              <a:gd name="csY15" fmla="*/ 1081903 h 6491287"/>
              <a:gd name="csX16" fmla="*/ 11523133 w 11523133"/>
              <a:gd name="csY16" fmla="*/ 1743389 h 6491287"/>
              <a:gd name="csX17" fmla="*/ 11523133 w 11523133"/>
              <a:gd name="csY17" fmla="*/ 2275051 h 6491287"/>
              <a:gd name="csX18" fmla="*/ 11523133 w 11523133"/>
              <a:gd name="csY18" fmla="*/ 2806713 h 6491287"/>
              <a:gd name="csX19" fmla="*/ 11523133 w 11523133"/>
              <a:gd name="csY19" fmla="*/ 3424925 h 6491287"/>
              <a:gd name="csX20" fmla="*/ 11523133 w 11523133"/>
              <a:gd name="csY20" fmla="*/ 4043136 h 6491287"/>
              <a:gd name="csX21" fmla="*/ 11523133 w 11523133"/>
              <a:gd name="csY21" fmla="*/ 4618073 h 6491287"/>
              <a:gd name="csX22" fmla="*/ 11523133 w 11523133"/>
              <a:gd name="csY22" fmla="*/ 5409384 h 6491287"/>
              <a:gd name="csX23" fmla="*/ 10441230 w 11523133"/>
              <a:gd name="csY23" fmla="*/ 6491287 h 6491287"/>
              <a:gd name="csX24" fmla="*/ 10053486 w 11523133"/>
              <a:gd name="csY24" fmla="*/ 6491287 h 6491287"/>
              <a:gd name="csX25" fmla="*/ 9291370 w 11523133"/>
              <a:gd name="csY25" fmla="*/ 6491287 h 6491287"/>
              <a:gd name="csX26" fmla="*/ 8435660 w 11523133"/>
              <a:gd name="csY26" fmla="*/ 6491287 h 6491287"/>
              <a:gd name="csX27" fmla="*/ 8047916 w 11523133"/>
              <a:gd name="csY27" fmla="*/ 6491287 h 6491287"/>
              <a:gd name="csX28" fmla="*/ 7192206 w 11523133"/>
              <a:gd name="csY28" fmla="*/ 6491287 h 6491287"/>
              <a:gd name="csX29" fmla="*/ 6336497 w 11523133"/>
              <a:gd name="csY29" fmla="*/ 6491287 h 6491287"/>
              <a:gd name="csX30" fmla="*/ 5948753 w 11523133"/>
              <a:gd name="csY30" fmla="*/ 6491287 h 6491287"/>
              <a:gd name="csX31" fmla="*/ 5280230 w 11523133"/>
              <a:gd name="csY31" fmla="*/ 6491287 h 6491287"/>
              <a:gd name="csX32" fmla="*/ 4705300 w 11523133"/>
              <a:gd name="csY32" fmla="*/ 6491287 h 6491287"/>
              <a:gd name="csX33" fmla="*/ 4130370 w 11523133"/>
              <a:gd name="csY33" fmla="*/ 6491287 h 6491287"/>
              <a:gd name="csX34" fmla="*/ 3555439 w 11523133"/>
              <a:gd name="csY34" fmla="*/ 6491287 h 6491287"/>
              <a:gd name="csX35" fmla="*/ 3167696 w 11523133"/>
              <a:gd name="csY35" fmla="*/ 6491287 h 6491287"/>
              <a:gd name="csX36" fmla="*/ 2311986 w 11523133"/>
              <a:gd name="csY36" fmla="*/ 6491287 h 6491287"/>
              <a:gd name="csX37" fmla="*/ 1081903 w 11523133"/>
              <a:gd name="csY37" fmla="*/ 6491287 h 6491287"/>
              <a:gd name="csX38" fmla="*/ 0 w 11523133"/>
              <a:gd name="csY38" fmla="*/ 5409384 h 6491287"/>
              <a:gd name="csX39" fmla="*/ 0 w 11523133"/>
              <a:gd name="csY39" fmla="*/ 4747898 h 6491287"/>
              <a:gd name="csX40" fmla="*/ 0 w 11523133"/>
              <a:gd name="csY40" fmla="*/ 4086411 h 6491287"/>
              <a:gd name="csX41" fmla="*/ 0 w 11523133"/>
              <a:gd name="csY41" fmla="*/ 3511474 h 6491287"/>
              <a:gd name="csX42" fmla="*/ 0 w 11523133"/>
              <a:gd name="csY42" fmla="*/ 2979813 h 6491287"/>
              <a:gd name="csX43" fmla="*/ 0 w 11523133"/>
              <a:gd name="csY43" fmla="*/ 2448151 h 6491287"/>
              <a:gd name="csX44" fmla="*/ 0 w 11523133"/>
              <a:gd name="csY44" fmla="*/ 1786664 h 6491287"/>
              <a:gd name="csX45" fmla="*/ 0 w 11523133"/>
              <a:gd name="csY45" fmla="*/ 1081903 h 64912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69178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73D70D83-D169-5EC3-B984-68BBEBCA12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3099" y="0"/>
            <a:ext cx="1698962" cy="1698962"/>
          </a:xfrm>
          <a:prstGeom prst="rect">
            <a:avLst/>
          </a:prstGeom>
        </p:spPr>
      </p:pic>
    </p:spTree>
    <p:extLst>
      <p:ext uri="{BB962C8B-B14F-4D97-AF65-F5344CB8AC3E}">
        <p14:creationId xmlns:p14="http://schemas.microsoft.com/office/powerpoint/2010/main" val="19366419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6FF3C645-C54F-DB6E-F617-2388CEBC34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3099" y="0"/>
            <a:ext cx="1698962" cy="1698962"/>
          </a:xfrm>
          <a:prstGeom prst="rect">
            <a:avLst/>
          </a:prstGeom>
        </p:spPr>
      </p:pic>
    </p:spTree>
    <p:extLst>
      <p:ext uri="{BB962C8B-B14F-4D97-AF65-F5344CB8AC3E}">
        <p14:creationId xmlns:p14="http://schemas.microsoft.com/office/powerpoint/2010/main" val="2933960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9.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2524" r="2762"/>
          <a:stretch>
            <a:fillRect/>
          </a:stretch>
        </p:blipFill>
        <p:spPr>
          <a:xfrm>
            <a:off x="-212" y="-457200"/>
            <a:ext cx="12192212" cy="7423838"/>
          </a:xfrm>
          <a:prstGeom prst="rect">
            <a:avLst/>
          </a:prstGeom>
          <a:solidFill>
            <a:schemeClr val="bg1"/>
          </a:solidFill>
        </p:spPr>
      </p:pic>
      <p:sp>
        <p:nvSpPr>
          <p:cNvPr id="3" name="TextBox 2"/>
          <p:cNvSpPr txBox="1"/>
          <p:nvPr/>
        </p:nvSpPr>
        <p:spPr>
          <a:xfrm>
            <a:off x="2354893" y="751913"/>
            <a:ext cx="8107758" cy="461665"/>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Trường </a:t>
            </a:r>
            <a:r>
              <a:rPr lang="en-US" sz="2400" b="1" i="1" dirty="0" err="1">
                <a:solidFill>
                  <a:srgbClr val="0070C0"/>
                </a:solidFill>
                <a:latin typeface="HP001 4 hàng" panose="020B0603050302020204" pitchFamily="34" charset="0"/>
                <a:cs typeface="Times New Roman" panose="02020603050405020304" pitchFamily="18" charset="0"/>
              </a:rPr>
              <a:t>Tiểu</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học</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Đa</a:t>
            </a:r>
            <a:r>
              <a:rPr lang="en-US" sz="2400" b="1" i="1" dirty="0">
                <a:solidFill>
                  <a:srgbClr val="0070C0"/>
                </a:solidFill>
                <a:latin typeface="HP001 4 hàng" panose="020B0603050302020204" pitchFamily="34" charset="0"/>
                <a:cs typeface="Times New Roman" panose="02020603050405020304" pitchFamily="18" charset="0"/>
              </a:rPr>
              <a:t> Phúc</a:t>
            </a:r>
            <a:endParaRPr lang="en-US" sz="2400" b="1" dirty="0">
              <a:solidFill>
                <a:schemeClr val="tx2">
                  <a:lumMod val="50000"/>
                </a:schemeClr>
              </a:solidFill>
              <a:latin typeface="Sitka Display" pitchFamily="2" charset="0"/>
              <a:cs typeface="Times New Roman" panose="02020603050405020304" pitchFamily="18" charset="0"/>
            </a:endParaRPr>
          </a:p>
        </p:txBody>
      </p:sp>
      <p:sp>
        <p:nvSpPr>
          <p:cNvPr id="8" name="TextBox 7"/>
          <p:cNvSpPr txBox="1"/>
          <p:nvPr/>
        </p:nvSpPr>
        <p:spPr>
          <a:xfrm>
            <a:off x="2941005" y="3651325"/>
            <a:ext cx="8107758" cy="830997"/>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                 Giáo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a:t>
            </a:r>
          </a:p>
          <a:p>
            <a:pPr algn="ctr"/>
            <a:r>
              <a:rPr lang="en-US" sz="2400" b="1" i="1" dirty="0">
                <a:solidFill>
                  <a:srgbClr val="0070C0"/>
                </a:solidFill>
                <a:latin typeface="HP001 4 hàng" panose="020B0603050302020204" pitchFamily="34" charset="0"/>
                <a:cs typeface="Times New Roman" panose="02020603050405020304" pitchFamily="18" charset="0"/>
              </a:rPr>
              <a:t>                  </a:t>
            </a:r>
          </a:p>
        </p:txBody>
      </p:sp>
      <p:sp>
        <p:nvSpPr>
          <p:cNvPr id="10" name="Title 1"/>
          <p:cNvSpPr txBox="1"/>
          <p:nvPr/>
        </p:nvSpPr>
        <p:spPr>
          <a:xfrm>
            <a:off x="871801" y="1757445"/>
            <a:ext cx="10896959" cy="196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Lobster" panose="00000500000000000000" pitchFamily="2" charset="0"/>
                <a:cs typeface="Times New Roman" panose="02020603050405020304" pitchFamily="18" charset="0"/>
                <a:sym typeface="+mn-ea"/>
              </a:rPr>
              <a:t>Chào</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mừng</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thầy</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cô</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và</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các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em</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học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sinh</a:t>
            </a:r>
            <a:r>
              <a:rPr lang="en-US" b="1" dirty="0">
                <a:solidFill>
                  <a:srgbClr val="FF0000"/>
                </a:solidFill>
                <a:latin typeface="Lobster" panose="00000500000000000000" pitchFamily="2" charset="0"/>
                <a:cs typeface="Times New Roman" panose="02020603050405020304" pitchFamily="18" charset="0"/>
                <a:sym typeface="+mn-ea"/>
              </a:rPr>
              <a:t> </a:t>
            </a:r>
          </a:p>
          <a:p>
            <a:pPr algn="ctr"/>
            <a:r>
              <a:rPr lang="en-US" b="1" dirty="0" err="1">
                <a:solidFill>
                  <a:srgbClr val="FF0000"/>
                </a:solidFill>
                <a:latin typeface="Lobster" panose="00000500000000000000" pitchFamily="2" charset="0"/>
                <a:cs typeface="Times New Roman" panose="02020603050405020304" pitchFamily="18" charset="0"/>
                <a:sym typeface="+mn-ea"/>
              </a:rPr>
              <a:t>đến</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với</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tiết</a:t>
            </a:r>
            <a:r>
              <a:rPr lang="en-US" b="1" dirty="0">
                <a:solidFill>
                  <a:srgbClr val="FF0000"/>
                </a:solidFill>
                <a:latin typeface="Lobster" panose="00000500000000000000" pitchFamily="2" charset="0"/>
                <a:cs typeface="Times New Roman" panose="02020603050405020304" pitchFamily="18" charset="0"/>
                <a:sym typeface="+mn-ea"/>
              </a:rPr>
              <a:t> </a:t>
            </a:r>
            <a:r>
              <a:rPr lang="en-US" altLang="vi-VN" b="1" dirty="0" err="1">
                <a:solidFill>
                  <a:srgbClr val="FF0000"/>
                </a:solidFill>
                <a:latin typeface="Lobster" panose="00000500000000000000" pitchFamily="2" charset="0"/>
                <a:cs typeface="Times New Roman" panose="02020603050405020304" pitchFamily="18" charset="0"/>
                <a:sym typeface="+mn-ea"/>
              </a:rPr>
              <a:t>Tiếng</a:t>
            </a:r>
            <a:r>
              <a:rPr lang="en-US" altLang="vi-VN" b="1" dirty="0">
                <a:solidFill>
                  <a:srgbClr val="FF0000"/>
                </a:solidFill>
                <a:latin typeface="Lobster" panose="00000500000000000000" pitchFamily="2" charset="0"/>
                <a:cs typeface="Times New Roman" panose="02020603050405020304" pitchFamily="18" charset="0"/>
                <a:sym typeface="+mn-ea"/>
              </a:rPr>
              <a:t> Việt – </a:t>
            </a:r>
            <a:r>
              <a:rPr lang="en-US" altLang="vi-VN" b="1" dirty="0" err="1">
                <a:solidFill>
                  <a:srgbClr val="FF0000"/>
                </a:solidFill>
                <a:latin typeface="Lobster" panose="00000500000000000000" pitchFamily="2" charset="0"/>
                <a:cs typeface="Times New Roman" panose="02020603050405020304" pitchFamily="18" charset="0"/>
                <a:sym typeface="+mn-ea"/>
              </a:rPr>
              <a:t>Lớp</a:t>
            </a:r>
            <a:r>
              <a:rPr lang="en-US" altLang="vi-VN"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graphicFrame>
        <p:nvGraphicFramePr>
          <p:cNvPr id="8" name="Table 8">
            <a:extLst>
              <a:ext uri="{FF2B5EF4-FFF2-40B4-BE49-F238E27FC236}">
                <a16:creationId xmlns:a16="http://schemas.microsoft.com/office/drawing/2014/main" id="{9B4B5012-D165-69E3-8FE0-C0F08D71E18F}"/>
              </a:ext>
            </a:extLst>
          </p:cNvPr>
          <p:cNvGraphicFramePr>
            <a:graphicFrameLocks noGrp="1"/>
          </p:cNvGraphicFramePr>
          <p:nvPr>
            <p:extLst>
              <p:ext uri="{D42A27DB-BD31-4B8C-83A1-F6EECF244321}">
                <p14:modId xmlns:p14="http://schemas.microsoft.com/office/powerpoint/2010/main" val="1716305844"/>
              </p:ext>
            </p:extLst>
          </p:nvPr>
        </p:nvGraphicFramePr>
        <p:xfrm>
          <a:off x="581024" y="371475"/>
          <a:ext cx="11534775" cy="5909310"/>
        </p:xfrm>
        <a:graphic>
          <a:graphicData uri="http://schemas.openxmlformats.org/drawingml/2006/table">
            <a:tbl>
              <a:tblPr firstRow="1" bandRow="1">
                <a:tableStyleId>{00A15C55-8517-42AA-B614-E9B94910E393}</a:tableStyleId>
              </a:tblPr>
              <a:tblGrid>
                <a:gridCol w="5342734">
                  <a:extLst>
                    <a:ext uri="{9D8B030D-6E8A-4147-A177-3AD203B41FA5}">
                      <a16:colId xmlns:a16="http://schemas.microsoft.com/office/drawing/2014/main" val="4086757745"/>
                    </a:ext>
                  </a:extLst>
                </a:gridCol>
                <a:gridCol w="6192041">
                  <a:extLst>
                    <a:ext uri="{9D8B030D-6E8A-4147-A177-3AD203B41FA5}">
                      <a16:colId xmlns:a16="http://schemas.microsoft.com/office/drawing/2014/main" val="3614553975"/>
                    </a:ext>
                  </a:extLst>
                </a:gridCol>
              </a:tblGrid>
              <a:tr h="1400175">
                <a:tc>
                  <a:txBody>
                    <a:bodyPr/>
                    <a:lstStyle/>
                    <a:p>
                      <a:pPr algn="ctr"/>
                      <a:endParaRPr lang="en-US" sz="3200" dirty="0">
                        <a:solidFill>
                          <a:srgbClr val="002060"/>
                        </a:solidFill>
                      </a:endParaRPr>
                    </a:p>
                    <a:p>
                      <a:pPr algn="ctr"/>
                      <a:r>
                        <a:rPr lang="en-US" sz="3200" dirty="0">
                          <a:solidFill>
                            <a:srgbClr val="002060"/>
                          </a:solidFill>
                        </a:rPr>
                        <a:t>a. </a:t>
                      </a:r>
                      <a:r>
                        <a:rPr lang="en-US" sz="3200" dirty="0" err="1">
                          <a:solidFill>
                            <a:srgbClr val="002060"/>
                          </a:solidFill>
                        </a:rPr>
                        <a:t>Nước</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hồ</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xanh</a:t>
                      </a: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0995303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b. </a:t>
                      </a:r>
                      <a:r>
                        <a:rPr lang="en-US" sz="3200" b="1" dirty="0" err="1">
                          <a:solidFill>
                            <a:srgbClr val="002060"/>
                          </a:solidFill>
                        </a:rPr>
                        <a:t>Ánh</a:t>
                      </a:r>
                      <a:r>
                        <a:rPr lang="en-US" sz="3200" b="1" dirty="0">
                          <a:solidFill>
                            <a:srgbClr val="002060"/>
                          </a:solidFill>
                        </a:rPr>
                        <a:t> </a:t>
                      </a:r>
                      <a:r>
                        <a:rPr lang="en-US" sz="3200" b="1" dirty="0" err="1">
                          <a:solidFill>
                            <a:srgbClr val="002060"/>
                          </a:solidFill>
                        </a:rPr>
                        <a:t>nắng</a:t>
                      </a:r>
                      <a:r>
                        <a:rPr lang="en-US" sz="3200" b="1" dirty="0">
                          <a:solidFill>
                            <a:srgbClr val="002060"/>
                          </a:solidFill>
                        </a:rPr>
                        <a:t> </a:t>
                      </a:r>
                      <a:r>
                        <a:rPr lang="en-US" sz="3200" b="1" dirty="0" err="1">
                          <a:solidFill>
                            <a:srgbClr val="002060"/>
                          </a:solidFill>
                        </a:rPr>
                        <a:t>rực</a:t>
                      </a:r>
                      <a:r>
                        <a:rPr lang="en-US" sz="3200" b="1" dirty="0">
                          <a:solidFill>
                            <a:srgbClr val="002060"/>
                          </a:solidFill>
                        </a:rPr>
                        <a:t> </a:t>
                      </a:r>
                      <a:r>
                        <a:rPr lang="en-US" sz="3200" b="1" dirty="0" err="1">
                          <a:solidFill>
                            <a:srgbClr val="002060"/>
                          </a:solidFill>
                        </a:rPr>
                        <a:t>rỡ</a:t>
                      </a:r>
                      <a:r>
                        <a:rPr lang="en-US" sz="3200" b="1" dirty="0">
                          <a:solidFill>
                            <a:srgbClr val="002060"/>
                          </a:solidFill>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59572691"/>
                  </a:ext>
                </a:extLst>
              </a:tr>
              <a:tr h="14001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c. </a:t>
                      </a:r>
                      <a:r>
                        <a:rPr lang="en-US" sz="3200" b="1" dirty="0" err="1">
                          <a:solidFill>
                            <a:srgbClr val="002060"/>
                          </a:solidFill>
                        </a:rPr>
                        <a:t>Chúng</a:t>
                      </a:r>
                      <a:r>
                        <a:rPr lang="en-US" sz="3200" b="1" dirty="0">
                          <a:solidFill>
                            <a:srgbClr val="002060"/>
                          </a:solidFill>
                        </a:rPr>
                        <a:t> ta </a:t>
                      </a:r>
                      <a:r>
                        <a:rPr lang="en-US" sz="3200" b="1" dirty="0" err="1">
                          <a:solidFill>
                            <a:srgbClr val="002060"/>
                          </a:solidFill>
                        </a:rPr>
                        <a:t>cùng</a:t>
                      </a:r>
                      <a:r>
                        <a:rPr lang="en-US" sz="3200" b="1" dirty="0">
                          <a:solidFill>
                            <a:srgbClr val="002060"/>
                          </a:solidFill>
                        </a:rPr>
                        <a:t> </a:t>
                      </a:r>
                      <a:r>
                        <a:rPr lang="en-US" sz="3200" b="1" dirty="0" err="1">
                          <a:solidFill>
                            <a:srgbClr val="002060"/>
                          </a:solidFill>
                        </a:rPr>
                        <a:t>bỏ</a:t>
                      </a:r>
                      <a:r>
                        <a:rPr lang="en-US" sz="3200" b="1" dirty="0">
                          <a:solidFill>
                            <a:srgbClr val="002060"/>
                          </a:solidFill>
                        </a:rPr>
                        <a:t> </a:t>
                      </a:r>
                      <a:r>
                        <a:rPr lang="en-US" sz="3200" b="1" dirty="0" err="1">
                          <a:solidFill>
                            <a:srgbClr val="002060"/>
                          </a:solidFill>
                        </a:rPr>
                        <a:t>rác</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quy</a:t>
                      </a:r>
                      <a:r>
                        <a:rPr lang="en-US" sz="3200" b="1" dirty="0">
                          <a:solidFill>
                            <a:srgbClr val="002060"/>
                          </a:solidFill>
                        </a:rPr>
                        <a:t> </a:t>
                      </a:r>
                      <a:r>
                        <a:rPr lang="en-US" sz="3200" b="1" dirty="0" err="1">
                          <a:solidFill>
                            <a:srgbClr val="002060"/>
                          </a:solidFill>
                        </a:rPr>
                        <a:t>định</a:t>
                      </a:r>
                      <a:r>
                        <a:rPr lang="en-US" sz="3200" b="1" dirty="0">
                          <a:solidFill>
                            <a:srgbClr val="002060"/>
                          </a:solidFill>
                        </a:rPr>
                        <a:t>.</a:t>
                      </a:r>
                    </a:p>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22934204"/>
                  </a:ext>
                </a:extLst>
              </a:tr>
              <a:tr h="1400175">
                <a:tc>
                  <a:txBody>
                    <a:bodyPr/>
                    <a:lstStyle/>
                    <a:p>
                      <a:r>
                        <a:rPr lang="en-US" sz="3200" b="1" dirty="0">
                          <a:solidFill>
                            <a:srgbClr val="002060"/>
                          </a:solidFill>
                        </a:rPr>
                        <a:t>d. </a:t>
                      </a:r>
                      <a:r>
                        <a:rPr lang="en-US" sz="3200" b="1" dirty="0" err="1">
                          <a:solidFill>
                            <a:srgbClr val="002060"/>
                          </a:solidFill>
                        </a:rPr>
                        <a:t>Cả</a:t>
                      </a:r>
                      <a:r>
                        <a:rPr lang="en-US" sz="3200" b="1" dirty="0">
                          <a:solidFill>
                            <a:srgbClr val="002060"/>
                          </a:solidFill>
                        </a:rPr>
                        <a:t>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có</a:t>
                      </a:r>
                      <a:r>
                        <a:rPr lang="en-US" sz="3200" b="1" dirty="0">
                          <a:solidFill>
                            <a:srgbClr val="002060"/>
                          </a:solidFill>
                        </a:rPr>
                        <a:t> ý </a:t>
                      </a:r>
                      <a:r>
                        <a:rPr lang="en-US" sz="3200" b="1" dirty="0" err="1">
                          <a:solidFill>
                            <a:srgbClr val="002060"/>
                          </a:solidFill>
                        </a:rPr>
                        <a:t>thức</a:t>
                      </a:r>
                      <a:r>
                        <a:rPr lang="en-US" sz="3200" b="1" dirty="0">
                          <a:solidFill>
                            <a:srgbClr val="002060"/>
                          </a:solidFill>
                        </a:rPr>
                        <a:t> </a:t>
                      </a:r>
                      <a:r>
                        <a:rPr lang="en-US" sz="3200" b="1" dirty="0" err="1">
                          <a:solidFill>
                            <a:srgbClr val="002060"/>
                          </a:solidFill>
                        </a:rPr>
                        <a:t>tiết</a:t>
                      </a:r>
                      <a:r>
                        <a:rPr lang="en-US" sz="3200" b="1" dirty="0">
                          <a:solidFill>
                            <a:srgbClr val="002060"/>
                          </a:solidFill>
                        </a:rPr>
                        <a:t> </a:t>
                      </a:r>
                      <a:r>
                        <a:rPr lang="en-US" sz="3200" b="1" dirty="0" err="1">
                          <a:solidFill>
                            <a:srgbClr val="002060"/>
                          </a:solidFill>
                        </a:rPr>
                        <a:t>kiệm</a:t>
                      </a:r>
                      <a:r>
                        <a:rPr lang="en-US" sz="3200" b="1" dirty="0">
                          <a:solidFill>
                            <a:srgbClr val="002060"/>
                          </a:solidFill>
                        </a:rPr>
                        <a:t> </a:t>
                      </a:r>
                      <a:r>
                        <a:rPr lang="en-US" sz="3200" b="1" dirty="0" err="1">
                          <a:solidFill>
                            <a:srgbClr val="002060"/>
                          </a:solidFill>
                        </a:rPr>
                        <a:t>giấy</a:t>
                      </a:r>
                      <a:r>
                        <a:rPr lang="en-US" sz="3200" b="1" dirty="0">
                          <a:solidFill>
                            <a:srgbClr val="002060"/>
                          </a:solidFill>
                        </a:rPr>
                        <a:t> </a:t>
                      </a:r>
                      <a:r>
                        <a:rPr lang="en-US" sz="3200" b="1" dirty="0" err="1">
                          <a:solidFill>
                            <a:srgbClr val="002060"/>
                          </a:solidFill>
                        </a:rPr>
                        <a:t>viết</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02106884"/>
                  </a:ext>
                </a:extLst>
              </a:tr>
            </a:tbl>
          </a:graphicData>
        </a:graphic>
      </p:graphicFrame>
      <p:sp>
        <p:nvSpPr>
          <p:cNvPr id="11" name="TextBox 10">
            <a:extLst>
              <a:ext uri="{FF2B5EF4-FFF2-40B4-BE49-F238E27FC236}">
                <a16:creationId xmlns:a16="http://schemas.microsoft.com/office/drawing/2014/main" id="{82D37912-52E1-9D49-6DC6-CF4F6F1A3A0E}"/>
              </a:ext>
            </a:extLst>
          </p:cNvPr>
          <p:cNvSpPr txBox="1"/>
          <p:nvPr/>
        </p:nvSpPr>
        <p:spPr>
          <a:xfrm>
            <a:off x="5943600" y="438150"/>
            <a:ext cx="6248400" cy="523220"/>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4" name="TextBox 13">
            <a:extLst>
              <a:ext uri="{FF2B5EF4-FFF2-40B4-BE49-F238E27FC236}">
                <a16:creationId xmlns:a16="http://schemas.microsoft.com/office/drawing/2014/main" id="{ED44FDBD-5FCE-BE05-1A33-E32E966F5E8D}"/>
              </a:ext>
            </a:extLst>
          </p:cNvPr>
          <p:cNvSpPr txBox="1"/>
          <p:nvPr/>
        </p:nvSpPr>
        <p:spPr>
          <a:xfrm>
            <a:off x="5943600" y="914400"/>
            <a:ext cx="6248400" cy="954107"/>
          </a:xfrm>
          <a:prstGeom prst="rect">
            <a:avLst/>
          </a:prstGeom>
          <a:noFill/>
        </p:spPr>
        <p:txBody>
          <a:bodyPr wrap="square" rtlCol="0">
            <a:spAutoFit/>
          </a:bodyPr>
          <a:lstStyle/>
          <a:p>
            <a:r>
              <a:rPr lang="en-US" sz="2800" b="1" dirty="0" err="1">
                <a:solidFill>
                  <a:srgbClr val="FF0000"/>
                </a:solidFill>
              </a:rPr>
              <a:t>Nước</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hồ</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a:p>
            <a:r>
              <a:rPr lang="en-US" sz="2800" b="1" dirty="0">
                <a:solidFill>
                  <a:srgbClr val="FF0000"/>
                </a:solidFill>
              </a:rPr>
              <a:t>……</a:t>
            </a:r>
          </a:p>
        </p:txBody>
      </p:sp>
      <p:sp>
        <p:nvSpPr>
          <p:cNvPr id="15" name="TextBox 14">
            <a:extLst>
              <a:ext uri="{FF2B5EF4-FFF2-40B4-BE49-F238E27FC236}">
                <a16:creationId xmlns:a16="http://schemas.microsoft.com/office/drawing/2014/main" id="{211F69A9-D2AA-33CE-C8B6-C44E20199C3C}"/>
              </a:ext>
            </a:extLst>
          </p:cNvPr>
          <p:cNvSpPr txBox="1"/>
          <p:nvPr/>
        </p:nvSpPr>
        <p:spPr>
          <a:xfrm>
            <a:off x="5943600" y="1800225"/>
            <a:ext cx="62484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quá</a:t>
            </a:r>
            <a:r>
              <a:rPr lang="en-US" sz="2800" b="1" dirty="0">
                <a:solidFill>
                  <a:srgbClr val="FF0000"/>
                </a:solidFill>
              </a:rPr>
              <a:t>!</a:t>
            </a:r>
          </a:p>
        </p:txBody>
      </p:sp>
      <p:sp>
        <p:nvSpPr>
          <p:cNvPr id="16" name="TextBox 15">
            <a:extLst>
              <a:ext uri="{FF2B5EF4-FFF2-40B4-BE49-F238E27FC236}">
                <a16:creationId xmlns:a16="http://schemas.microsoft.com/office/drawing/2014/main" id="{22F90E22-8364-0F05-B1E5-640B1E3C707F}"/>
              </a:ext>
            </a:extLst>
          </p:cNvPr>
          <p:cNvSpPr txBox="1"/>
          <p:nvPr/>
        </p:nvSpPr>
        <p:spPr>
          <a:xfrm>
            <a:off x="5943600" y="2257425"/>
            <a:ext cx="6248400" cy="523220"/>
          </a:xfrm>
          <a:prstGeom prst="rect">
            <a:avLst/>
          </a:prstGeom>
          <a:noFill/>
        </p:spPr>
        <p:txBody>
          <a:bodyPr wrap="square" rtlCol="0">
            <a:spAutoFit/>
          </a:bodyPr>
          <a:lstStyle/>
          <a:p>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mới</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sao</a:t>
            </a:r>
            <a:r>
              <a:rPr lang="en-US" sz="2800" b="1" dirty="0">
                <a:solidFill>
                  <a:srgbClr val="FF0000"/>
                </a:solidFill>
              </a:rPr>
              <a:t>!</a:t>
            </a:r>
          </a:p>
        </p:txBody>
      </p:sp>
      <p:sp>
        <p:nvSpPr>
          <p:cNvPr id="17" name="TextBox 16">
            <a:extLst>
              <a:ext uri="{FF2B5EF4-FFF2-40B4-BE49-F238E27FC236}">
                <a16:creationId xmlns:a16="http://schemas.microsoft.com/office/drawing/2014/main" id="{6329398A-FF24-670A-B29B-D340ADCD4EA6}"/>
              </a:ext>
            </a:extLst>
          </p:cNvPr>
          <p:cNvSpPr txBox="1"/>
          <p:nvPr/>
        </p:nvSpPr>
        <p:spPr>
          <a:xfrm>
            <a:off x="5943600" y="2686050"/>
            <a:ext cx="6248400" cy="523220"/>
          </a:xfrm>
          <a:prstGeom prst="rect">
            <a:avLst/>
          </a:prstGeom>
          <a:noFill/>
        </p:spPr>
        <p:txBody>
          <a:bodyPr wrap="square" rtlCol="0">
            <a:spAutoFit/>
          </a:bodyPr>
          <a:lstStyle/>
          <a:p>
            <a:r>
              <a:rPr lang="en-US" sz="2800" b="1" dirty="0">
                <a:solidFill>
                  <a:srgbClr val="FF0000"/>
                </a:solidFill>
              </a:rPr>
              <a:t>Chao </a:t>
            </a:r>
            <a:r>
              <a:rPr lang="en-US" sz="2800" b="1" dirty="0" err="1">
                <a:solidFill>
                  <a:srgbClr val="FF0000"/>
                </a:solidFill>
              </a:rPr>
              <a:t>ôi</a:t>
            </a:r>
            <a:r>
              <a:rPr lang="en-US" sz="2800" b="1" dirty="0">
                <a:solidFill>
                  <a:srgbClr val="FF0000"/>
                </a:solidFill>
              </a:rPr>
              <a:t>! </a:t>
            </a:r>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thật</a:t>
            </a:r>
            <a:r>
              <a:rPr lang="en-US" sz="2800" b="1" dirty="0">
                <a:solidFill>
                  <a:srgbClr val="FF0000"/>
                </a:solidFill>
              </a:rPr>
              <a:t> </a:t>
            </a:r>
            <a:r>
              <a:rPr lang="en-US" sz="2800" b="1" dirty="0" err="1">
                <a:solidFill>
                  <a:srgbClr val="FF0000"/>
                </a:solidFill>
              </a:rPr>
              <a:t>là</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dirty="0" err="1">
                <a:solidFill>
                  <a:srgbClr val="FF0000"/>
                </a:solidFill>
              </a:rPr>
              <a:t>rỡ</a:t>
            </a:r>
            <a:r>
              <a:rPr lang="en-US" sz="2800" b="1" dirty="0">
                <a:solidFill>
                  <a:srgbClr val="FF0000"/>
                </a:solidFill>
              </a:rPr>
              <a:t>!</a:t>
            </a:r>
          </a:p>
        </p:txBody>
      </p:sp>
      <p:sp>
        <p:nvSpPr>
          <p:cNvPr id="18" name="TextBox 17">
            <a:extLst>
              <a:ext uri="{FF2B5EF4-FFF2-40B4-BE49-F238E27FC236}">
                <a16:creationId xmlns:a16="http://schemas.microsoft.com/office/drawing/2014/main" id="{8BE4F5E7-E86D-A274-1485-70B91E026D93}"/>
              </a:ext>
            </a:extLst>
          </p:cNvPr>
          <p:cNvSpPr txBox="1"/>
          <p:nvPr/>
        </p:nvSpPr>
        <p:spPr>
          <a:xfrm>
            <a:off x="5943600" y="3343275"/>
            <a:ext cx="6591300" cy="492443"/>
          </a:xfrm>
          <a:prstGeom prst="rect">
            <a:avLst/>
          </a:prstGeom>
          <a:noFill/>
        </p:spPr>
        <p:txBody>
          <a:bodyPr wrap="square" rtlCol="0">
            <a:spAutoFit/>
          </a:bodyPr>
          <a:lstStyle/>
          <a:p>
            <a:r>
              <a:rPr lang="en-US" sz="2500" b="1" dirty="0" err="1">
                <a:solidFill>
                  <a:srgbClr val="FF0000"/>
                </a:solidFill>
              </a:rPr>
              <a:t>Nào</a:t>
            </a:r>
            <a:r>
              <a:rPr lang="en-US" sz="2500" b="1" dirty="0">
                <a:solidFill>
                  <a:srgbClr val="FF0000"/>
                </a:solidFill>
              </a:rPr>
              <a:t>, </a:t>
            </a:r>
            <a:r>
              <a:rPr lang="en-US" sz="2500" b="1" dirty="0" err="1">
                <a:solidFill>
                  <a:srgbClr val="FF0000"/>
                </a:solidFill>
              </a:rPr>
              <a:t>chúng</a:t>
            </a:r>
            <a:r>
              <a:rPr lang="en-US" sz="2500" b="1" dirty="0">
                <a:solidFill>
                  <a:srgbClr val="FF0000"/>
                </a:solidFill>
              </a:rPr>
              <a:t> ta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19" name="TextBox 18">
            <a:extLst>
              <a:ext uri="{FF2B5EF4-FFF2-40B4-BE49-F238E27FC236}">
                <a16:creationId xmlns:a16="http://schemas.microsoft.com/office/drawing/2014/main" id="{0B3D3AC6-3A7E-EC79-FFF1-D68F2BAA2F63}"/>
              </a:ext>
            </a:extLst>
          </p:cNvPr>
          <p:cNvSpPr txBox="1"/>
          <p:nvPr/>
        </p:nvSpPr>
        <p:spPr>
          <a:xfrm>
            <a:off x="5953125" y="3743325"/>
            <a:ext cx="6591300" cy="492443"/>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ta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a:t>
            </a:r>
          </a:p>
        </p:txBody>
      </p:sp>
      <p:sp>
        <p:nvSpPr>
          <p:cNvPr id="20" name="TextBox 19">
            <a:extLst>
              <a:ext uri="{FF2B5EF4-FFF2-40B4-BE49-F238E27FC236}">
                <a16:creationId xmlns:a16="http://schemas.microsoft.com/office/drawing/2014/main" id="{01F0FF63-2B62-62ED-64F0-787BACAF5716}"/>
              </a:ext>
            </a:extLst>
          </p:cNvPr>
          <p:cNvSpPr txBox="1"/>
          <p:nvPr/>
        </p:nvSpPr>
        <p:spPr>
          <a:xfrm>
            <a:off x="5934075" y="4200525"/>
            <a:ext cx="6591300" cy="492443"/>
          </a:xfrm>
          <a:prstGeom prst="rect">
            <a:avLst/>
          </a:prstGeom>
          <a:noFill/>
        </p:spPr>
        <p:txBody>
          <a:bodyPr wrap="square" rtlCol="0">
            <a:spAutoFit/>
          </a:bodyPr>
          <a:lstStyle/>
          <a:p>
            <a:r>
              <a:rPr lang="en-US" sz="2500" b="1" dirty="0" err="1">
                <a:solidFill>
                  <a:srgbClr val="FF0000"/>
                </a:solidFill>
              </a:rPr>
              <a:t>Chúng</a:t>
            </a:r>
            <a:r>
              <a:rPr lang="en-US" sz="2500" b="1" dirty="0">
                <a:solidFill>
                  <a:srgbClr val="FF0000"/>
                </a:solidFill>
              </a:rPr>
              <a:t> </a:t>
            </a:r>
            <a:r>
              <a:rPr lang="en-US" sz="2500" b="1" dirty="0" err="1">
                <a:solidFill>
                  <a:srgbClr val="FF0000"/>
                </a:solidFill>
              </a:rPr>
              <a:t>ra</a:t>
            </a:r>
            <a:r>
              <a:rPr lang="en-US" sz="2500" b="1" dirty="0">
                <a:solidFill>
                  <a:srgbClr val="FF0000"/>
                </a:solidFill>
              </a:rPr>
              <a:t> </a:t>
            </a:r>
            <a:r>
              <a:rPr lang="en-US" sz="2500" b="1" dirty="0" err="1">
                <a:solidFill>
                  <a:srgbClr val="FF0000"/>
                </a:solidFill>
              </a:rPr>
              <a:t>cùng</a:t>
            </a:r>
            <a:r>
              <a:rPr lang="en-US" sz="2500" b="1" dirty="0">
                <a:solidFill>
                  <a:srgbClr val="FF0000"/>
                </a:solidFill>
              </a:rPr>
              <a:t> </a:t>
            </a:r>
            <a:r>
              <a:rPr lang="en-US" sz="2500" b="1" dirty="0" err="1">
                <a:solidFill>
                  <a:srgbClr val="FF0000"/>
                </a:solidFill>
              </a:rPr>
              <a:t>bỏ</a:t>
            </a:r>
            <a:r>
              <a:rPr lang="en-US" sz="2500" b="1" dirty="0">
                <a:solidFill>
                  <a:srgbClr val="FF0000"/>
                </a:solidFill>
              </a:rPr>
              <a:t> </a:t>
            </a:r>
            <a:r>
              <a:rPr lang="en-US" sz="2500" b="1" dirty="0" err="1">
                <a:solidFill>
                  <a:srgbClr val="FF0000"/>
                </a:solidFill>
              </a:rPr>
              <a:t>rác</a:t>
            </a:r>
            <a:r>
              <a:rPr lang="en-US" sz="2500" b="1" dirty="0">
                <a:solidFill>
                  <a:srgbClr val="FF0000"/>
                </a:solidFill>
              </a:rPr>
              <a:t> </a:t>
            </a:r>
            <a:r>
              <a:rPr lang="en-US" sz="2500" b="1" dirty="0" err="1">
                <a:solidFill>
                  <a:srgbClr val="FF0000"/>
                </a:solidFill>
              </a:rPr>
              <a:t>đúng</a:t>
            </a:r>
            <a:r>
              <a:rPr lang="en-US" sz="2500" b="1" dirty="0">
                <a:solidFill>
                  <a:srgbClr val="FF0000"/>
                </a:solidFill>
              </a:rPr>
              <a:t> </a:t>
            </a:r>
            <a:r>
              <a:rPr lang="en-US" sz="2500" b="1" dirty="0" err="1">
                <a:solidFill>
                  <a:srgbClr val="FF0000"/>
                </a:solidFill>
              </a:rPr>
              <a:t>nơi</a:t>
            </a:r>
            <a:r>
              <a:rPr lang="en-US" sz="2500" b="1" dirty="0">
                <a:solidFill>
                  <a:srgbClr val="FF0000"/>
                </a:solidFill>
              </a:rPr>
              <a:t> </a:t>
            </a:r>
            <a:r>
              <a:rPr lang="en-US" sz="2500" b="1" dirty="0" err="1">
                <a:solidFill>
                  <a:srgbClr val="FF0000"/>
                </a:solidFill>
              </a:rPr>
              <a:t>quy</a:t>
            </a:r>
            <a:r>
              <a:rPr lang="en-US" sz="2500" b="1" dirty="0">
                <a:solidFill>
                  <a:srgbClr val="FF0000"/>
                </a:solidFill>
              </a:rPr>
              <a:t> </a:t>
            </a:r>
            <a:r>
              <a:rPr lang="en-US" sz="2500" b="1" dirty="0" err="1">
                <a:solidFill>
                  <a:srgbClr val="FF0000"/>
                </a:solidFill>
              </a:rPr>
              <a:t>định</a:t>
            </a:r>
            <a:r>
              <a:rPr lang="en-US" sz="2500" b="1" dirty="0">
                <a:solidFill>
                  <a:srgbClr val="FF0000"/>
                </a:solidFill>
              </a:rPr>
              <a:t> </a:t>
            </a:r>
            <a:r>
              <a:rPr lang="en-US" sz="2500" b="1" dirty="0" err="1">
                <a:solidFill>
                  <a:srgbClr val="FF0000"/>
                </a:solidFill>
              </a:rPr>
              <a:t>đi</a:t>
            </a:r>
            <a:r>
              <a:rPr lang="en-US" sz="2500" b="1" dirty="0">
                <a:solidFill>
                  <a:srgbClr val="FF0000"/>
                </a:solidFill>
              </a:rPr>
              <a:t>!</a:t>
            </a:r>
          </a:p>
        </p:txBody>
      </p:sp>
      <p:sp>
        <p:nvSpPr>
          <p:cNvPr id="21" name="TextBox 20">
            <a:extLst>
              <a:ext uri="{FF2B5EF4-FFF2-40B4-BE49-F238E27FC236}">
                <a16:creationId xmlns:a16="http://schemas.microsoft.com/office/drawing/2014/main" id="{2D7ADF55-7EB5-53CA-3F7A-5B668309578B}"/>
              </a:ext>
            </a:extLst>
          </p:cNvPr>
          <p:cNvSpPr txBox="1"/>
          <p:nvPr/>
        </p:nvSpPr>
        <p:spPr>
          <a:xfrm>
            <a:off x="5924550" y="4914900"/>
            <a:ext cx="6591300" cy="492443"/>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hãy</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
        <p:nvSpPr>
          <p:cNvPr id="22" name="TextBox 21">
            <a:extLst>
              <a:ext uri="{FF2B5EF4-FFF2-40B4-BE49-F238E27FC236}">
                <a16:creationId xmlns:a16="http://schemas.microsoft.com/office/drawing/2014/main" id="{1D592BE1-D883-A4D6-5285-0501A6B8EED6}"/>
              </a:ext>
            </a:extLst>
          </p:cNvPr>
          <p:cNvSpPr txBox="1"/>
          <p:nvPr/>
        </p:nvSpPr>
        <p:spPr>
          <a:xfrm>
            <a:off x="5934075" y="5429250"/>
            <a:ext cx="6591300" cy="492443"/>
          </a:xfrm>
          <a:prstGeom prst="rect">
            <a:avLst/>
          </a:prstGeom>
          <a:noFill/>
        </p:spPr>
        <p:txBody>
          <a:bodyPr wrap="square" rtlCol="0">
            <a:spAutoFit/>
          </a:bodyPr>
          <a:lstStyle/>
          <a:p>
            <a:r>
              <a:rPr lang="en-US" sz="2500" b="1" dirty="0" err="1">
                <a:solidFill>
                  <a:srgbClr val="FF0000"/>
                </a:solidFill>
              </a:rPr>
              <a:t>Cả</a:t>
            </a:r>
            <a:r>
              <a:rPr lang="en-US" sz="2500" b="1" dirty="0">
                <a:solidFill>
                  <a:srgbClr val="FF0000"/>
                </a:solidFill>
              </a:rPr>
              <a:t> </a:t>
            </a:r>
            <a:r>
              <a:rPr lang="en-US" sz="2500" b="1" dirty="0" err="1">
                <a:solidFill>
                  <a:srgbClr val="FF0000"/>
                </a:solidFill>
              </a:rPr>
              <a:t>lớp</a:t>
            </a:r>
            <a:r>
              <a:rPr lang="en-US" sz="2500" b="1" dirty="0">
                <a:solidFill>
                  <a:srgbClr val="FF0000"/>
                </a:solidFill>
              </a:rPr>
              <a:t> </a:t>
            </a:r>
            <a:r>
              <a:rPr lang="en-US" sz="2500" b="1" dirty="0" err="1">
                <a:solidFill>
                  <a:srgbClr val="FF0000"/>
                </a:solidFill>
              </a:rPr>
              <a:t>phải</a:t>
            </a:r>
            <a:r>
              <a:rPr lang="en-US" sz="2500" b="1" dirty="0">
                <a:solidFill>
                  <a:srgbClr val="FF0000"/>
                </a:solidFill>
              </a:rPr>
              <a:t> </a:t>
            </a:r>
            <a:r>
              <a:rPr lang="en-US" sz="2500" b="1" dirty="0" err="1">
                <a:solidFill>
                  <a:srgbClr val="FF0000"/>
                </a:solidFill>
              </a:rPr>
              <a:t>có</a:t>
            </a:r>
            <a:r>
              <a:rPr lang="en-US" sz="2500" b="1" dirty="0">
                <a:solidFill>
                  <a:srgbClr val="FF0000"/>
                </a:solidFill>
              </a:rPr>
              <a:t> ý </a:t>
            </a:r>
            <a:r>
              <a:rPr lang="en-US" sz="2500" b="1" dirty="0" err="1">
                <a:solidFill>
                  <a:srgbClr val="FF0000"/>
                </a:solidFill>
              </a:rPr>
              <a:t>thức</a:t>
            </a:r>
            <a:r>
              <a:rPr lang="en-US" sz="2500" b="1" dirty="0">
                <a:solidFill>
                  <a:srgbClr val="FF0000"/>
                </a:solidFill>
              </a:rPr>
              <a:t> </a:t>
            </a:r>
            <a:r>
              <a:rPr lang="en-US" sz="2500" b="1" dirty="0" err="1">
                <a:solidFill>
                  <a:srgbClr val="FF0000"/>
                </a:solidFill>
              </a:rPr>
              <a:t>tiết</a:t>
            </a:r>
            <a:r>
              <a:rPr lang="en-US" sz="2500" b="1" dirty="0">
                <a:solidFill>
                  <a:srgbClr val="FF0000"/>
                </a:solidFill>
              </a:rPr>
              <a:t> </a:t>
            </a:r>
            <a:r>
              <a:rPr lang="en-US" sz="2500" b="1" dirty="0" err="1">
                <a:solidFill>
                  <a:srgbClr val="FF0000"/>
                </a:solidFill>
              </a:rPr>
              <a:t>kiệm</a:t>
            </a:r>
            <a:r>
              <a:rPr lang="en-US" sz="2500" b="1" dirty="0">
                <a:solidFill>
                  <a:srgbClr val="FF0000"/>
                </a:solidFill>
              </a:rPr>
              <a:t> </a:t>
            </a:r>
            <a:r>
              <a:rPr lang="en-US" sz="2500" b="1" dirty="0" err="1">
                <a:solidFill>
                  <a:srgbClr val="FF0000"/>
                </a:solidFill>
              </a:rPr>
              <a:t>giấy</a:t>
            </a:r>
            <a:r>
              <a:rPr lang="en-US" sz="2500" b="1" dirty="0">
                <a:solidFill>
                  <a:srgbClr val="FF0000"/>
                </a:solidFill>
              </a:rPr>
              <a:t> </a:t>
            </a:r>
            <a:r>
              <a:rPr lang="en-US" sz="2500" b="1" dirty="0" err="1">
                <a:solidFill>
                  <a:srgbClr val="FF0000"/>
                </a:solidFill>
              </a:rPr>
              <a:t>viết</a:t>
            </a:r>
            <a:r>
              <a:rPr lang="en-US" sz="2500" b="1" dirty="0">
                <a:solidFill>
                  <a:srgbClr val="FF0000"/>
                </a:solidFill>
              </a:rPr>
              <a:t>!</a:t>
            </a:r>
          </a:p>
        </p:txBody>
      </p:sp>
    </p:spTree>
    <p:extLst>
      <p:ext uri="{BB962C8B-B14F-4D97-AF65-F5344CB8AC3E}">
        <p14:creationId xmlns:p14="http://schemas.microsoft.com/office/powerpoint/2010/main" val="288069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2" presetClass="entr" presetSubtype="2"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down)">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3E7E0DB-339E-48FC-B018-172C3595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5" name="图片 6">
            <a:extLst>
              <a:ext uri="{FF2B5EF4-FFF2-40B4-BE49-F238E27FC236}">
                <a16:creationId xmlns:a16="http://schemas.microsoft.com/office/drawing/2014/main" id="{660DFCB8-9C0D-4B9B-859E-E77DB55F5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 y="1677315"/>
            <a:ext cx="3715657" cy="4644571"/>
          </a:xfrm>
          <a:prstGeom prst="rect">
            <a:avLst/>
          </a:prstGeom>
        </p:spPr>
      </p:pic>
      <p:pic>
        <p:nvPicPr>
          <p:cNvPr id="6" name="图片 9">
            <a:extLst>
              <a:ext uri="{FF2B5EF4-FFF2-40B4-BE49-F238E27FC236}">
                <a16:creationId xmlns:a16="http://schemas.microsoft.com/office/drawing/2014/main" id="{ECA526EC-52D5-41FA-B9FF-C64F889E1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944914" cy="2047916"/>
          </a:xfrm>
          <a:prstGeom prst="rect">
            <a:avLst/>
          </a:prstGeom>
        </p:spPr>
      </p:pic>
      <p:pic>
        <p:nvPicPr>
          <p:cNvPr id="7" name="图片 11">
            <a:extLst>
              <a:ext uri="{FF2B5EF4-FFF2-40B4-BE49-F238E27FC236}">
                <a16:creationId xmlns:a16="http://schemas.microsoft.com/office/drawing/2014/main" id="{AB119BF4-87C1-4E41-9CFE-EC1ABD0E8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391" y="187344"/>
            <a:ext cx="1132980" cy="1162485"/>
          </a:xfrm>
          <a:prstGeom prst="rect">
            <a:avLst/>
          </a:prstGeom>
        </p:spPr>
      </p:pic>
      <p:pic>
        <p:nvPicPr>
          <p:cNvPr id="8" name="图片 13">
            <a:extLst>
              <a:ext uri="{FF2B5EF4-FFF2-40B4-BE49-F238E27FC236}">
                <a16:creationId xmlns:a16="http://schemas.microsoft.com/office/drawing/2014/main" id="{11A8C4C1-DA43-4F50-85A9-02EB5A4A0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888" y="712868"/>
            <a:ext cx="3165928" cy="1576021"/>
          </a:xfrm>
          <a:prstGeom prst="rect">
            <a:avLst/>
          </a:prstGeom>
        </p:spPr>
      </p:pic>
      <p:pic>
        <p:nvPicPr>
          <p:cNvPr id="9" name="图片 15">
            <a:extLst>
              <a:ext uri="{FF2B5EF4-FFF2-40B4-BE49-F238E27FC236}">
                <a16:creationId xmlns:a16="http://schemas.microsoft.com/office/drawing/2014/main" id="{F4ECBD03-6D25-4BFD-951A-E0B0617D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138" y="639853"/>
            <a:ext cx="1407452" cy="930185"/>
          </a:xfrm>
          <a:prstGeom prst="rect">
            <a:avLst/>
          </a:prstGeom>
        </p:spPr>
      </p:pic>
      <p:pic>
        <p:nvPicPr>
          <p:cNvPr id="10" name="图片 17">
            <a:extLst>
              <a:ext uri="{FF2B5EF4-FFF2-40B4-BE49-F238E27FC236}">
                <a16:creationId xmlns:a16="http://schemas.microsoft.com/office/drawing/2014/main" id="{0D526AFC-9842-44FF-B5A1-9C164116B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15" y="327424"/>
            <a:ext cx="1162453" cy="849485"/>
          </a:xfrm>
          <a:prstGeom prst="rect">
            <a:avLst/>
          </a:prstGeom>
        </p:spPr>
      </p:pic>
      <p:pic>
        <p:nvPicPr>
          <p:cNvPr id="11" name="图片 21">
            <a:extLst>
              <a:ext uri="{FF2B5EF4-FFF2-40B4-BE49-F238E27FC236}">
                <a16:creationId xmlns:a16="http://schemas.microsoft.com/office/drawing/2014/main" id="{9A812236-6361-4955-B3B9-C79A1B45F5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12" name="图片 19">
            <a:extLst>
              <a:ext uri="{FF2B5EF4-FFF2-40B4-BE49-F238E27FC236}">
                <a16:creationId xmlns:a16="http://schemas.microsoft.com/office/drawing/2014/main" id="{0B437192-9E55-4262-B818-0D96ACD42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图片 23">
            <a:extLst>
              <a:ext uri="{FF2B5EF4-FFF2-40B4-BE49-F238E27FC236}">
                <a16:creationId xmlns:a16="http://schemas.microsoft.com/office/drawing/2014/main" id="{5FD18A3F-C9E3-4FE8-9F05-001BC59BE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4" name="Picture 13" descr="A blue and orange text&#10;&#10;AI-generated content may be incorrect.">
            <a:extLst>
              <a:ext uri="{FF2B5EF4-FFF2-40B4-BE49-F238E27FC236}">
                <a16:creationId xmlns:a16="http://schemas.microsoft.com/office/drawing/2014/main" id="{B04C2CB7-543A-63A1-2998-52FA00F736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71620" y="1762382"/>
            <a:ext cx="8254699" cy="2853175"/>
          </a:xfrm>
          <a:prstGeom prst="rect">
            <a:avLst/>
          </a:prstGeom>
        </p:spPr>
      </p:pic>
    </p:spTree>
    <p:extLst>
      <p:ext uri="{BB962C8B-B14F-4D97-AF65-F5344CB8AC3E}">
        <p14:creationId xmlns:p14="http://schemas.microsoft.com/office/powerpoint/2010/main" val="2865036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53" presetClass="entr" presetSubtype="16"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8" fill="hold"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par>
                                <p:cTn id="31" presetID="22" presetClass="entr" presetSubtype="4" fill="hold" nodeType="with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kids planting a tree&#10;&#10;AI-generated content may be incorrect.">
            <a:extLst>
              <a:ext uri="{FF2B5EF4-FFF2-40B4-BE49-F238E27FC236}">
                <a16:creationId xmlns:a16="http://schemas.microsoft.com/office/drawing/2014/main" id="{0AA89EAF-E7E1-65CC-60A1-A38EA9062346}"/>
              </a:ext>
            </a:extLst>
          </p:cNvPr>
          <p:cNvPicPr>
            <a:picLocks noChangeAspect="1"/>
          </p:cNvPicPr>
          <p:nvPr/>
        </p:nvPicPr>
        <p:blipFill>
          <a:blip r:embed="rId2">
            <a:extLst>
              <a:ext uri="{28A0092B-C50C-407E-A947-70E740481C1C}">
                <a14:useLocalDpi xmlns:a14="http://schemas.microsoft.com/office/drawing/2010/main" val="0"/>
              </a:ext>
            </a:extLst>
          </a:blip>
          <a:srcRect l="871" r="1" b="1"/>
          <a:stretch>
            <a:fillRect/>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A4706366-8779-ADF9-2F8C-154E383102B3}"/>
              </a:ext>
            </a:extLst>
          </p:cNvPr>
          <p:cNvPicPr>
            <a:picLocks noChangeAspect="1"/>
          </p:cNvPicPr>
          <p:nvPr/>
        </p:nvPicPr>
        <p:blipFill>
          <a:blip r:embed="rId3"/>
          <a:stretch>
            <a:fillRect/>
          </a:stretch>
        </p:blipFill>
        <p:spPr>
          <a:xfrm>
            <a:off x="4582143" y="121638"/>
            <a:ext cx="3121423" cy="1182727"/>
          </a:xfrm>
          <a:prstGeom prst="rect">
            <a:avLst/>
          </a:prstGeom>
        </p:spPr>
      </p:pic>
      <p:pic>
        <p:nvPicPr>
          <p:cNvPr id="7" name="Picture 6">
            <a:extLst>
              <a:ext uri="{FF2B5EF4-FFF2-40B4-BE49-F238E27FC236}">
                <a16:creationId xmlns:a16="http://schemas.microsoft.com/office/drawing/2014/main" id="{19523558-AE8C-4802-8BBB-1A094C1B4230}"/>
              </a:ext>
            </a:extLst>
          </p:cNvPr>
          <p:cNvPicPr>
            <a:picLocks noChangeAspect="1"/>
          </p:cNvPicPr>
          <p:nvPr/>
        </p:nvPicPr>
        <p:blipFill>
          <a:blip r:embed="rId4"/>
          <a:stretch>
            <a:fillRect/>
          </a:stretch>
        </p:blipFill>
        <p:spPr>
          <a:xfrm>
            <a:off x="849929" y="3945560"/>
            <a:ext cx="10675021" cy="1755800"/>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sp>
        <p:nvSpPr>
          <p:cNvPr id="10" name="Rectangle: Rounded Corners 9">
            <a:extLst>
              <a:ext uri="{FF2B5EF4-FFF2-40B4-BE49-F238E27FC236}">
                <a16:creationId xmlns:a16="http://schemas.microsoft.com/office/drawing/2014/main" id="{CE5C445D-8BE5-4D88-9252-EC864718B8FA}"/>
              </a:ext>
            </a:extLst>
          </p:cNvPr>
          <p:cNvSpPr/>
          <p:nvPr/>
        </p:nvSpPr>
        <p:spPr>
          <a:xfrm>
            <a:off x="1066801" y="283477"/>
            <a:ext cx="96107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Xếp các từ ngữ dưới đây vào nhóm thích hợp.</a:t>
            </a:r>
          </a:p>
        </p:txBody>
      </p:sp>
      <p:sp>
        <p:nvSpPr>
          <p:cNvPr id="2" name="TextBox 1">
            <a:extLst>
              <a:ext uri="{FF2B5EF4-FFF2-40B4-BE49-F238E27FC236}">
                <a16:creationId xmlns:a16="http://schemas.microsoft.com/office/drawing/2014/main" id="{A2091029-1F9D-A55B-B9AD-DB044FA132B9}"/>
              </a:ext>
            </a:extLst>
          </p:cNvPr>
          <p:cNvSpPr txBox="1"/>
          <p:nvPr/>
        </p:nvSpPr>
        <p:spPr>
          <a:xfrm>
            <a:off x="466725" y="1381125"/>
            <a:ext cx="11487150" cy="1384995"/>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Biển, tiết kiệm nước, phá rừng, sông, núi, bảo vệ động vật hoang dã, đồi, rừng, sử dụng túi ni lông, trồng rừng, lãng phí nước, đại dương, sa mạc, tiết kiệm điện.</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312557AA-B094-99E5-D3EB-E0B5F4C125FB}"/>
              </a:ext>
            </a:extLst>
          </p:cNvPr>
          <p:cNvPicPr>
            <a:picLocks noChangeAspect="1"/>
          </p:cNvPicPr>
          <p:nvPr/>
        </p:nvPicPr>
        <p:blipFill>
          <a:blip r:embed="rId6"/>
          <a:stretch>
            <a:fillRect/>
          </a:stretch>
        </p:blipFill>
        <p:spPr>
          <a:xfrm>
            <a:off x="1590674" y="3148012"/>
            <a:ext cx="9286875" cy="1573826"/>
          </a:xfrm>
          <a:prstGeom prst="rect">
            <a:avLst/>
          </a:prstGeom>
        </p:spPr>
      </p:pic>
    </p:spTree>
    <p:extLst>
      <p:ext uri="{BB962C8B-B14F-4D97-AF65-F5344CB8AC3E}">
        <p14:creationId xmlns:p14="http://schemas.microsoft.com/office/powerpoint/2010/main" val="376831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DF6FA03F-B421-CF93-F0D6-20318C852E15}"/>
              </a:ext>
            </a:extLst>
          </p:cNvPr>
          <p:cNvGraphicFramePr>
            <a:graphicFrameLocks noGrp="1"/>
          </p:cNvGraphicFramePr>
          <p:nvPr>
            <p:extLst>
              <p:ext uri="{D42A27DB-BD31-4B8C-83A1-F6EECF244321}">
                <p14:modId xmlns:p14="http://schemas.microsoft.com/office/powerpoint/2010/main" val="1238648012"/>
              </p:ext>
            </p:extLst>
          </p:nvPr>
        </p:nvGraphicFramePr>
        <p:xfrm>
          <a:off x="942976" y="843491"/>
          <a:ext cx="10429875" cy="4195234"/>
        </p:xfrm>
        <a:graphic>
          <a:graphicData uri="http://schemas.openxmlformats.org/drawingml/2006/table">
            <a:tbl>
              <a:tblPr firstRow="1" bandRow="1">
                <a:tableStyleId>{912C8C85-51F0-491E-9774-3900AFEF0FD7}</a:tableStyleId>
              </a:tblPr>
              <a:tblGrid>
                <a:gridCol w="3476625">
                  <a:extLst>
                    <a:ext uri="{9D8B030D-6E8A-4147-A177-3AD203B41FA5}">
                      <a16:colId xmlns:a16="http://schemas.microsoft.com/office/drawing/2014/main" val="2218164091"/>
                    </a:ext>
                  </a:extLst>
                </a:gridCol>
                <a:gridCol w="3476625">
                  <a:extLst>
                    <a:ext uri="{9D8B030D-6E8A-4147-A177-3AD203B41FA5}">
                      <a16:colId xmlns:a16="http://schemas.microsoft.com/office/drawing/2014/main" val="2112251525"/>
                    </a:ext>
                  </a:extLst>
                </a:gridCol>
                <a:gridCol w="3476625">
                  <a:extLst>
                    <a:ext uri="{9D8B030D-6E8A-4147-A177-3AD203B41FA5}">
                      <a16:colId xmlns:a16="http://schemas.microsoft.com/office/drawing/2014/main" val="2188954306"/>
                    </a:ext>
                  </a:extLst>
                </a:gridCol>
              </a:tblGrid>
              <a:tr h="1105576">
                <a:tc>
                  <a:txBody>
                    <a:bodyPr/>
                    <a:lstStyle/>
                    <a:p>
                      <a:pPr algn="ctr"/>
                      <a:r>
                        <a:rPr lang="en-US" sz="3200" dirty="0" err="1">
                          <a:solidFill>
                            <a:srgbClr val="002060"/>
                          </a:solidFill>
                        </a:rPr>
                        <a:t>Các</a:t>
                      </a:r>
                      <a:r>
                        <a:rPr lang="en-US" sz="3200" dirty="0">
                          <a:solidFill>
                            <a:srgbClr val="002060"/>
                          </a:solidFill>
                        </a:rPr>
                        <a:t> </a:t>
                      </a:r>
                      <a:r>
                        <a:rPr lang="en-US" sz="3200" dirty="0" err="1">
                          <a:solidFill>
                            <a:srgbClr val="002060"/>
                          </a:solidFill>
                        </a:rPr>
                        <a:t>dạng</a:t>
                      </a:r>
                      <a:r>
                        <a:rPr lang="en-US" sz="3200" dirty="0">
                          <a:solidFill>
                            <a:srgbClr val="002060"/>
                          </a:solidFill>
                        </a:rPr>
                        <a:t> </a:t>
                      </a:r>
                      <a:r>
                        <a:rPr lang="en-US" sz="3200" dirty="0" err="1">
                          <a:solidFill>
                            <a:srgbClr val="002060"/>
                          </a:solidFill>
                        </a:rPr>
                        <a:t>địa</a:t>
                      </a:r>
                      <a:r>
                        <a:rPr lang="en-US" sz="3200" dirty="0">
                          <a:solidFill>
                            <a:srgbClr val="002060"/>
                          </a:solidFill>
                        </a:rPr>
                        <a:t> </a:t>
                      </a:r>
                      <a:r>
                        <a:rPr lang="en-US" sz="3200" dirty="0" err="1">
                          <a:solidFill>
                            <a:srgbClr val="002060"/>
                          </a:solidFill>
                        </a:rPr>
                        <a:t>hình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bảo</a:t>
                      </a:r>
                      <a:r>
                        <a:rPr lang="en-US" sz="3200" dirty="0">
                          <a:solidFill>
                            <a:srgbClr val="002060"/>
                          </a:solidFill>
                        </a:rPr>
                        <a:t> </a:t>
                      </a:r>
                      <a:r>
                        <a:rPr lang="en-US" sz="3200" dirty="0" err="1">
                          <a:solidFill>
                            <a:srgbClr val="002060"/>
                          </a:solidFill>
                        </a:rPr>
                        <a:t>vệ</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gây</a:t>
                      </a:r>
                      <a:r>
                        <a:rPr lang="en-US" sz="3200" dirty="0">
                          <a:solidFill>
                            <a:srgbClr val="002060"/>
                          </a:solidFill>
                        </a:rPr>
                        <a:t> </a:t>
                      </a:r>
                      <a:r>
                        <a:rPr lang="en-US" sz="3200" dirty="0" err="1">
                          <a:solidFill>
                            <a:srgbClr val="002060"/>
                          </a:solidFill>
                        </a:rPr>
                        <a:t>hại</a:t>
                      </a:r>
                      <a:r>
                        <a:rPr lang="en-US" sz="3200" dirty="0">
                          <a:solidFill>
                            <a:srgbClr val="002060"/>
                          </a:solidFill>
                        </a:rPr>
                        <a:t> </a:t>
                      </a:r>
                      <a:r>
                        <a:rPr lang="en-US" sz="3200" dirty="0" err="1">
                          <a:solidFill>
                            <a:srgbClr val="002060"/>
                          </a:solidFill>
                        </a:rPr>
                        <a:t>cho</a:t>
                      </a:r>
                      <a:r>
                        <a:rPr lang="en-US" sz="3200" dirty="0">
                          <a:solidFill>
                            <a:srgbClr val="002060"/>
                          </a:solidFill>
                        </a:rPr>
                        <a:t> </a:t>
                      </a:r>
                      <a:r>
                        <a:rPr lang="en-US" sz="3200" dirty="0" err="1">
                          <a:solidFill>
                            <a:srgbClr val="002060"/>
                          </a:solidFill>
                        </a:rPr>
                        <a:t>Trái</a:t>
                      </a:r>
                      <a:r>
                        <a:rPr lang="en-US" sz="3200" dirty="0">
                          <a:solidFill>
                            <a:srgbClr val="002060"/>
                          </a:solidFill>
                        </a:rPr>
                        <a:t> </a:t>
                      </a:r>
                      <a:r>
                        <a:rPr lang="en-US" sz="3200" dirty="0" err="1">
                          <a:solidFill>
                            <a:srgbClr val="002060"/>
                          </a:solidFill>
                        </a:rPr>
                        <a:t>Đất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91423264"/>
                  </a:ext>
                </a:extLst>
              </a:tr>
              <a:tr h="30896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0777329"/>
                  </a:ext>
                </a:extLst>
              </a:tr>
            </a:tbl>
          </a:graphicData>
        </a:graphic>
      </p:graphicFrame>
      <p:sp>
        <p:nvSpPr>
          <p:cNvPr id="8" name="TextBox 7">
            <a:extLst>
              <a:ext uri="{FF2B5EF4-FFF2-40B4-BE49-F238E27FC236}">
                <a16:creationId xmlns:a16="http://schemas.microsoft.com/office/drawing/2014/main" id="{F4017836-C60A-B644-9F84-4C22B4E74C32}"/>
              </a:ext>
            </a:extLst>
          </p:cNvPr>
          <p:cNvSpPr txBox="1"/>
          <p:nvPr/>
        </p:nvSpPr>
        <p:spPr>
          <a:xfrm>
            <a:off x="1171575" y="2238375"/>
            <a:ext cx="228600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Biển</a:t>
            </a:r>
            <a:r>
              <a:rPr lang="en-US" sz="3600"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90B5B0EE-34EB-CEE3-8E88-424A1EDC868D}"/>
              </a:ext>
            </a:extLst>
          </p:cNvPr>
          <p:cNvSpPr txBox="1"/>
          <p:nvPr/>
        </p:nvSpPr>
        <p:spPr>
          <a:xfrm>
            <a:off x="2238375" y="2238375"/>
            <a:ext cx="228600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506CC879-6D15-0590-A013-0CDBDCF971AC}"/>
              </a:ext>
            </a:extLst>
          </p:cNvPr>
          <p:cNvSpPr txBox="1"/>
          <p:nvPr/>
        </p:nvSpPr>
        <p:spPr>
          <a:xfrm>
            <a:off x="3343275" y="2257425"/>
            <a:ext cx="1171575"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núi</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38AE2E-18F9-60F3-C4CA-0984C929F48E}"/>
              </a:ext>
            </a:extLst>
          </p:cNvPr>
          <p:cNvSpPr txBox="1"/>
          <p:nvPr/>
        </p:nvSpPr>
        <p:spPr>
          <a:xfrm>
            <a:off x="1162050" y="2828925"/>
            <a:ext cx="1171575"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đồi</a:t>
            </a:r>
            <a:r>
              <a:rPr lang="en-US" sz="3600" dirty="0">
                <a:solidFill>
                  <a:srgbClr val="FF000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21D6EDF0-7C0E-AC83-8C0C-9C0B4E20DF3A}"/>
              </a:ext>
            </a:extLst>
          </p:cNvPr>
          <p:cNvSpPr txBox="1"/>
          <p:nvPr/>
        </p:nvSpPr>
        <p:spPr>
          <a:xfrm>
            <a:off x="2133600" y="2857500"/>
            <a:ext cx="1171575"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rừng</a:t>
            </a:r>
            <a:endParaRPr lang="en-US" sz="36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BE99B482-1ED5-BF95-0899-77200AF791F1}"/>
              </a:ext>
            </a:extLst>
          </p:cNvPr>
          <p:cNvSpPr txBox="1"/>
          <p:nvPr/>
        </p:nvSpPr>
        <p:spPr>
          <a:xfrm>
            <a:off x="981076" y="3505200"/>
            <a:ext cx="232410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dương</a:t>
            </a:r>
            <a:r>
              <a:rPr lang="en-US" sz="36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4C0EFC4E-9698-6CF7-A902-7E5457DEDED3}"/>
              </a:ext>
            </a:extLst>
          </p:cNvPr>
          <p:cNvSpPr txBox="1"/>
          <p:nvPr/>
        </p:nvSpPr>
        <p:spPr>
          <a:xfrm>
            <a:off x="1085851" y="4162425"/>
            <a:ext cx="232410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mạc</a:t>
            </a:r>
            <a:endParaRPr lang="en-US" sz="36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A03EBAC5-A5F1-4290-A9BE-18DE3F9AE10E}"/>
              </a:ext>
            </a:extLst>
          </p:cNvPr>
          <p:cNvSpPr txBox="1"/>
          <p:nvPr/>
        </p:nvSpPr>
        <p:spPr>
          <a:xfrm>
            <a:off x="4362449" y="2038350"/>
            <a:ext cx="3133725"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tiết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kiệm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nước</a:t>
            </a:r>
            <a:r>
              <a:rPr lang="en-US" sz="32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31A9E1CC-76CC-6E1C-F813-CEDCB2B68FDA}"/>
              </a:ext>
            </a:extLst>
          </p:cNvPr>
          <p:cNvSpPr txBox="1"/>
          <p:nvPr/>
        </p:nvSpPr>
        <p:spPr>
          <a:xfrm>
            <a:off x="4391024" y="2657475"/>
            <a:ext cx="3133725" cy="1077218"/>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bảo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vệ</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động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dã</a:t>
            </a:r>
            <a:r>
              <a:rPr lang="en-US" sz="3200" dirty="0">
                <a:solidFill>
                  <a:srgbClr val="FF0000"/>
                </a:solidFill>
                <a:latin typeface="Cambria" panose="02040503050406030204" pitchFamily="18" charset="0"/>
                <a:ea typeface="Cambria" panose="02040503050406030204" pitchFamily="18" charset="0"/>
              </a:rPr>
              <a:t>, </a:t>
            </a:r>
          </a:p>
        </p:txBody>
      </p:sp>
      <p:sp>
        <p:nvSpPr>
          <p:cNvPr id="22" name="TextBox 21">
            <a:extLst>
              <a:ext uri="{FF2B5EF4-FFF2-40B4-BE49-F238E27FC236}">
                <a16:creationId xmlns:a16="http://schemas.microsoft.com/office/drawing/2014/main" id="{16E8A87D-507B-4464-2DE1-C4D19C0985C4}"/>
              </a:ext>
            </a:extLst>
          </p:cNvPr>
          <p:cNvSpPr txBox="1"/>
          <p:nvPr/>
        </p:nvSpPr>
        <p:spPr>
          <a:xfrm>
            <a:off x="6067424" y="3143250"/>
            <a:ext cx="3133725"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trồng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rừng</a:t>
            </a:r>
            <a:endParaRPr lang="en-US" sz="3200"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976A86EF-D2BA-0122-B597-0B8132505D78}"/>
              </a:ext>
            </a:extLst>
          </p:cNvPr>
          <p:cNvSpPr txBox="1"/>
          <p:nvPr/>
        </p:nvSpPr>
        <p:spPr>
          <a:xfrm>
            <a:off x="4467224" y="3762375"/>
            <a:ext cx="3133725"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sa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mạc</a:t>
            </a:r>
            <a:endParaRPr lang="en-US" sz="32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FAEC6412-8DE9-3622-E9CC-2967A47F1173}"/>
              </a:ext>
            </a:extLst>
          </p:cNvPr>
          <p:cNvSpPr txBox="1"/>
          <p:nvPr/>
        </p:nvSpPr>
        <p:spPr>
          <a:xfrm>
            <a:off x="7991475" y="2162175"/>
            <a:ext cx="1990726"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phá</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rừng</a:t>
            </a:r>
            <a:r>
              <a:rPr lang="en-US" sz="3200" dirty="0">
                <a:solidFill>
                  <a:srgbClr val="FF0000"/>
                </a:solidFill>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09FEF219-4368-BE7C-6AAE-51AF601E0064}"/>
              </a:ext>
            </a:extLst>
          </p:cNvPr>
          <p:cNvSpPr txBox="1"/>
          <p:nvPr/>
        </p:nvSpPr>
        <p:spPr>
          <a:xfrm>
            <a:off x="7991475" y="2705100"/>
            <a:ext cx="3543300"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sử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túi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lông</a:t>
            </a:r>
            <a:r>
              <a:rPr lang="en-US" sz="3200"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229DCB62-EF05-61C5-2491-695878AD3D58}"/>
              </a:ext>
            </a:extLst>
          </p:cNvPr>
          <p:cNvSpPr txBox="1"/>
          <p:nvPr/>
        </p:nvSpPr>
        <p:spPr>
          <a:xfrm>
            <a:off x="8029575" y="3324225"/>
            <a:ext cx="3543300" cy="584775"/>
          </a:xfrm>
          <a:prstGeom prst="rect">
            <a:avLst/>
          </a:prstGeom>
          <a:noFill/>
        </p:spPr>
        <p:txBody>
          <a:bodyPr wrap="square" rtlCol="0">
            <a:spAutoFit/>
          </a:bodyPr>
          <a:lstStyle/>
          <a:p>
            <a:r>
              <a:rPr lang="en-US" sz="3200" dirty="0" err="1">
                <a:solidFill>
                  <a:srgbClr val="FF0000"/>
                </a:solidFill>
                <a:latin typeface="Cambria" panose="02040503050406030204" pitchFamily="18" charset="0"/>
                <a:ea typeface="Cambria" panose="02040503050406030204" pitchFamily="18" charset="0"/>
              </a:rPr>
              <a:t>lãng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nước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847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wipe(down)">
                                      <p:cBhvr>
                                        <p:cTn id="47" dur="500"/>
                                        <p:tgtEl>
                                          <p:spTgt spid="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wipe(down)">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wipe(down)">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wipe(down)">
                                      <p:cBhvr>
                                        <p:cTn id="62" dur="500"/>
                                        <p:tgtEl>
                                          <p:spTgt spid="2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wipe(down)">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down)">
                                      <p:cBhvr>
                                        <p:cTn id="72" dur="500"/>
                                        <p:tgtEl>
                                          <p:spTgt spid="2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animEffect transition="in" filter="wipe(down)">
                                      <p:cBhvr>
                                        <p:cTn id="7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sp>
        <p:nvSpPr>
          <p:cNvPr id="17" name="TextBox 16">
            <a:extLst>
              <a:ext uri="{FF2B5EF4-FFF2-40B4-BE49-F238E27FC236}">
                <a16:creationId xmlns:a16="http://schemas.microsoft.com/office/drawing/2014/main" id="{3C644D81-D74B-4F00-A47D-07DA4F720132}"/>
              </a:ext>
            </a:extLst>
          </p:cNvPr>
          <p:cNvSpPr txBox="1"/>
          <p:nvPr/>
        </p:nvSpPr>
        <p:spPr>
          <a:xfrm>
            <a:off x="1029887" y="206304"/>
            <a:ext cx="9738121" cy="1200329"/>
          </a:xfrm>
          <a:prstGeom prst="rect">
            <a:avLst/>
          </a:prstGeom>
          <a:noFill/>
        </p:spPr>
        <p:txBody>
          <a:bodyPr wrap="square">
            <a:spAutoFit/>
          </a:bodyPr>
          <a:lstStyle/>
          <a:p>
            <a:pPr lvl="0" algn="ctr">
              <a:defRPr/>
            </a:pP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2.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Cùng</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bạn</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hỏi</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đáp</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về</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nội</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dung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tranh</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Viết</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vào</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vở</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câu</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hỏi</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câu</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trả</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lời</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của</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em</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và</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1D6ED0"/>
                </a:solidFill>
                <a:latin typeface="Cambria" panose="02040503050406030204" pitchFamily="18" charset="0"/>
                <a:ea typeface="Cambria" panose="02040503050406030204" pitchFamily="18" charset="0"/>
                <a:cs typeface="Calibri" panose="020F0502020204030204" pitchFamily="34" charset="0"/>
              </a:rPr>
              <a:t>bạn</a:t>
            </a:r>
            <a:r>
              <a:rPr lang="en-US" sz="3600" b="1" dirty="0">
                <a:solidFill>
                  <a:srgbClr val="1D6ED0"/>
                </a:solidFill>
                <a:latin typeface="Cambria" panose="02040503050406030204" pitchFamily="18" charset="0"/>
                <a:ea typeface="Cambria" panose="02040503050406030204" pitchFamily="18" charset="0"/>
                <a:cs typeface="Calibri" panose="020F0502020204030204" pitchFamily="34" charset="0"/>
              </a:rPr>
              <a:t>.</a:t>
            </a:r>
          </a:p>
        </p:txBody>
      </p:sp>
      <p:pic>
        <p:nvPicPr>
          <p:cNvPr id="9" name="Picture 8">
            <a:extLst>
              <a:ext uri="{FF2B5EF4-FFF2-40B4-BE49-F238E27FC236}">
                <a16:creationId xmlns:a16="http://schemas.microsoft.com/office/drawing/2014/main" id="{28DDC614-C50D-DA57-EF3D-6F518D0A1681}"/>
              </a:ext>
            </a:extLst>
          </p:cNvPr>
          <p:cNvPicPr>
            <a:picLocks noChangeAspect="1"/>
          </p:cNvPicPr>
          <p:nvPr/>
        </p:nvPicPr>
        <p:blipFill>
          <a:blip r:embed="rId5"/>
          <a:stretch>
            <a:fillRect/>
          </a:stretch>
        </p:blipFill>
        <p:spPr>
          <a:xfrm>
            <a:off x="3808095" y="1629737"/>
            <a:ext cx="5176837" cy="3548053"/>
          </a:xfrm>
          <a:prstGeom prst="rect">
            <a:avLst/>
          </a:prstGeom>
          <a:ln>
            <a:noFill/>
          </a:ln>
          <a:effectLst>
            <a:softEdge rad="112500"/>
          </a:effectLst>
        </p:spPr>
      </p:pic>
    </p:spTree>
    <p:extLst>
      <p:ext uri="{BB962C8B-B14F-4D97-AF65-F5344CB8AC3E}">
        <p14:creationId xmlns:p14="http://schemas.microsoft.com/office/powerpoint/2010/main" val="3903649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s toys&#10;&#10;Description automatically generated with low confidence">
            <a:extLst>
              <a:ext uri="{FF2B5EF4-FFF2-40B4-BE49-F238E27FC236}">
                <a16:creationId xmlns:a16="http://schemas.microsoft.com/office/drawing/2014/main" id="{067DCAC5-C236-0124-168B-C303C07C1320}"/>
              </a:ext>
            </a:extLst>
          </p:cNvPr>
          <p:cNvPicPr>
            <a:picLocks noChangeAspect="1"/>
          </p:cNvPicPr>
          <p:nvPr/>
        </p:nvPicPr>
        <p:blipFill rotWithShape="1">
          <a:blip r:embed="rId3">
            <a:extLst>
              <a:ext uri="{28A0092B-C50C-407E-A947-70E740481C1C}">
                <a14:useLocalDpi xmlns:a14="http://schemas.microsoft.com/office/drawing/2010/main" val="0"/>
              </a:ext>
            </a:extLst>
          </a:blip>
          <a:srcRect l="13629" t="13208" r="10004" b="23440"/>
          <a:stretch/>
        </p:blipFill>
        <p:spPr>
          <a:xfrm>
            <a:off x="4589162" y="2281109"/>
            <a:ext cx="4067242" cy="3355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组合 20">
            <a:extLst>
              <a:ext uri="{FF2B5EF4-FFF2-40B4-BE49-F238E27FC236}">
                <a16:creationId xmlns:a16="http://schemas.microsoft.com/office/drawing/2014/main" id="{402BB565-1F85-22E0-4277-19B7B4874083}"/>
              </a:ext>
            </a:extLst>
          </p:cNvPr>
          <p:cNvGrpSpPr/>
          <p:nvPr/>
        </p:nvGrpSpPr>
        <p:grpSpPr>
          <a:xfrm>
            <a:off x="1891524" y="666588"/>
            <a:ext cx="7435356" cy="1438437"/>
            <a:chOff x="731883" y="1025738"/>
            <a:chExt cx="7205669" cy="4403171"/>
          </a:xfrm>
        </p:grpSpPr>
        <p:sp>
          <p:nvSpPr>
            <p:cNvPr id="13" name="矩形 1">
              <a:extLst>
                <a:ext uri="{FF2B5EF4-FFF2-40B4-BE49-F238E27FC236}">
                  <a16:creationId xmlns:a16="http://schemas.microsoft.com/office/drawing/2014/main" id="{C1B28021-D3F3-9A64-1ACB-19EF14411156}"/>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1">
              <a:extLst>
                <a:ext uri="{FF2B5EF4-FFF2-40B4-BE49-F238E27FC236}">
                  <a16:creationId xmlns:a16="http://schemas.microsoft.com/office/drawing/2014/main" id="{0C408D77-6E44-2329-7DFA-B14292C5D2D7}"/>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8" name="TextBox 17">
            <a:extLst>
              <a:ext uri="{FF2B5EF4-FFF2-40B4-BE49-F238E27FC236}">
                <a16:creationId xmlns:a16="http://schemas.microsoft.com/office/drawing/2014/main" id="{6CD71ED9-72F5-9B7F-967A-1E7836559048}"/>
              </a:ext>
            </a:extLst>
          </p:cNvPr>
          <p:cNvSpPr txBox="1"/>
          <p:nvPr/>
        </p:nvSpPr>
        <p:spPr>
          <a:xfrm>
            <a:off x="2273041" y="967980"/>
            <a:ext cx="6516629" cy="646331"/>
          </a:xfrm>
          <a:prstGeom prst="rect">
            <a:avLst/>
          </a:prstGeom>
          <a:noFill/>
        </p:spPr>
        <p:txBody>
          <a:bodyPr wrap="square">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Thực</a:t>
            </a:r>
            <a:r>
              <a:rPr lang="en-US" sz="36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hành</a:t>
            </a:r>
            <a:r>
              <a:rPr lang="en-US" sz="36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hỏi</a:t>
            </a:r>
            <a:r>
              <a:rPr lang="en-US" sz="36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đáp</a:t>
            </a:r>
            <a:r>
              <a:rPr lang="en-US" sz="36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nhóm</a:t>
            </a:r>
            <a:r>
              <a:rPr lang="en-US" sz="36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đôi</a:t>
            </a:r>
            <a:endParaRPr lang="vi-VN" sz="36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84026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C6E1E27-20F8-4FA6-B995-83985DFA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6407" y="130176"/>
            <a:ext cx="1132980" cy="1162485"/>
          </a:xfrm>
          <a:prstGeom prst="rect">
            <a:avLst/>
          </a:prstGeom>
        </p:spPr>
      </p:pic>
      <p:pic>
        <p:nvPicPr>
          <p:cNvPr id="13" name="图片 12">
            <a:extLst>
              <a:ext uri="{FF2B5EF4-FFF2-40B4-BE49-F238E27FC236}">
                <a16:creationId xmlns:a16="http://schemas.microsoft.com/office/drawing/2014/main" id="{E062FF1C-137E-4C83-8D2A-DCFC59D8F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548" y="646330"/>
            <a:ext cx="1407452" cy="930185"/>
          </a:xfrm>
          <a:prstGeom prst="rect">
            <a:avLst/>
          </a:prstGeom>
        </p:spPr>
      </p:pic>
      <p:sp>
        <p:nvSpPr>
          <p:cNvPr id="10" name="Rectangle: Rounded Corners 9">
            <a:extLst>
              <a:ext uri="{FF2B5EF4-FFF2-40B4-BE49-F238E27FC236}">
                <a16:creationId xmlns:a16="http://schemas.microsoft.com/office/drawing/2014/main" id="{CE5C445D-8BE5-4D88-9252-EC864718B8FA}"/>
              </a:ext>
            </a:extLst>
          </p:cNvPr>
          <p:cNvSpPr/>
          <p:nvPr/>
        </p:nvSpPr>
        <p:spPr>
          <a:xfrm>
            <a:off x="895350" y="245377"/>
            <a:ext cx="10306050" cy="1269098"/>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3. </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Chuyển những câu dưới đây thành câu cảm hoặc câu khiến:</a:t>
            </a:r>
          </a:p>
        </p:txBody>
      </p:sp>
      <p:sp>
        <p:nvSpPr>
          <p:cNvPr id="2" name="TextBox 1">
            <a:extLst>
              <a:ext uri="{FF2B5EF4-FFF2-40B4-BE49-F238E27FC236}">
                <a16:creationId xmlns:a16="http://schemas.microsoft.com/office/drawing/2014/main" id="{1924E093-3832-80ED-E35C-4385904CEC16}"/>
              </a:ext>
            </a:extLst>
          </p:cNvPr>
          <p:cNvSpPr txBox="1"/>
          <p:nvPr/>
        </p:nvSpPr>
        <p:spPr>
          <a:xfrm>
            <a:off x="2247900" y="1981200"/>
            <a:ext cx="9448800" cy="2554545"/>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cs typeface="Calibri" panose="020F0502020204030204" pitchFamily="34" charset="0"/>
              </a:rPr>
              <a:t>a. Nước hồ trong xanh.</a:t>
            </a:r>
          </a:p>
          <a:p>
            <a:r>
              <a:rPr lang="vi-VN" sz="4000" dirty="0">
                <a:latin typeface="Cambria" panose="02040503050406030204" pitchFamily="18" charset="0"/>
                <a:ea typeface="Cambria" panose="02040503050406030204" pitchFamily="18" charset="0"/>
                <a:cs typeface="Calibri" panose="020F0502020204030204" pitchFamily="34" charset="0"/>
              </a:rPr>
              <a:t>b. Ánh nắng rực rỡ. </a:t>
            </a:r>
          </a:p>
          <a:p>
            <a:r>
              <a:rPr lang="vi-VN" sz="4000" dirty="0">
                <a:latin typeface="Cambria" panose="02040503050406030204" pitchFamily="18" charset="0"/>
                <a:ea typeface="Cambria" panose="02040503050406030204" pitchFamily="18" charset="0"/>
                <a:cs typeface="Calibri" panose="020F0502020204030204" pitchFamily="34" charset="0"/>
              </a:rPr>
              <a:t>c. Chúng ta cùng bỏ rác đúng nơi quy định.</a:t>
            </a:r>
          </a:p>
          <a:p>
            <a:r>
              <a:rPr lang="vi-VN" sz="4000" dirty="0">
                <a:latin typeface="Cambria" panose="02040503050406030204" pitchFamily="18" charset="0"/>
                <a:ea typeface="Cambria" panose="02040503050406030204" pitchFamily="18" charset="0"/>
                <a:cs typeface="Calibri" panose="020F0502020204030204" pitchFamily="34" charset="0"/>
              </a:rPr>
              <a:t>d. Cả lớp có ý thức tiết kiệm giấy viết.</a:t>
            </a:r>
          </a:p>
        </p:txBody>
      </p:sp>
    </p:spTree>
    <p:extLst>
      <p:ext uri="{BB962C8B-B14F-4D97-AF65-F5344CB8AC3E}">
        <p14:creationId xmlns:p14="http://schemas.microsoft.com/office/powerpoint/2010/main" val="113773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2" fill="hold" nodeType="withEffect">
                                  <p:stCondLst>
                                    <p:cond delay="5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down)">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down)">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wipe(down)">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wipe(down)">
                                      <p:cBhvr>
                                        <p:cTn id="3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DD3D175-F99A-47B0-AA71-F23C2ECD0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38B1740-4E79-BC46-DCF9-1CC28C10F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1" y="1771815"/>
            <a:ext cx="5760720" cy="3017520"/>
          </a:xfrm>
          <a:prstGeom prst="rect">
            <a:avLst/>
          </a:prstGeom>
        </p:spPr>
      </p:pic>
      <p:pic>
        <p:nvPicPr>
          <p:cNvPr id="14" name="Picture 13">
            <a:extLst>
              <a:ext uri="{FF2B5EF4-FFF2-40B4-BE49-F238E27FC236}">
                <a16:creationId xmlns:a16="http://schemas.microsoft.com/office/drawing/2014/main" id="{847EDA8C-D5B4-6F9B-4C13-86C57F8A8C55}"/>
              </a:ext>
            </a:extLst>
          </p:cNvPr>
          <p:cNvPicPr>
            <a:picLocks noChangeAspect="1"/>
          </p:cNvPicPr>
          <p:nvPr/>
        </p:nvPicPr>
        <p:blipFill>
          <a:blip r:embed="rId5"/>
          <a:stretch>
            <a:fillRect/>
          </a:stretch>
        </p:blipFill>
        <p:spPr>
          <a:xfrm>
            <a:off x="-101646" y="880892"/>
            <a:ext cx="5841722" cy="1227943"/>
          </a:xfrm>
          <a:prstGeom prst="rect">
            <a:avLst/>
          </a:prstGeom>
        </p:spPr>
      </p:pic>
      <p:sp>
        <p:nvSpPr>
          <p:cNvPr id="15" name="Rounded Rectangle 16">
            <a:extLst>
              <a:ext uri="{FF2B5EF4-FFF2-40B4-BE49-F238E27FC236}">
                <a16:creationId xmlns:a16="http://schemas.microsoft.com/office/drawing/2014/main" id="{282535E6-1006-C5A6-25DB-89B169654E18}"/>
              </a:ext>
            </a:extLst>
          </p:cNvPr>
          <p:cNvSpPr/>
          <p:nvPr/>
        </p:nvSpPr>
        <p:spPr>
          <a:xfrm>
            <a:off x="5764696" y="447261"/>
            <a:ext cx="5871044" cy="3449413"/>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Chuyển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kể</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 b, c, d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thành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cảm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hoặc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khiến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marL="571500" indent="-571500" algn="just">
              <a:buFont typeface="Arial" panose="020B0604020202020204" pitchFamily="34" charset="0"/>
              <a:buChar char="•"/>
              <a:defRPr/>
            </a:pPr>
            <a:r>
              <a:rPr kumimoji="0" lang="en-US" sz="3600" b="1" i="0"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Thống</a:t>
            </a:r>
            <a:r>
              <a:rPr kumimoji="0" lang="en-US" sz="3600" b="1" i="0"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sz="3600" b="1" i="0"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3600" b="1" i="0"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3600" b="1" i="0"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600" b="1" i="0"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en-US" sz="36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3231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0-#ppt_w/2"/>
                                          </p:val>
                                        </p:tav>
                                        <p:tav tm="100000">
                                          <p:val>
                                            <p:strVal val="#ppt_x"/>
                                          </p:val>
                                        </p:tav>
                                      </p:tavLst>
                                    </p:anim>
                                    <p:anim calcmode="lin" valueType="num">
                                      <p:cBhvr additive="base">
                                        <p:cTn id="1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8939DB10-49B4-5A53-DA56-02F9A1CA501D}"/>
              </a:ext>
            </a:extLst>
          </p:cNvPr>
          <p:cNvSpPr txBox="1"/>
          <p:nvPr/>
        </p:nvSpPr>
        <p:spPr>
          <a:xfrm>
            <a:off x="3903685" y="664898"/>
            <a:ext cx="39514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Calibri" panose="020F0502020204030204" pitchFamily="34" charset="0"/>
                <a:cs typeface="Calibri" panose="020F0502020204030204" pitchFamily="34" charset="0"/>
              </a:rPr>
              <a:t>CHIA SẺ</a:t>
            </a:r>
          </a:p>
        </p:txBody>
      </p:sp>
      <p:pic>
        <p:nvPicPr>
          <p:cNvPr id="56" name="Picture 2" descr="Cute Kids Thai Students Uniform Vector Stock Vector (Royalty Free)  1650159838">
            <a:extLst>
              <a:ext uri="{FF2B5EF4-FFF2-40B4-BE49-F238E27FC236}">
                <a16:creationId xmlns:a16="http://schemas.microsoft.com/office/drawing/2014/main" id="{ADBA54FC-E070-FBE7-D5A2-3EA5FB47D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te Kids Thai Students Uniform Vector Stock Vector (Royalty Free)  1650159838">
            <a:extLst>
              <a:ext uri="{FF2B5EF4-FFF2-40B4-BE49-F238E27FC236}">
                <a16:creationId xmlns:a16="http://schemas.microsoft.com/office/drawing/2014/main" id="{26CCD2C1-1683-FB0D-E38A-65E48BAFBE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87EBBC04-6525-E0CF-26D4-001BDD99A138}"/>
              </a:ext>
            </a:extLst>
          </p:cNvPr>
          <p:cNvGrpSpPr/>
          <p:nvPr/>
        </p:nvGrpSpPr>
        <p:grpSpPr>
          <a:xfrm>
            <a:off x="7698394" y="819478"/>
            <a:ext cx="2369415" cy="2011680"/>
            <a:chOff x="7686151" y="1417318"/>
            <a:chExt cx="2369415" cy="2011680"/>
          </a:xfrm>
        </p:grpSpPr>
        <p:pic>
          <p:nvPicPr>
            <p:cNvPr id="59" name="Picture 58" descr="Shape&#10;&#10;Description automatically generated">
              <a:extLst>
                <a:ext uri="{FF2B5EF4-FFF2-40B4-BE49-F238E27FC236}">
                  <a16:creationId xmlns:a16="http://schemas.microsoft.com/office/drawing/2014/main" id="{6E912FD0-315C-D004-77F8-62C2F36BBAE4}"/>
                </a:ext>
              </a:extLst>
            </p:cNvPr>
            <p:cNvPicPr>
              <a:picLocks noChangeAspect="1"/>
            </p:cNvPicPr>
            <p:nvPr/>
          </p:nvPicPr>
          <p:blipFill rotWithShape="1">
            <a:blip r:embed="rId5">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60" name="TextBox 59">
              <a:extLst>
                <a:ext uri="{FF2B5EF4-FFF2-40B4-BE49-F238E27FC236}">
                  <a16:creationId xmlns:a16="http://schemas.microsoft.com/office/drawing/2014/main" id="{F37B51AE-9BD1-D896-76D7-6E9D47247B7D}"/>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61" name="Group 60">
            <a:extLst>
              <a:ext uri="{FF2B5EF4-FFF2-40B4-BE49-F238E27FC236}">
                <a16:creationId xmlns:a16="http://schemas.microsoft.com/office/drawing/2014/main" id="{9A96539B-7BEC-1B40-AF5C-5B03C5C4360C}"/>
              </a:ext>
            </a:extLst>
          </p:cNvPr>
          <p:cNvGrpSpPr/>
          <p:nvPr/>
        </p:nvGrpSpPr>
        <p:grpSpPr>
          <a:xfrm>
            <a:off x="2038587" y="697560"/>
            <a:ext cx="2616000" cy="1828800"/>
            <a:chOff x="1936266" y="1295400"/>
            <a:chExt cx="2616000" cy="1828800"/>
          </a:xfrm>
        </p:grpSpPr>
        <p:pic>
          <p:nvPicPr>
            <p:cNvPr id="62" name="Picture 61" descr="Shape&#10;&#10;Description automatically generated">
              <a:extLst>
                <a:ext uri="{FF2B5EF4-FFF2-40B4-BE49-F238E27FC236}">
                  <a16:creationId xmlns:a16="http://schemas.microsoft.com/office/drawing/2014/main" id="{6476027A-3B8A-1B6C-4104-B89B240620E2}"/>
                </a:ext>
              </a:extLst>
            </p:cNvPr>
            <p:cNvPicPr>
              <a:picLocks noChangeAspect="1"/>
            </p:cNvPicPr>
            <p:nvPr/>
          </p:nvPicPr>
          <p:blipFill rotWithShape="1">
            <a:blip r:embed="rId5">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63" name="TextBox 62">
              <a:extLst>
                <a:ext uri="{FF2B5EF4-FFF2-40B4-BE49-F238E27FC236}">
                  <a16:creationId xmlns:a16="http://schemas.microsoft.com/office/drawing/2014/main" id="{03A56662-6F52-9F02-4ABD-D804E829ED78}"/>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22579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 calcmode="lin" valueType="num">
                                      <p:cBhvr>
                                        <p:cTn id="7" dur="500" decel="50000" fill="hold">
                                          <p:stCondLst>
                                            <p:cond delay="0"/>
                                          </p:stCondLst>
                                        </p:cTn>
                                        <p:tgtEl>
                                          <p:spTgt spid="5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5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750"/>
                                        <p:tgtEl>
                                          <p:spTgt spid="56"/>
                                        </p:tgtEl>
                                      </p:cBhvr>
                                    </p:animEffect>
                                  </p:childTnLst>
                                </p:cTn>
                              </p:par>
                            </p:childTnLst>
                          </p:cTn>
                        </p:par>
                        <p:par>
                          <p:cTn id="20" fill="hold">
                            <p:stCondLst>
                              <p:cond delay="750"/>
                            </p:stCondLst>
                            <p:childTnLst>
                              <p:par>
                                <p:cTn id="21" presetID="6" presetClass="entr" presetSubtype="16"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circle(in)">
                                      <p:cBhvr>
                                        <p:cTn id="23" dur="75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down)">
                                      <p:cBhvr>
                                        <p:cTn id="28" dur="750"/>
                                        <p:tgtEl>
                                          <p:spTgt spid="57"/>
                                        </p:tgtEl>
                                      </p:cBhvr>
                                    </p:animEffect>
                                  </p:childTnLst>
                                </p:cTn>
                              </p:par>
                            </p:childTnLst>
                          </p:cTn>
                        </p:par>
                        <p:par>
                          <p:cTn id="29" fill="hold">
                            <p:stCondLst>
                              <p:cond delay="750"/>
                            </p:stCondLst>
                            <p:childTnLst>
                              <p:par>
                                <p:cTn id="30" presetID="6" presetClass="entr" presetSubtype="16"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circle(in)">
                                      <p:cBhvr>
                                        <p:cTn id="32"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405</Words>
  <Application>Microsoft Office PowerPoint</Application>
  <PresentationFormat>Widescreen</PresentationFormat>
  <Paragraphs>61</Paragraphs>
  <Slides>11</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等线</vt:lpstr>
      <vt:lpstr>Arial</vt:lpstr>
      <vt:lpstr>Calibri</vt:lpstr>
      <vt:lpstr>Calibri Light</vt:lpstr>
      <vt:lpstr>Cambria</vt:lpstr>
      <vt:lpstr>HP001 4 hàng</vt:lpstr>
      <vt:lpstr>Lobster</vt:lpstr>
      <vt:lpstr>Sitka Display</vt:lpstr>
      <vt:lpstr>Times New Roman</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VINH KHANG</cp:lastModifiedBy>
  <cp:revision>45</cp:revision>
  <dcterms:created xsi:type="dcterms:W3CDTF">2023-02-04T08:30:07Z</dcterms:created>
  <dcterms:modified xsi:type="dcterms:W3CDTF">2026-04-10T03:37:45Z</dcterms:modified>
</cp:coreProperties>
</file>