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  <p:sldMasterId id="2147483679" r:id="rId3"/>
  </p:sldMasterIdLst>
  <p:notesMasterIdLst>
    <p:notesMasterId r:id="rId11"/>
  </p:notesMasterIdLst>
  <p:sldIdLst>
    <p:sldId id="572" r:id="rId4"/>
    <p:sldId id="260" r:id="rId5"/>
    <p:sldId id="292" r:id="rId6"/>
    <p:sldId id="291" r:id="rId7"/>
    <p:sldId id="307" r:id="rId8"/>
    <p:sldId id="308" r:id="rId9"/>
    <p:sldId id="309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4583"/>
    <a:srgbClr val="114D89"/>
    <a:srgbClr val="0C7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47" autoAdjust="0"/>
    <p:restoredTop sz="94660"/>
  </p:normalViewPr>
  <p:slideViewPr>
    <p:cSldViewPr snapToGrid="0">
      <p:cViewPr varScale="1">
        <p:scale>
          <a:sx n="78" d="100"/>
          <a:sy n="78" d="100"/>
        </p:scale>
        <p:origin x="9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0E90C-75B6-49FB-8937-5678FD4CBC7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AAC98-B021-4DEB-8EB5-C9963F1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50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2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94C9D-FE33-48CB-B0F4-C96F95E96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7D01AB-6FF7-4A49-9072-0E46B716A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F7C3-61A6-4DC9-AA96-48D0A072B617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FE3C8F-CF8A-4900-869C-DBC6959C6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B9FD4D-DF82-4B6F-B14C-7BAA9EB7B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536E-C59D-4293-9164-8E9D77F0E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6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D5F2B1-FFCA-47CB-B4AF-2AA810972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F7C3-61A6-4DC9-AA96-48D0A072B617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110A5A-1C11-42FB-8E80-3E2C1BE59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555F17-F44A-41B0-A3F1-923E244FE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536E-C59D-4293-9164-8E9D77F0E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6FB35-924F-4835-B7BC-035E9EE32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90A64-68C9-4CE2-95EB-E705E24C0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5C9B21-54C6-45AF-BE5B-E2FC7F9F51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1C1A05-A706-4EBF-B623-B01649D58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F7C3-61A6-4DC9-AA96-48D0A072B617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83B004-C995-4CF5-A3BA-021EA1F89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A78964-084D-416D-AB40-2AA124551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536E-C59D-4293-9164-8E9D77F0E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8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E1F4F-87A7-44C1-85A7-D70740F37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A1548E-0CB3-4830-A955-512D70FC12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D705B4-C3B8-4209-A14D-3172FE38A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47AA3-055C-42FF-95FA-EA70B5DB0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F7C3-61A6-4DC9-AA96-48D0A072B617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816260-63EC-483F-8667-AE7BFE408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FCB86C-F03D-4F5B-80E5-C07A53E55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536E-C59D-4293-9164-8E9D77F0E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9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001A8-CD0C-42FC-B59E-0EC8101EF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C0CA4E-6CE4-4B73-9234-6E747E9EC9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D1DE7-614D-4C74-BD07-299D96DCE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F7C3-61A6-4DC9-AA96-48D0A072B617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484FC-6219-42B3-9125-6D586E81E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7D667-26C2-47D0-8CE1-A47B54B55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536E-C59D-4293-9164-8E9D77F0E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84D73A-13BF-4F2B-AE3F-4CEB010CFE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FCE403-99BB-4C87-82C3-D8A2AE0F0E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71852-EF37-4B38-85AB-D89EC7DFD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F7C3-61A6-4DC9-AA96-48D0A072B617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58CC4-42C5-416B-A9D8-F0CE7A644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6A609-6C1E-40DD-829E-289E41E9C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536E-C59D-4293-9164-8E9D77F0E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1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A78C6-3596-7D05-5729-8A6B903F6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1F74FF-923B-7F45-6A4B-54EF4B920F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CA9DA-D1A0-EC6F-8D76-8700FA9EF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C75E-5FEA-4B56-89D8-84CDA87236AE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6FDF9-A0BC-7B12-C2CE-7A9594E6F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8F452-7A28-2C25-2F23-43C9EAD20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58297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F1653-CC30-63DB-A2D9-F3C5CB01D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EEA30-5B95-A2AD-64A0-E0094B0ED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A89DE-444A-6EDD-16BE-4478ECD61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C75E-5FEA-4B56-89D8-84CDA87236AE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6311F-0C89-C5F6-4894-7350D783E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659A9-CA51-F85D-6723-7739F272A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green and brown plant&#10;&#10;Description automatically generated">
            <a:extLst>
              <a:ext uri="{FF2B5EF4-FFF2-40B4-BE49-F238E27FC236}">
                <a16:creationId xmlns:a16="http://schemas.microsoft.com/office/drawing/2014/main" id="{B79187CA-CCC8-962D-1FE5-7B54CF28EB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3D0FD85-FE16-3527-AFA6-0439AC9535E5}"/>
              </a:ext>
            </a:extLst>
          </p:cNvPr>
          <p:cNvSpPr/>
          <p:nvPr userDrawn="1"/>
        </p:nvSpPr>
        <p:spPr>
          <a:xfrm>
            <a:off x="304799" y="230187"/>
            <a:ext cx="11523133" cy="6491287"/>
          </a:xfrm>
          <a:custGeom>
            <a:avLst/>
            <a:gdLst>
              <a:gd name="csX0" fmla="*/ 0 w 11523133"/>
              <a:gd name="csY0" fmla="*/ 1081903 h 6491287"/>
              <a:gd name="csX1" fmla="*/ 1081903 w 11523133"/>
              <a:gd name="csY1" fmla="*/ 0 h 6491287"/>
              <a:gd name="csX2" fmla="*/ 1844020 w 11523133"/>
              <a:gd name="csY2" fmla="*/ 0 h 6491287"/>
              <a:gd name="csX3" fmla="*/ 2512543 w 11523133"/>
              <a:gd name="csY3" fmla="*/ 0 h 6491287"/>
              <a:gd name="csX4" fmla="*/ 3368253 w 11523133"/>
              <a:gd name="csY4" fmla="*/ 0 h 6491287"/>
              <a:gd name="csX5" fmla="*/ 3943183 w 11523133"/>
              <a:gd name="csY5" fmla="*/ 0 h 6491287"/>
              <a:gd name="csX6" fmla="*/ 4424520 w 11523133"/>
              <a:gd name="csY6" fmla="*/ 0 h 6491287"/>
              <a:gd name="csX7" fmla="*/ 5093043 w 11523133"/>
              <a:gd name="csY7" fmla="*/ 0 h 6491287"/>
              <a:gd name="csX8" fmla="*/ 5855160 w 11523133"/>
              <a:gd name="csY8" fmla="*/ 0 h 6491287"/>
              <a:gd name="csX9" fmla="*/ 6710870 w 11523133"/>
              <a:gd name="csY9" fmla="*/ 0 h 6491287"/>
              <a:gd name="csX10" fmla="*/ 7472986 w 11523133"/>
              <a:gd name="csY10" fmla="*/ 0 h 6491287"/>
              <a:gd name="csX11" fmla="*/ 8328696 w 11523133"/>
              <a:gd name="csY11" fmla="*/ 0 h 6491287"/>
              <a:gd name="csX12" fmla="*/ 9090813 w 11523133"/>
              <a:gd name="csY12" fmla="*/ 0 h 6491287"/>
              <a:gd name="csX13" fmla="*/ 9572150 w 11523133"/>
              <a:gd name="csY13" fmla="*/ 0 h 6491287"/>
              <a:gd name="csX14" fmla="*/ 10441230 w 11523133"/>
              <a:gd name="csY14" fmla="*/ 0 h 6491287"/>
              <a:gd name="csX15" fmla="*/ 11523133 w 11523133"/>
              <a:gd name="csY15" fmla="*/ 1081903 h 6491287"/>
              <a:gd name="csX16" fmla="*/ 11523133 w 11523133"/>
              <a:gd name="csY16" fmla="*/ 1743389 h 6491287"/>
              <a:gd name="csX17" fmla="*/ 11523133 w 11523133"/>
              <a:gd name="csY17" fmla="*/ 2275051 h 6491287"/>
              <a:gd name="csX18" fmla="*/ 11523133 w 11523133"/>
              <a:gd name="csY18" fmla="*/ 2806713 h 6491287"/>
              <a:gd name="csX19" fmla="*/ 11523133 w 11523133"/>
              <a:gd name="csY19" fmla="*/ 3424925 h 6491287"/>
              <a:gd name="csX20" fmla="*/ 11523133 w 11523133"/>
              <a:gd name="csY20" fmla="*/ 4043136 h 6491287"/>
              <a:gd name="csX21" fmla="*/ 11523133 w 11523133"/>
              <a:gd name="csY21" fmla="*/ 4618073 h 6491287"/>
              <a:gd name="csX22" fmla="*/ 11523133 w 11523133"/>
              <a:gd name="csY22" fmla="*/ 5409384 h 6491287"/>
              <a:gd name="csX23" fmla="*/ 10441230 w 11523133"/>
              <a:gd name="csY23" fmla="*/ 6491287 h 6491287"/>
              <a:gd name="csX24" fmla="*/ 10053486 w 11523133"/>
              <a:gd name="csY24" fmla="*/ 6491287 h 6491287"/>
              <a:gd name="csX25" fmla="*/ 9291370 w 11523133"/>
              <a:gd name="csY25" fmla="*/ 6491287 h 6491287"/>
              <a:gd name="csX26" fmla="*/ 8435660 w 11523133"/>
              <a:gd name="csY26" fmla="*/ 6491287 h 6491287"/>
              <a:gd name="csX27" fmla="*/ 8047916 w 11523133"/>
              <a:gd name="csY27" fmla="*/ 6491287 h 6491287"/>
              <a:gd name="csX28" fmla="*/ 7192206 w 11523133"/>
              <a:gd name="csY28" fmla="*/ 6491287 h 6491287"/>
              <a:gd name="csX29" fmla="*/ 6336497 w 11523133"/>
              <a:gd name="csY29" fmla="*/ 6491287 h 6491287"/>
              <a:gd name="csX30" fmla="*/ 5948753 w 11523133"/>
              <a:gd name="csY30" fmla="*/ 6491287 h 6491287"/>
              <a:gd name="csX31" fmla="*/ 5280230 w 11523133"/>
              <a:gd name="csY31" fmla="*/ 6491287 h 6491287"/>
              <a:gd name="csX32" fmla="*/ 4705300 w 11523133"/>
              <a:gd name="csY32" fmla="*/ 6491287 h 6491287"/>
              <a:gd name="csX33" fmla="*/ 4130370 w 11523133"/>
              <a:gd name="csY33" fmla="*/ 6491287 h 6491287"/>
              <a:gd name="csX34" fmla="*/ 3555439 w 11523133"/>
              <a:gd name="csY34" fmla="*/ 6491287 h 6491287"/>
              <a:gd name="csX35" fmla="*/ 3167696 w 11523133"/>
              <a:gd name="csY35" fmla="*/ 6491287 h 6491287"/>
              <a:gd name="csX36" fmla="*/ 2311986 w 11523133"/>
              <a:gd name="csY36" fmla="*/ 6491287 h 6491287"/>
              <a:gd name="csX37" fmla="*/ 1081903 w 11523133"/>
              <a:gd name="csY37" fmla="*/ 6491287 h 6491287"/>
              <a:gd name="csX38" fmla="*/ 0 w 11523133"/>
              <a:gd name="csY38" fmla="*/ 5409384 h 6491287"/>
              <a:gd name="csX39" fmla="*/ 0 w 11523133"/>
              <a:gd name="csY39" fmla="*/ 4747898 h 6491287"/>
              <a:gd name="csX40" fmla="*/ 0 w 11523133"/>
              <a:gd name="csY40" fmla="*/ 4086411 h 6491287"/>
              <a:gd name="csX41" fmla="*/ 0 w 11523133"/>
              <a:gd name="csY41" fmla="*/ 3511474 h 6491287"/>
              <a:gd name="csX42" fmla="*/ 0 w 11523133"/>
              <a:gd name="csY42" fmla="*/ 2979813 h 6491287"/>
              <a:gd name="csX43" fmla="*/ 0 w 11523133"/>
              <a:gd name="csY43" fmla="*/ 2448151 h 6491287"/>
              <a:gd name="csX44" fmla="*/ 0 w 11523133"/>
              <a:gd name="csY44" fmla="*/ 1786664 h 6491287"/>
              <a:gd name="csX45" fmla="*/ 0 w 11523133"/>
              <a:gd name="csY45" fmla="*/ 1081903 h 649128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</a:cxnLst>
            <a:rect l="l" t="t" r="r" b="b"/>
            <a:pathLst>
              <a:path w="11523133" h="6491287" fill="none" extrusionOk="0">
                <a:moveTo>
                  <a:pt x="0" y="1081903"/>
                </a:moveTo>
                <a:cubicBezTo>
                  <a:pt x="4474" y="439157"/>
                  <a:pt x="522164" y="-111687"/>
                  <a:pt x="1081903" y="0"/>
                </a:cubicBezTo>
                <a:cubicBezTo>
                  <a:pt x="1296943" y="-5642"/>
                  <a:pt x="1534244" y="36694"/>
                  <a:pt x="1844020" y="0"/>
                </a:cubicBezTo>
                <a:cubicBezTo>
                  <a:pt x="2153796" y="-36694"/>
                  <a:pt x="2210757" y="-25504"/>
                  <a:pt x="2512543" y="0"/>
                </a:cubicBezTo>
                <a:cubicBezTo>
                  <a:pt x="2814329" y="25504"/>
                  <a:pt x="2941443" y="39420"/>
                  <a:pt x="3368253" y="0"/>
                </a:cubicBezTo>
                <a:cubicBezTo>
                  <a:pt x="3795063" y="-39420"/>
                  <a:pt x="3675785" y="6591"/>
                  <a:pt x="3943183" y="0"/>
                </a:cubicBezTo>
                <a:cubicBezTo>
                  <a:pt x="4210581" y="-6591"/>
                  <a:pt x="4274580" y="1948"/>
                  <a:pt x="4424520" y="0"/>
                </a:cubicBezTo>
                <a:cubicBezTo>
                  <a:pt x="4574460" y="-1948"/>
                  <a:pt x="4880622" y="-11266"/>
                  <a:pt x="5093043" y="0"/>
                </a:cubicBezTo>
                <a:cubicBezTo>
                  <a:pt x="5305464" y="11266"/>
                  <a:pt x="5618607" y="28182"/>
                  <a:pt x="5855160" y="0"/>
                </a:cubicBezTo>
                <a:cubicBezTo>
                  <a:pt x="6091713" y="-28182"/>
                  <a:pt x="6379490" y="1465"/>
                  <a:pt x="6710870" y="0"/>
                </a:cubicBezTo>
                <a:cubicBezTo>
                  <a:pt x="7042250" y="-1465"/>
                  <a:pt x="7142803" y="20360"/>
                  <a:pt x="7472986" y="0"/>
                </a:cubicBezTo>
                <a:cubicBezTo>
                  <a:pt x="7803169" y="-20360"/>
                  <a:pt x="7932779" y="22200"/>
                  <a:pt x="8328696" y="0"/>
                </a:cubicBezTo>
                <a:cubicBezTo>
                  <a:pt x="8724613" y="-22200"/>
                  <a:pt x="8812458" y="35710"/>
                  <a:pt x="9090813" y="0"/>
                </a:cubicBezTo>
                <a:cubicBezTo>
                  <a:pt x="9369168" y="-35710"/>
                  <a:pt x="9444708" y="-19135"/>
                  <a:pt x="9572150" y="0"/>
                </a:cubicBezTo>
                <a:cubicBezTo>
                  <a:pt x="9699592" y="19135"/>
                  <a:pt x="10223352" y="-37922"/>
                  <a:pt x="10441230" y="0"/>
                </a:cubicBezTo>
                <a:cubicBezTo>
                  <a:pt x="11062864" y="3715"/>
                  <a:pt x="11548170" y="522796"/>
                  <a:pt x="11523133" y="1081903"/>
                </a:cubicBezTo>
                <a:cubicBezTo>
                  <a:pt x="11552976" y="1280522"/>
                  <a:pt x="11498376" y="1604134"/>
                  <a:pt x="11523133" y="1743389"/>
                </a:cubicBezTo>
                <a:cubicBezTo>
                  <a:pt x="11547890" y="1882644"/>
                  <a:pt x="11528779" y="2109331"/>
                  <a:pt x="11523133" y="2275051"/>
                </a:cubicBezTo>
                <a:cubicBezTo>
                  <a:pt x="11517487" y="2440771"/>
                  <a:pt x="11517994" y="2696240"/>
                  <a:pt x="11523133" y="2806713"/>
                </a:cubicBezTo>
                <a:cubicBezTo>
                  <a:pt x="11528272" y="2917186"/>
                  <a:pt x="11514234" y="3121448"/>
                  <a:pt x="11523133" y="3424925"/>
                </a:cubicBezTo>
                <a:cubicBezTo>
                  <a:pt x="11532032" y="3728402"/>
                  <a:pt x="11496662" y="3799749"/>
                  <a:pt x="11523133" y="4043136"/>
                </a:cubicBezTo>
                <a:cubicBezTo>
                  <a:pt x="11549604" y="4286523"/>
                  <a:pt x="11546112" y="4462690"/>
                  <a:pt x="11523133" y="4618073"/>
                </a:cubicBezTo>
                <a:cubicBezTo>
                  <a:pt x="11500154" y="4773456"/>
                  <a:pt x="11542709" y="5053011"/>
                  <a:pt x="11523133" y="5409384"/>
                </a:cubicBezTo>
                <a:cubicBezTo>
                  <a:pt x="11457566" y="6014103"/>
                  <a:pt x="11105128" y="6572182"/>
                  <a:pt x="10441230" y="6491287"/>
                </a:cubicBezTo>
                <a:cubicBezTo>
                  <a:pt x="10345001" y="6510206"/>
                  <a:pt x="10183709" y="6507712"/>
                  <a:pt x="10053486" y="6491287"/>
                </a:cubicBezTo>
                <a:cubicBezTo>
                  <a:pt x="9923263" y="6474862"/>
                  <a:pt x="9496802" y="6487798"/>
                  <a:pt x="9291370" y="6491287"/>
                </a:cubicBezTo>
                <a:cubicBezTo>
                  <a:pt x="9085938" y="6494776"/>
                  <a:pt x="8738898" y="6449409"/>
                  <a:pt x="8435660" y="6491287"/>
                </a:cubicBezTo>
                <a:cubicBezTo>
                  <a:pt x="8132422" y="6533166"/>
                  <a:pt x="8175821" y="6476152"/>
                  <a:pt x="8047916" y="6491287"/>
                </a:cubicBezTo>
                <a:cubicBezTo>
                  <a:pt x="7920011" y="6506422"/>
                  <a:pt x="7536356" y="6512744"/>
                  <a:pt x="7192206" y="6491287"/>
                </a:cubicBezTo>
                <a:cubicBezTo>
                  <a:pt x="6848056" y="6469831"/>
                  <a:pt x="6515740" y="6476787"/>
                  <a:pt x="6336497" y="6491287"/>
                </a:cubicBezTo>
                <a:cubicBezTo>
                  <a:pt x="6157254" y="6505787"/>
                  <a:pt x="6094317" y="6486597"/>
                  <a:pt x="5948753" y="6491287"/>
                </a:cubicBezTo>
                <a:cubicBezTo>
                  <a:pt x="5803189" y="6495977"/>
                  <a:pt x="5416074" y="6497805"/>
                  <a:pt x="5280230" y="6491287"/>
                </a:cubicBezTo>
                <a:cubicBezTo>
                  <a:pt x="5144386" y="6484769"/>
                  <a:pt x="4972569" y="6484452"/>
                  <a:pt x="4705300" y="6491287"/>
                </a:cubicBezTo>
                <a:cubicBezTo>
                  <a:pt x="4438031" y="6498123"/>
                  <a:pt x="4251160" y="6504521"/>
                  <a:pt x="4130370" y="6491287"/>
                </a:cubicBezTo>
                <a:cubicBezTo>
                  <a:pt x="4009580" y="6478054"/>
                  <a:pt x="3679217" y="6488077"/>
                  <a:pt x="3555439" y="6491287"/>
                </a:cubicBezTo>
                <a:cubicBezTo>
                  <a:pt x="3431661" y="6494497"/>
                  <a:pt x="3339706" y="6498349"/>
                  <a:pt x="3167696" y="6491287"/>
                </a:cubicBezTo>
                <a:cubicBezTo>
                  <a:pt x="2995686" y="6484225"/>
                  <a:pt x="2483255" y="6532493"/>
                  <a:pt x="2311986" y="6491287"/>
                </a:cubicBezTo>
                <a:cubicBezTo>
                  <a:pt x="2140717" y="6450082"/>
                  <a:pt x="1584888" y="6499913"/>
                  <a:pt x="1081903" y="6491287"/>
                </a:cubicBezTo>
                <a:cubicBezTo>
                  <a:pt x="372879" y="6464589"/>
                  <a:pt x="-2582" y="5936614"/>
                  <a:pt x="0" y="5409384"/>
                </a:cubicBezTo>
                <a:cubicBezTo>
                  <a:pt x="-9665" y="5173303"/>
                  <a:pt x="-29804" y="4992982"/>
                  <a:pt x="0" y="4747898"/>
                </a:cubicBezTo>
                <a:cubicBezTo>
                  <a:pt x="29804" y="4502814"/>
                  <a:pt x="-22614" y="4398590"/>
                  <a:pt x="0" y="4086411"/>
                </a:cubicBezTo>
                <a:cubicBezTo>
                  <a:pt x="22614" y="3774232"/>
                  <a:pt x="-3765" y="3764134"/>
                  <a:pt x="0" y="3511474"/>
                </a:cubicBezTo>
                <a:cubicBezTo>
                  <a:pt x="3765" y="3258814"/>
                  <a:pt x="16014" y="3092583"/>
                  <a:pt x="0" y="2979813"/>
                </a:cubicBezTo>
                <a:cubicBezTo>
                  <a:pt x="-16014" y="2867043"/>
                  <a:pt x="12883" y="2710117"/>
                  <a:pt x="0" y="2448151"/>
                </a:cubicBezTo>
                <a:cubicBezTo>
                  <a:pt x="-12883" y="2186185"/>
                  <a:pt x="-10670" y="2087645"/>
                  <a:pt x="0" y="1786664"/>
                </a:cubicBezTo>
                <a:cubicBezTo>
                  <a:pt x="10670" y="1485683"/>
                  <a:pt x="23806" y="1395477"/>
                  <a:pt x="0" y="1081903"/>
                </a:cubicBezTo>
                <a:close/>
              </a:path>
              <a:path w="11523133" h="6491287" stroke="0" extrusionOk="0">
                <a:moveTo>
                  <a:pt x="0" y="1081903"/>
                </a:moveTo>
                <a:cubicBezTo>
                  <a:pt x="-43486" y="457561"/>
                  <a:pt x="456636" y="10414"/>
                  <a:pt x="1081903" y="0"/>
                </a:cubicBezTo>
                <a:cubicBezTo>
                  <a:pt x="1486515" y="37503"/>
                  <a:pt x="1572327" y="-8722"/>
                  <a:pt x="1937613" y="0"/>
                </a:cubicBezTo>
                <a:cubicBezTo>
                  <a:pt x="2302899" y="8722"/>
                  <a:pt x="2261659" y="-5885"/>
                  <a:pt x="2512543" y="0"/>
                </a:cubicBezTo>
                <a:cubicBezTo>
                  <a:pt x="2763427" y="5885"/>
                  <a:pt x="2757269" y="10751"/>
                  <a:pt x="2993880" y="0"/>
                </a:cubicBezTo>
                <a:cubicBezTo>
                  <a:pt x="3230491" y="-10751"/>
                  <a:pt x="3474373" y="-26351"/>
                  <a:pt x="3755996" y="0"/>
                </a:cubicBezTo>
                <a:cubicBezTo>
                  <a:pt x="4037619" y="26351"/>
                  <a:pt x="4090521" y="-17209"/>
                  <a:pt x="4330927" y="0"/>
                </a:cubicBezTo>
                <a:cubicBezTo>
                  <a:pt x="4571333" y="17209"/>
                  <a:pt x="4927036" y="-42004"/>
                  <a:pt x="5186636" y="0"/>
                </a:cubicBezTo>
                <a:cubicBezTo>
                  <a:pt x="5446236" y="42004"/>
                  <a:pt x="5449794" y="22124"/>
                  <a:pt x="5667973" y="0"/>
                </a:cubicBezTo>
                <a:cubicBezTo>
                  <a:pt x="5886152" y="-22124"/>
                  <a:pt x="6132243" y="-18815"/>
                  <a:pt x="6523683" y="0"/>
                </a:cubicBezTo>
                <a:cubicBezTo>
                  <a:pt x="6915123" y="18815"/>
                  <a:pt x="6794850" y="17286"/>
                  <a:pt x="6911427" y="0"/>
                </a:cubicBezTo>
                <a:cubicBezTo>
                  <a:pt x="7028004" y="-17286"/>
                  <a:pt x="7346699" y="1057"/>
                  <a:pt x="7579950" y="0"/>
                </a:cubicBezTo>
                <a:cubicBezTo>
                  <a:pt x="7813201" y="-1057"/>
                  <a:pt x="8027467" y="-25191"/>
                  <a:pt x="8248473" y="0"/>
                </a:cubicBezTo>
                <a:cubicBezTo>
                  <a:pt x="8469479" y="25191"/>
                  <a:pt x="8642156" y="19817"/>
                  <a:pt x="8823403" y="0"/>
                </a:cubicBezTo>
                <a:cubicBezTo>
                  <a:pt x="9004650" y="-19817"/>
                  <a:pt x="9358187" y="-40491"/>
                  <a:pt x="9679113" y="0"/>
                </a:cubicBezTo>
                <a:cubicBezTo>
                  <a:pt x="10000039" y="40491"/>
                  <a:pt x="10235260" y="3613"/>
                  <a:pt x="10441230" y="0"/>
                </a:cubicBezTo>
                <a:cubicBezTo>
                  <a:pt x="10971051" y="11117"/>
                  <a:pt x="11483773" y="457226"/>
                  <a:pt x="11523133" y="1081903"/>
                </a:cubicBezTo>
                <a:cubicBezTo>
                  <a:pt x="11509530" y="1353660"/>
                  <a:pt x="11520122" y="1596315"/>
                  <a:pt x="11523133" y="1743389"/>
                </a:cubicBezTo>
                <a:cubicBezTo>
                  <a:pt x="11526144" y="1890463"/>
                  <a:pt x="11539044" y="2146195"/>
                  <a:pt x="11523133" y="2361601"/>
                </a:cubicBezTo>
                <a:cubicBezTo>
                  <a:pt x="11507222" y="2577007"/>
                  <a:pt x="11518055" y="2747071"/>
                  <a:pt x="11523133" y="2849988"/>
                </a:cubicBezTo>
                <a:cubicBezTo>
                  <a:pt x="11528211" y="2952905"/>
                  <a:pt x="11502919" y="3126147"/>
                  <a:pt x="11523133" y="3381650"/>
                </a:cubicBezTo>
                <a:cubicBezTo>
                  <a:pt x="11543347" y="3637153"/>
                  <a:pt x="11500094" y="3935785"/>
                  <a:pt x="11523133" y="4086411"/>
                </a:cubicBezTo>
                <a:cubicBezTo>
                  <a:pt x="11546172" y="4237037"/>
                  <a:pt x="11548744" y="4434347"/>
                  <a:pt x="11523133" y="4704623"/>
                </a:cubicBezTo>
                <a:cubicBezTo>
                  <a:pt x="11497522" y="4974899"/>
                  <a:pt x="11501743" y="5213739"/>
                  <a:pt x="11523133" y="5409384"/>
                </a:cubicBezTo>
                <a:cubicBezTo>
                  <a:pt x="11519402" y="5906302"/>
                  <a:pt x="11061388" y="6496008"/>
                  <a:pt x="10441230" y="6491287"/>
                </a:cubicBezTo>
                <a:cubicBezTo>
                  <a:pt x="10119181" y="6466096"/>
                  <a:pt x="10018168" y="6475008"/>
                  <a:pt x="9772707" y="6491287"/>
                </a:cubicBezTo>
                <a:cubicBezTo>
                  <a:pt x="9527246" y="6507566"/>
                  <a:pt x="9252711" y="6520662"/>
                  <a:pt x="9104183" y="6491287"/>
                </a:cubicBezTo>
                <a:cubicBezTo>
                  <a:pt x="8955655" y="6461912"/>
                  <a:pt x="8860881" y="6501209"/>
                  <a:pt x="8622846" y="6491287"/>
                </a:cubicBezTo>
                <a:cubicBezTo>
                  <a:pt x="8384811" y="6481365"/>
                  <a:pt x="8057181" y="6486895"/>
                  <a:pt x="7860730" y="6491287"/>
                </a:cubicBezTo>
                <a:cubicBezTo>
                  <a:pt x="7664279" y="6495679"/>
                  <a:pt x="7593052" y="6498661"/>
                  <a:pt x="7379393" y="6491287"/>
                </a:cubicBezTo>
                <a:cubicBezTo>
                  <a:pt x="7165734" y="6483913"/>
                  <a:pt x="6936058" y="6501681"/>
                  <a:pt x="6617276" y="6491287"/>
                </a:cubicBezTo>
                <a:cubicBezTo>
                  <a:pt x="6298494" y="6480893"/>
                  <a:pt x="6380876" y="6489728"/>
                  <a:pt x="6229533" y="6491287"/>
                </a:cubicBezTo>
                <a:cubicBezTo>
                  <a:pt x="6078190" y="6492846"/>
                  <a:pt x="5756930" y="6513179"/>
                  <a:pt x="5467416" y="6491287"/>
                </a:cubicBezTo>
                <a:cubicBezTo>
                  <a:pt x="5177902" y="6469395"/>
                  <a:pt x="5126845" y="6492579"/>
                  <a:pt x="4986079" y="6491287"/>
                </a:cubicBezTo>
                <a:cubicBezTo>
                  <a:pt x="4845313" y="6489995"/>
                  <a:pt x="4730828" y="6498981"/>
                  <a:pt x="4598336" y="6491287"/>
                </a:cubicBezTo>
                <a:cubicBezTo>
                  <a:pt x="4465844" y="6483593"/>
                  <a:pt x="4323957" y="6506691"/>
                  <a:pt x="4116999" y="6491287"/>
                </a:cubicBezTo>
                <a:cubicBezTo>
                  <a:pt x="3910041" y="6475883"/>
                  <a:pt x="3550919" y="6522077"/>
                  <a:pt x="3354882" y="6491287"/>
                </a:cubicBezTo>
                <a:cubicBezTo>
                  <a:pt x="3158845" y="6460497"/>
                  <a:pt x="3020771" y="6506320"/>
                  <a:pt x="2873546" y="6491287"/>
                </a:cubicBezTo>
                <a:cubicBezTo>
                  <a:pt x="2726321" y="6476254"/>
                  <a:pt x="2635936" y="6476509"/>
                  <a:pt x="2485802" y="6491287"/>
                </a:cubicBezTo>
                <a:cubicBezTo>
                  <a:pt x="2335668" y="6506065"/>
                  <a:pt x="2205655" y="6469055"/>
                  <a:pt x="2004465" y="6491287"/>
                </a:cubicBezTo>
                <a:cubicBezTo>
                  <a:pt x="1803275" y="6513519"/>
                  <a:pt x="1304425" y="6458049"/>
                  <a:pt x="1081903" y="6491287"/>
                </a:cubicBezTo>
                <a:cubicBezTo>
                  <a:pt x="466468" y="6493435"/>
                  <a:pt x="90906" y="6102386"/>
                  <a:pt x="0" y="5409384"/>
                </a:cubicBezTo>
                <a:cubicBezTo>
                  <a:pt x="-19933" y="5265397"/>
                  <a:pt x="14055" y="5031059"/>
                  <a:pt x="0" y="4920997"/>
                </a:cubicBezTo>
                <a:cubicBezTo>
                  <a:pt x="-14055" y="4810935"/>
                  <a:pt x="15467" y="4429922"/>
                  <a:pt x="0" y="4302785"/>
                </a:cubicBezTo>
                <a:cubicBezTo>
                  <a:pt x="-15467" y="4175648"/>
                  <a:pt x="28393" y="3874562"/>
                  <a:pt x="0" y="3598024"/>
                </a:cubicBezTo>
                <a:cubicBezTo>
                  <a:pt x="-28393" y="3321486"/>
                  <a:pt x="18637" y="3085309"/>
                  <a:pt x="0" y="2936538"/>
                </a:cubicBezTo>
                <a:cubicBezTo>
                  <a:pt x="-18637" y="2787767"/>
                  <a:pt x="13924" y="2570218"/>
                  <a:pt x="0" y="2361601"/>
                </a:cubicBezTo>
                <a:cubicBezTo>
                  <a:pt x="-13924" y="2152984"/>
                  <a:pt x="-25935" y="1883465"/>
                  <a:pt x="0" y="1700115"/>
                </a:cubicBezTo>
                <a:cubicBezTo>
                  <a:pt x="25935" y="1516765"/>
                  <a:pt x="-13225" y="1370685"/>
                  <a:pt x="0" y="108190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>
                <a:lumMod val="40000"/>
                <a:lumOff val="6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5441491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F775C-6996-3D96-C11C-5A2C0BE26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CAF1A-6C48-D6DE-8833-BDB63C103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47D57-B115-E76E-B247-9F7DF2C57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C75E-5FEA-4B56-89D8-84CDA87236AE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092B6-6469-97DE-B84F-DB0C81588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F0CA5-2E48-B967-EC51-8F30B8963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5848437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E6BAD-FF4F-BC11-EA09-DD31BFC80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AA3D3-E3BD-5D9E-F2ED-C2AB555C4C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18B93D-3659-9649-4B3A-B48A7D092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F32516-556C-4006-4532-353E640DB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C75E-5FEA-4B56-89D8-84CDA87236AE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50AD54-208E-9BFE-4EC7-CB75F7DA4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2BB785-116E-B1E1-1AEF-31D577AEC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000275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843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A5F9F-89DF-1EEB-C14E-60F7666EB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95540-0256-E476-6F45-5618F8B99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CA81EC-5932-CBC8-762A-8FF0DF973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3D7041-360B-4027-E702-EAF966B1D3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0E6230-21A3-CBE0-DABB-FC5FB06C21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09D38D-C755-5CE6-222E-63EDA358D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C75E-5FEA-4B56-89D8-84CDA87236AE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E06C69-3EAA-575C-819F-BD8ADB627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DF4AB4-2C5F-09B7-9254-15C20F0C0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7038009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0E83C-0D48-61EE-8195-0F29D4273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3A7ADE-DB09-BCBA-1A26-78E44884A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C75E-5FEA-4B56-89D8-84CDA87236AE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3FABD5-D027-9F8E-E8D5-10BB56E25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B96068-21C2-9A53-F4A0-2DE56BA7F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1169340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020D24-D6D8-8E62-AA79-B69A3A733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C75E-5FEA-4B56-89D8-84CDA87236AE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F0415C-C244-E57F-0CF6-7ECD703A0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859A9E-5736-6552-6B91-78E3AD6D1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2295880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48008-84EB-C1F5-DD00-162F32578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EABC0-D3A4-9BDB-F2A9-80C231388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F19C81-9405-76E4-634B-5109C4801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EDCD10-41B3-8974-64EA-574B25194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C75E-5FEA-4B56-89D8-84CDA87236AE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5F5B65-5CCE-96B6-A0AF-18E021481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0B1BDE-773D-FEC2-B00A-E793977BA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4549914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93B96-C92F-4E42-0C53-7481B6F43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3C04F1-BC57-2745-4E67-BB545CF63A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C97C2B-E76B-C9F8-634D-74693BD21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827D6-C1B5-50CA-8FB3-75D802D01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C75E-5FEA-4B56-89D8-84CDA87236AE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716E69-0B88-B80A-E94B-9B2A212E6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439E71-5800-B669-4F61-8241FE608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6198707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2B8BC-9483-0C36-4123-1D9768016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A16015-7125-9016-236C-FF7DE84975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088D8-8897-FA75-BDD6-6610F2B0F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C75E-5FEA-4B56-89D8-84CDA87236AE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FF1B7-A63A-63C3-F40E-39720B1E6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1EAF2-77BE-95FC-2EED-79C7B6154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5814565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2441A6-05BD-1A79-B19E-71A5B73495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32B5E7-85A6-D6F2-CEA9-A51866954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CDB72-8293-D174-6303-05E60323B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C75E-5FEA-4B56-89D8-84CDA87236AE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0BF29-F76C-0447-1610-F5D59AD33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11FFA-A680-6747-60FE-E8FBE9792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610372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94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80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6D6C4-F215-42CB-AC98-F5D5209BD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3A8A1E-7649-49E4-BF55-904E0B002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DE3B9-CE16-4EA8-A613-FA4DA7F64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F7C3-61A6-4DC9-AA96-48D0A072B617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36B5E-595C-4335-B062-C0B98D870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8D6B4-14BD-404C-A599-C1E23273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536E-C59D-4293-9164-8E9D77F0E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7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4CB69-CC9B-400E-A3EC-8B950DCDF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13806-CF01-4EA0-96E0-17CC1304C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05F93-F006-48BA-9985-52DE227A4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F7C3-61A6-4DC9-AA96-48D0A072B617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528AA-9FDD-4A23-9B6E-91968C3B9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7D3F4-4C7B-43F4-BC03-E4ED47A99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536E-C59D-4293-9164-8E9D77F0E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2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A29DF-5EBC-4EC1-ADAE-318A71304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B3DBA-1A23-44AD-A361-AD3449869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6BEA9-A07B-4144-A87A-DA337D7B5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F7C3-61A6-4DC9-AA96-48D0A072B617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1A3E6-8779-44E8-81A1-2100282F2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756FA-6FBD-4E2E-8B86-2A6F57C04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536E-C59D-4293-9164-8E9D77F0E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83A10-DCF0-4911-9CB3-2687BE743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69D3A-11AD-4EC4-BDD3-B8A5560E82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372095-CF3F-4C0E-9240-C94ED4A07B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15A0B-BFDC-4870-B5D8-61AE73DDE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F7C3-61A6-4DC9-AA96-48D0A072B617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62B7BF-3BEE-4ED5-AF6C-8EAAAC01E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ED096-1D6F-46C6-97E0-7E39A19A7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536E-C59D-4293-9164-8E9D77F0E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5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07A7F-149E-4531-AFAE-DAC252043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A70995-249A-4006-90AD-7E59A554C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04093F-A727-4705-83D8-8C1D67A0C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078B50-6866-460D-A20E-7F27E34CC4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9D546F-1DC3-4AEC-B1A8-F9CA067168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BF4865-A2E2-4AB9-BE32-DAFF310BB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F7C3-61A6-4DC9-AA96-48D0A072B617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D08ADF-6853-4B0B-A56C-F2FF31136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9795DE-55F0-42D6-9AC5-43D0A00BB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536E-C59D-4293-9164-8E9D77F0E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nd brown plant&#10;&#10;Description automatically generated">
            <a:extLst>
              <a:ext uri="{FF2B5EF4-FFF2-40B4-BE49-F238E27FC236}">
                <a16:creationId xmlns:a16="http://schemas.microsoft.com/office/drawing/2014/main" id="{4212B074-CA50-D67F-84D5-53423E9F37E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AFF276E-6255-C74C-74FA-5F5802FE95C8}"/>
              </a:ext>
            </a:extLst>
          </p:cNvPr>
          <p:cNvSpPr/>
          <p:nvPr userDrawn="1"/>
        </p:nvSpPr>
        <p:spPr>
          <a:xfrm>
            <a:off x="304799" y="230187"/>
            <a:ext cx="11523133" cy="6491287"/>
          </a:xfrm>
          <a:custGeom>
            <a:avLst/>
            <a:gdLst>
              <a:gd name="csX0" fmla="*/ 0 w 11523133"/>
              <a:gd name="csY0" fmla="*/ 1081903 h 6491287"/>
              <a:gd name="csX1" fmla="*/ 1081903 w 11523133"/>
              <a:gd name="csY1" fmla="*/ 0 h 6491287"/>
              <a:gd name="csX2" fmla="*/ 1844020 w 11523133"/>
              <a:gd name="csY2" fmla="*/ 0 h 6491287"/>
              <a:gd name="csX3" fmla="*/ 2512543 w 11523133"/>
              <a:gd name="csY3" fmla="*/ 0 h 6491287"/>
              <a:gd name="csX4" fmla="*/ 3368253 w 11523133"/>
              <a:gd name="csY4" fmla="*/ 0 h 6491287"/>
              <a:gd name="csX5" fmla="*/ 3943183 w 11523133"/>
              <a:gd name="csY5" fmla="*/ 0 h 6491287"/>
              <a:gd name="csX6" fmla="*/ 4424520 w 11523133"/>
              <a:gd name="csY6" fmla="*/ 0 h 6491287"/>
              <a:gd name="csX7" fmla="*/ 5093043 w 11523133"/>
              <a:gd name="csY7" fmla="*/ 0 h 6491287"/>
              <a:gd name="csX8" fmla="*/ 5855160 w 11523133"/>
              <a:gd name="csY8" fmla="*/ 0 h 6491287"/>
              <a:gd name="csX9" fmla="*/ 6710870 w 11523133"/>
              <a:gd name="csY9" fmla="*/ 0 h 6491287"/>
              <a:gd name="csX10" fmla="*/ 7472986 w 11523133"/>
              <a:gd name="csY10" fmla="*/ 0 h 6491287"/>
              <a:gd name="csX11" fmla="*/ 8328696 w 11523133"/>
              <a:gd name="csY11" fmla="*/ 0 h 6491287"/>
              <a:gd name="csX12" fmla="*/ 9090813 w 11523133"/>
              <a:gd name="csY12" fmla="*/ 0 h 6491287"/>
              <a:gd name="csX13" fmla="*/ 9572150 w 11523133"/>
              <a:gd name="csY13" fmla="*/ 0 h 6491287"/>
              <a:gd name="csX14" fmla="*/ 10441230 w 11523133"/>
              <a:gd name="csY14" fmla="*/ 0 h 6491287"/>
              <a:gd name="csX15" fmla="*/ 11523133 w 11523133"/>
              <a:gd name="csY15" fmla="*/ 1081903 h 6491287"/>
              <a:gd name="csX16" fmla="*/ 11523133 w 11523133"/>
              <a:gd name="csY16" fmla="*/ 1743389 h 6491287"/>
              <a:gd name="csX17" fmla="*/ 11523133 w 11523133"/>
              <a:gd name="csY17" fmla="*/ 2275051 h 6491287"/>
              <a:gd name="csX18" fmla="*/ 11523133 w 11523133"/>
              <a:gd name="csY18" fmla="*/ 2806713 h 6491287"/>
              <a:gd name="csX19" fmla="*/ 11523133 w 11523133"/>
              <a:gd name="csY19" fmla="*/ 3424925 h 6491287"/>
              <a:gd name="csX20" fmla="*/ 11523133 w 11523133"/>
              <a:gd name="csY20" fmla="*/ 4043136 h 6491287"/>
              <a:gd name="csX21" fmla="*/ 11523133 w 11523133"/>
              <a:gd name="csY21" fmla="*/ 4618073 h 6491287"/>
              <a:gd name="csX22" fmla="*/ 11523133 w 11523133"/>
              <a:gd name="csY22" fmla="*/ 5409384 h 6491287"/>
              <a:gd name="csX23" fmla="*/ 10441230 w 11523133"/>
              <a:gd name="csY23" fmla="*/ 6491287 h 6491287"/>
              <a:gd name="csX24" fmla="*/ 10053486 w 11523133"/>
              <a:gd name="csY24" fmla="*/ 6491287 h 6491287"/>
              <a:gd name="csX25" fmla="*/ 9291370 w 11523133"/>
              <a:gd name="csY25" fmla="*/ 6491287 h 6491287"/>
              <a:gd name="csX26" fmla="*/ 8435660 w 11523133"/>
              <a:gd name="csY26" fmla="*/ 6491287 h 6491287"/>
              <a:gd name="csX27" fmla="*/ 8047916 w 11523133"/>
              <a:gd name="csY27" fmla="*/ 6491287 h 6491287"/>
              <a:gd name="csX28" fmla="*/ 7192206 w 11523133"/>
              <a:gd name="csY28" fmla="*/ 6491287 h 6491287"/>
              <a:gd name="csX29" fmla="*/ 6336497 w 11523133"/>
              <a:gd name="csY29" fmla="*/ 6491287 h 6491287"/>
              <a:gd name="csX30" fmla="*/ 5948753 w 11523133"/>
              <a:gd name="csY30" fmla="*/ 6491287 h 6491287"/>
              <a:gd name="csX31" fmla="*/ 5280230 w 11523133"/>
              <a:gd name="csY31" fmla="*/ 6491287 h 6491287"/>
              <a:gd name="csX32" fmla="*/ 4705300 w 11523133"/>
              <a:gd name="csY32" fmla="*/ 6491287 h 6491287"/>
              <a:gd name="csX33" fmla="*/ 4130370 w 11523133"/>
              <a:gd name="csY33" fmla="*/ 6491287 h 6491287"/>
              <a:gd name="csX34" fmla="*/ 3555439 w 11523133"/>
              <a:gd name="csY34" fmla="*/ 6491287 h 6491287"/>
              <a:gd name="csX35" fmla="*/ 3167696 w 11523133"/>
              <a:gd name="csY35" fmla="*/ 6491287 h 6491287"/>
              <a:gd name="csX36" fmla="*/ 2311986 w 11523133"/>
              <a:gd name="csY36" fmla="*/ 6491287 h 6491287"/>
              <a:gd name="csX37" fmla="*/ 1081903 w 11523133"/>
              <a:gd name="csY37" fmla="*/ 6491287 h 6491287"/>
              <a:gd name="csX38" fmla="*/ 0 w 11523133"/>
              <a:gd name="csY38" fmla="*/ 5409384 h 6491287"/>
              <a:gd name="csX39" fmla="*/ 0 w 11523133"/>
              <a:gd name="csY39" fmla="*/ 4747898 h 6491287"/>
              <a:gd name="csX40" fmla="*/ 0 w 11523133"/>
              <a:gd name="csY40" fmla="*/ 4086411 h 6491287"/>
              <a:gd name="csX41" fmla="*/ 0 w 11523133"/>
              <a:gd name="csY41" fmla="*/ 3511474 h 6491287"/>
              <a:gd name="csX42" fmla="*/ 0 w 11523133"/>
              <a:gd name="csY42" fmla="*/ 2979813 h 6491287"/>
              <a:gd name="csX43" fmla="*/ 0 w 11523133"/>
              <a:gd name="csY43" fmla="*/ 2448151 h 6491287"/>
              <a:gd name="csX44" fmla="*/ 0 w 11523133"/>
              <a:gd name="csY44" fmla="*/ 1786664 h 6491287"/>
              <a:gd name="csX45" fmla="*/ 0 w 11523133"/>
              <a:gd name="csY45" fmla="*/ 1081903 h 649128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</a:cxnLst>
            <a:rect l="l" t="t" r="r" b="b"/>
            <a:pathLst>
              <a:path w="11523133" h="6491287" fill="none" extrusionOk="0">
                <a:moveTo>
                  <a:pt x="0" y="1081903"/>
                </a:moveTo>
                <a:cubicBezTo>
                  <a:pt x="4474" y="439157"/>
                  <a:pt x="522164" y="-111687"/>
                  <a:pt x="1081903" y="0"/>
                </a:cubicBezTo>
                <a:cubicBezTo>
                  <a:pt x="1296943" y="-5642"/>
                  <a:pt x="1534244" y="36694"/>
                  <a:pt x="1844020" y="0"/>
                </a:cubicBezTo>
                <a:cubicBezTo>
                  <a:pt x="2153796" y="-36694"/>
                  <a:pt x="2210757" y="-25504"/>
                  <a:pt x="2512543" y="0"/>
                </a:cubicBezTo>
                <a:cubicBezTo>
                  <a:pt x="2814329" y="25504"/>
                  <a:pt x="2941443" y="39420"/>
                  <a:pt x="3368253" y="0"/>
                </a:cubicBezTo>
                <a:cubicBezTo>
                  <a:pt x="3795063" y="-39420"/>
                  <a:pt x="3675785" y="6591"/>
                  <a:pt x="3943183" y="0"/>
                </a:cubicBezTo>
                <a:cubicBezTo>
                  <a:pt x="4210581" y="-6591"/>
                  <a:pt x="4274580" y="1948"/>
                  <a:pt x="4424520" y="0"/>
                </a:cubicBezTo>
                <a:cubicBezTo>
                  <a:pt x="4574460" y="-1948"/>
                  <a:pt x="4880622" y="-11266"/>
                  <a:pt x="5093043" y="0"/>
                </a:cubicBezTo>
                <a:cubicBezTo>
                  <a:pt x="5305464" y="11266"/>
                  <a:pt x="5618607" y="28182"/>
                  <a:pt x="5855160" y="0"/>
                </a:cubicBezTo>
                <a:cubicBezTo>
                  <a:pt x="6091713" y="-28182"/>
                  <a:pt x="6379490" y="1465"/>
                  <a:pt x="6710870" y="0"/>
                </a:cubicBezTo>
                <a:cubicBezTo>
                  <a:pt x="7042250" y="-1465"/>
                  <a:pt x="7142803" y="20360"/>
                  <a:pt x="7472986" y="0"/>
                </a:cubicBezTo>
                <a:cubicBezTo>
                  <a:pt x="7803169" y="-20360"/>
                  <a:pt x="7932779" y="22200"/>
                  <a:pt x="8328696" y="0"/>
                </a:cubicBezTo>
                <a:cubicBezTo>
                  <a:pt x="8724613" y="-22200"/>
                  <a:pt x="8812458" y="35710"/>
                  <a:pt x="9090813" y="0"/>
                </a:cubicBezTo>
                <a:cubicBezTo>
                  <a:pt x="9369168" y="-35710"/>
                  <a:pt x="9444708" y="-19135"/>
                  <a:pt x="9572150" y="0"/>
                </a:cubicBezTo>
                <a:cubicBezTo>
                  <a:pt x="9699592" y="19135"/>
                  <a:pt x="10223352" y="-37922"/>
                  <a:pt x="10441230" y="0"/>
                </a:cubicBezTo>
                <a:cubicBezTo>
                  <a:pt x="11062864" y="3715"/>
                  <a:pt x="11548170" y="522796"/>
                  <a:pt x="11523133" y="1081903"/>
                </a:cubicBezTo>
                <a:cubicBezTo>
                  <a:pt x="11552976" y="1280522"/>
                  <a:pt x="11498376" y="1604134"/>
                  <a:pt x="11523133" y="1743389"/>
                </a:cubicBezTo>
                <a:cubicBezTo>
                  <a:pt x="11547890" y="1882644"/>
                  <a:pt x="11528779" y="2109331"/>
                  <a:pt x="11523133" y="2275051"/>
                </a:cubicBezTo>
                <a:cubicBezTo>
                  <a:pt x="11517487" y="2440771"/>
                  <a:pt x="11517994" y="2696240"/>
                  <a:pt x="11523133" y="2806713"/>
                </a:cubicBezTo>
                <a:cubicBezTo>
                  <a:pt x="11528272" y="2917186"/>
                  <a:pt x="11514234" y="3121448"/>
                  <a:pt x="11523133" y="3424925"/>
                </a:cubicBezTo>
                <a:cubicBezTo>
                  <a:pt x="11532032" y="3728402"/>
                  <a:pt x="11496662" y="3799749"/>
                  <a:pt x="11523133" y="4043136"/>
                </a:cubicBezTo>
                <a:cubicBezTo>
                  <a:pt x="11549604" y="4286523"/>
                  <a:pt x="11546112" y="4462690"/>
                  <a:pt x="11523133" y="4618073"/>
                </a:cubicBezTo>
                <a:cubicBezTo>
                  <a:pt x="11500154" y="4773456"/>
                  <a:pt x="11542709" y="5053011"/>
                  <a:pt x="11523133" y="5409384"/>
                </a:cubicBezTo>
                <a:cubicBezTo>
                  <a:pt x="11457566" y="6014103"/>
                  <a:pt x="11105128" y="6572182"/>
                  <a:pt x="10441230" y="6491287"/>
                </a:cubicBezTo>
                <a:cubicBezTo>
                  <a:pt x="10345001" y="6510206"/>
                  <a:pt x="10183709" y="6507712"/>
                  <a:pt x="10053486" y="6491287"/>
                </a:cubicBezTo>
                <a:cubicBezTo>
                  <a:pt x="9923263" y="6474862"/>
                  <a:pt x="9496802" y="6487798"/>
                  <a:pt x="9291370" y="6491287"/>
                </a:cubicBezTo>
                <a:cubicBezTo>
                  <a:pt x="9085938" y="6494776"/>
                  <a:pt x="8738898" y="6449409"/>
                  <a:pt x="8435660" y="6491287"/>
                </a:cubicBezTo>
                <a:cubicBezTo>
                  <a:pt x="8132422" y="6533166"/>
                  <a:pt x="8175821" y="6476152"/>
                  <a:pt x="8047916" y="6491287"/>
                </a:cubicBezTo>
                <a:cubicBezTo>
                  <a:pt x="7920011" y="6506422"/>
                  <a:pt x="7536356" y="6512744"/>
                  <a:pt x="7192206" y="6491287"/>
                </a:cubicBezTo>
                <a:cubicBezTo>
                  <a:pt x="6848056" y="6469831"/>
                  <a:pt x="6515740" y="6476787"/>
                  <a:pt x="6336497" y="6491287"/>
                </a:cubicBezTo>
                <a:cubicBezTo>
                  <a:pt x="6157254" y="6505787"/>
                  <a:pt x="6094317" y="6486597"/>
                  <a:pt x="5948753" y="6491287"/>
                </a:cubicBezTo>
                <a:cubicBezTo>
                  <a:pt x="5803189" y="6495977"/>
                  <a:pt x="5416074" y="6497805"/>
                  <a:pt x="5280230" y="6491287"/>
                </a:cubicBezTo>
                <a:cubicBezTo>
                  <a:pt x="5144386" y="6484769"/>
                  <a:pt x="4972569" y="6484452"/>
                  <a:pt x="4705300" y="6491287"/>
                </a:cubicBezTo>
                <a:cubicBezTo>
                  <a:pt x="4438031" y="6498123"/>
                  <a:pt x="4251160" y="6504521"/>
                  <a:pt x="4130370" y="6491287"/>
                </a:cubicBezTo>
                <a:cubicBezTo>
                  <a:pt x="4009580" y="6478054"/>
                  <a:pt x="3679217" y="6488077"/>
                  <a:pt x="3555439" y="6491287"/>
                </a:cubicBezTo>
                <a:cubicBezTo>
                  <a:pt x="3431661" y="6494497"/>
                  <a:pt x="3339706" y="6498349"/>
                  <a:pt x="3167696" y="6491287"/>
                </a:cubicBezTo>
                <a:cubicBezTo>
                  <a:pt x="2995686" y="6484225"/>
                  <a:pt x="2483255" y="6532493"/>
                  <a:pt x="2311986" y="6491287"/>
                </a:cubicBezTo>
                <a:cubicBezTo>
                  <a:pt x="2140717" y="6450082"/>
                  <a:pt x="1584888" y="6499913"/>
                  <a:pt x="1081903" y="6491287"/>
                </a:cubicBezTo>
                <a:cubicBezTo>
                  <a:pt x="372879" y="6464589"/>
                  <a:pt x="-2582" y="5936614"/>
                  <a:pt x="0" y="5409384"/>
                </a:cubicBezTo>
                <a:cubicBezTo>
                  <a:pt x="-9665" y="5173303"/>
                  <a:pt x="-29804" y="4992982"/>
                  <a:pt x="0" y="4747898"/>
                </a:cubicBezTo>
                <a:cubicBezTo>
                  <a:pt x="29804" y="4502814"/>
                  <a:pt x="-22614" y="4398590"/>
                  <a:pt x="0" y="4086411"/>
                </a:cubicBezTo>
                <a:cubicBezTo>
                  <a:pt x="22614" y="3774232"/>
                  <a:pt x="-3765" y="3764134"/>
                  <a:pt x="0" y="3511474"/>
                </a:cubicBezTo>
                <a:cubicBezTo>
                  <a:pt x="3765" y="3258814"/>
                  <a:pt x="16014" y="3092583"/>
                  <a:pt x="0" y="2979813"/>
                </a:cubicBezTo>
                <a:cubicBezTo>
                  <a:pt x="-16014" y="2867043"/>
                  <a:pt x="12883" y="2710117"/>
                  <a:pt x="0" y="2448151"/>
                </a:cubicBezTo>
                <a:cubicBezTo>
                  <a:pt x="-12883" y="2186185"/>
                  <a:pt x="-10670" y="2087645"/>
                  <a:pt x="0" y="1786664"/>
                </a:cubicBezTo>
                <a:cubicBezTo>
                  <a:pt x="10670" y="1485683"/>
                  <a:pt x="23806" y="1395477"/>
                  <a:pt x="0" y="1081903"/>
                </a:cubicBezTo>
                <a:close/>
              </a:path>
              <a:path w="11523133" h="6491287" stroke="0" extrusionOk="0">
                <a:moveTo>
                  <a:pt x="0" y="1081903"/>
                </a:moveTo>
                <a:cubicBezTo>
                  <a:pt x="-43486" y="457561"/>
                  <a:pt x="456636" y="10414"/>
                  <a:pt x="1081903" y="0"/>
                </a:cubicBezTo>
                <a:cubicBezTo>
                  <a:pt x="1486515" y="37503"/>
                  <a:pt x="1572327" y="-8722"/>
                  <a:pt x="1937613" y="0"/>
                </a:cubicBezTo>
                <a:cubicBezTo>
                  <a:pt x="2302899" y="8722"/>
                  <a:pt x="2261659" y="-5885"/>
                  <a:pt x="2512543" y="0"/>
                </a:cubicBezTo>
                <a:cubicBezTo>
                  <a:pt x="2763427" y="5885"/>
                  <a:pt x="2757269" y="10751"/>
                  <a:pt x="2993880" y="0"/>
                </a:cubicBezTo>
                <a:cubicBezTo>
                  <a:pt x="3230491" y="-10751"/>
                  <a:pt x="3474373" y="-26351"/>
                  <a:pt x="3755996" y="0"/>
                </a:cubicBezTo>
                <a:cubicBezTo>
                  <a:pt x="4037619" y="26351"/>
                  <a:pt x="4090521" y="-17209"/>
                  <a:pt x="4330927" y="0"/>
                </a:cubicBezTo>
                <a:cubicBezTo>
                  <a:pt x="4571333" y="17209"/>
                  <a:pt x="4927036" y="-42004"/>
                  <a:pt x="5186636" y="0"/>
                </a:cubicBezTo>
                <a:cubicBezTo>
                  <a:pt x="5446236" y="42004"/>
                  <a:pt x="5449794" y="22124"/>
                  <a:pt x="5667973" y="0"/>
                </a:cubicBezTo>
                <a:cubicBezTo>
                  <a:pt x="5886152" y="-22124"/>
                  <a:pt x="6132243" y="-18815"/>
                  <a:pt x="6523683" y="0"/>
                </a:cubicBezTo>
                <a:cubicBezTo>
                  <a:pt x="6915123" y="18815"/>
                  <a:pt x="6794850" y="17286"/>
                  <a:pt x="6911427" y="0"/>
                </a:cubicBezTo>
                <a:cubicBezTo>
                  <a:pt x="7028004" y="-17286"/>
                  <a:pt x="7346699" y="1057"/>
                  <a:pt x="7579950" y="0"/>
                </a:cubicBezTo>
                <a:cubicBezTo>
                  <a:pt x="7813201" y="-1057"/>
                  <a:pt x="8027467" y="-25191"/>
                  <a:pt x="8248473" y="0"/>
                </a:cubicBezTo>
                <a:cubicBezTo>
                  <a:pt x="8469479" y="25191"/>
                  <a:pt x="8642156" y="19817"/>
                  <a:pt x="8823403" y="0"/>
                </a:cubicBezTo>
                <a:cubicBezTo>
                  <a:pt x="9004650" y="-19817"/>
                  <a:pt x="9358187" y="-40491"/>
                  <a:pt x="9679113" y="0"/>
                </a:cubicBezTo>
                <a:cubicBezTo>
                  <a:pt x="10000039" y="40491"/>
                  <a:pt x="10235260" y="3613"/>
                  <a:pt x="10441230" y="0"/>
                </a:cubicBezTo>
                <a:cubicBezTo>
                  <a:pt x="10971051" y="11117"/>
                  <a:pt x="11483773" y="457226"/>
                  <a:pt x="11523133" y="1081903"/>
                </a:cubicBezTo>
                <a:cubicBezTo>
                  <a:pt x="11509530" y="1353660"/>
                  <a:pt x="11520122" y="1596315"/>
                  <a:pt x="11523133" y="1743389"/>
                </a:cubicBezTo>
                <a:cubicBezTo>
                  <a:pt x="11526144" y="1890463"/>
                  <a:pt x="11539044" y="2146195"/>
                  <a:pt x="11523133" y="2361601"/>
                </a:cubicBezTo>
                <a:cubicBezTo>
                  <a:pt x="11507222" y="2577007"/>
                  <a:pt x="11518055" y="2747071"/>
                  <a:pt x="11523133" y="2849988"/>
                </a:cubicBezTo>
                <a:cubicBezTo>
                  <a:pt x="11528211" y="2952905"/>
                  <a:pt x="11502919" y="3126147"/>
                  <a:pt x="11523133" y="3381650"/>
                </a:cubicBezTo>
                <a:cubicBezTo>
                  <a:pt x="11543347" y="3637153"/>
                  <a:pt x="11500094" y="3935785"/>
                  <a:pt x="11523133" y="4086411"/>
                </a:cubicBezTo>
                <a:cubicBezTo>
                  <a:pt x="11546172" y="4237037"/>
                  <a:pt x="11548744" y="4434347"/>
                  <a:pt x="11523133" y="4704623"/>
                </a:cubicBezTo>
                <a:cubicBezTo>
                  <a:pt x="11497522" y="4974899"/>
                  <a:pt x="11501743" y="5213739"/>
                  <a:pt x="11523133" y="5409384"/>
                </a:cubicBezTo>
                <a:cubicBezTo>
                  <a:pt x="11519402" y="5906302"/>
                  <a:pt x="11061388" y="6496008"/>
                  <a:pt x="10441230" y="6491287"/>
                </a:cubicBezTo>
                <a:cubicBezTo>
                  <a:pt x="10119181" y="6466096"/>
                  <a:pt x="10018168" y="6475008"/>
                  <a:pt x="9772707" y="6491287"/>
                </a:cubicBezTo>
                <a:cubicBezTo>
                  <a:pt x="9527246" y="6507566"/>
                  <a:pt x="9252711" y="6520662"/>
                  <a:pt x="9104183" y="6491287"/>
                </a:cubicBezTo>
                <a:cubicBezTo>
                  <a:pt x="8955655" y="6461912"/>
                  <a:pt x="8860881" y="6501209"/>
                  <a:pt x="8622846" y="6491287"/>
                </a:cubicBezTo>
                <a:cubicBezTo>
                  <a:pt x="8384811" y="6481365"/>
                  <a:pt x="8057181" y="6486895"/>
                  <a:pt x="7860730" y="6491287"/>
                </a:cubicBezTo>
                <a:cubicBezTo>
                  <a:pt x="7664279" y="6495679"/>
                  <a:pt x="7593052" y="6498661"/>
                  <a:pt x="7379393" y="6491287"/>
                </a:cubicBezTo>
                <a:cubicBezTo>
                  <a:pt x="7165734" y="6483913"/>
                  <a:pt x="6936058" y="6501681"/>
                  <a:pt x="6617276" y="6491287"/>
                </a:cubicBezTo>
                <a:cubicBezTo>
                  <a:pt x="6298494" y="6480893"/>
                  <a:pt x="6380876" y="6489728"/>
                  <a:pt x="6229533" y="6491287"/>
                </a:cubicBezTo>
                <a:cubicBezTo>
                  <a:pt x="6078190" y="6492846"/>
                  <a:pt x="5756930" y="6513179"/>
                  <a:pt x="5467416" y="6491287"/>
                </a:cubicBezTo>
                <a:cubicBezTo>
                  <a:pt x="5177902" y="6469395"/>
                  <a:pt x="5126845" y="6492579"/>
                  <a:pt x="4986079" y="6491287"/>
                </a:cubicBezTo>
                <a:cubicBezTo>
                  <a:pt x="4845313" y="6489995"/>
                  <a:pt x="4730828" y="6498981"/>
                  <a:pt x="4598336" y="6491287"/>
                </a:cubicBezTo>
                <a:cubicBezTo>
                  <a:pt x="4465844" y="6483593"/>
                  <a:pt x="4323957" y="6506691"/>
                  <a:pt x="4116999" y="6491287"/>
                </a:cubicBezTo>
                <a:cubicBezTo>
                  <a:pt x="3910041" y="6475883"/>
                  <a:pt x="3550919" y="6522077"/>
                  <a:pt x="3354882" y="6491287"/>
                </a:cubicBezTo>
                <a:cubicBezTo>
                  <a:pt x="3158845" y="6460497"/>
                  <a:pt x="3020771" y="6506320"/>
                  <a:pt x="2873546" y="6491287"/>
                </a:cubicBezTo>
                <a:cubicBezTo>
                  <a:pt x="2726321" y="6476254"/>
                  <a:pt x="2635936" y="6476509"/>
                  <a:pt x="2485802" y="6491287"/>
                </a:cubicBezTo>
                <a:cubicBezTo>
                  <a:pt x="2335668" y="6506065"/>
                  <a:pt x="2205655" y="6469055"/>
                  <a:pt x="2004465" y="6491287"/>
                </a:cubicBezTo>
                <a:cubicBezTo>
                  <a:pt x="1803275" y="6513519"/>
                  <a:pt x="1304425" y="6458049"/>
                  <a:pt x="1081903" y="6491287"/>
                </a:cubicBezTo>
                <a:cubicBezTo>
                  <a:pt x="466468" y="6493435"/>
                  <a:pt x="90906" y="6102386"/>
                  <a:pt x="0" y="5409384"/>
                </a:cubicBezTo>
                <a:cubicBezTo>
                  <a:pt x="-19933" y="5265397"/>
                  <a:pt x="14055" y="5031059"/>
                  <a:pt x="0" y="4920997"/>
                </a:cubicBezTo>
                <a:cubicBezTo>
                  <a:pt x="-14055" y="4810935"/>
                  <a:pt x="15467" y="4429922"/>
                  <a:pt x="0" y="4302785"/>
                </a:cubicBezTo>
                <a:cubicBezTo>
                  <a:pt x="-15467" y="4175648"/>
                  <a:pt x="28393" y="3874562"/>
                  <a:pt x="0" y="3598024"/>
                </a:cubicBezTo>
                <a:cubicBezTo>
                  <a:pt x="-28393" y="3321486"/>
                  <a:pt x="18637" y="3085309"/>
                  <a:pt x="0" y="2936538"/>
                </a:cubicBezTo>
                <a:cubicBezTo>
                  <a:pt x="-18637" y="2787767"/>
                  <a:pt x="13924" y="2570218"/>
                  <a:pt x="0" y="2361601"/>
                </a:cubicBezTo>
                <a:cubicBezTo>
                  <a:pt x="-13924" y="2152984"/>
                  <a:pt x="-25935" y="1883465"/>
                  <a:pt x="0" y="1700115"/>
                </a:cubicBezTo>
                <a:cubicBezTo>
                  <a:pt x="25935" y="1516765"/>
                  <a:pt x="-13225" y="1370685"/>
                  <a:pt x="0" y="108190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>
                <a:lumMod val="40000"/>
                <a:lumOff val="6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BD949A9-6655-C820-34A7-2CF1DC40EC0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1660" y="0"/>
            <a:ext cx="1721822" cy="172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18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FA6CB7C1-5C29-4A9E-B342-11516847A6E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464329-8A1F-4374-8282-DE89D00AF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D14F4-0544-4823-B8ED-A3444940A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5F4DC-9086-4C3C-9156-4952CC01FD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0F7C3-61A6-4DC9-AA96-48D0A072B617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9EE17-F41A-4ABE-B7FD-B44A2F0BC6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86D53-50A1-4B5A-AC40-C9AD5A630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6536E-C59D-4293-9164-8E9D77F0E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5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F9F89-42C0-21CD-28A5-A456E641B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33463E-B2AB-7EDB-7694-B3C9230A8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94674-AC83-E301-7C0E-27D4B616C8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80C75E-5FEA-4B56-89D8-84CDA87236AE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33F12-5A88-8A01-E787-28327F1B54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7E1D3-04D6-8125-A239-07F95A6324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FB635BD-D4F2-68B0-1976-03AD0D74D97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1660" y="0"/>
            <a:ext cx="1721822" cy="172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2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sv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" r="2762"/>
          <a:stretch>
            <a:fillRect/>
          </a:stretch>
        </p:blipFill>
        <p:spPr>
          <a:xfrm>
            <a:off x="-212" y="-457200"/>
            <a:ext cx="12192212" cy="74238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2354893" y="751913"/>
            <a:ext cx="8107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Trường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Tiểu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Đa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Phúc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Sitka Display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1005" y="3651325"/>
            <a:ext cx="8107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  Giáo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viên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Nguyễn Hồng Nhung</a:t>
            </a:r>
          </a:p>
          <a:p>
            <a:pPr algn="ctr"/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   </a:t>
            </a:r>
          </a:p>
        </p:txBody>
      </p:sp>
      <p:sp>
        <p:nvSpPr>
          <p:cNvPr id="10" name="Title 1"/>
          <p:cNvSpPr txBox="1"/>
          <p:nvPr/>
        </p:nvSpPr>
        <p:spPr>
          <a:xfrm>
            <a:off x="871801" y="1757445"/>
            <a:ext cx="10896959" cy="1965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thầy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cô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sinh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 algn="ctr"/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Tiếng</a:t>
            </a:r>
            <a:r>
              <a:rPr lang="en-US" altLang="vi-VN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Việt – </a:t>
            </a:r>
            <a:r>
              <a:rPr lang="en-US" altLang="vi-VN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Lớp</a:t>
            </a:r>
            <a:r>
              <a:rPr lang="en-US" altLang="vi-VN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3A2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1C9A0EEC-D92E-4C74-AE8E-0DCDFEEF13B7}"/>
              </a:ext>
            </a:extLst>
          </p:cNvPr>
          <p:cNvSpPr txBox="1"/>
          <p:nvPr/>
        </p:nvSpPr>
        <p:spPr>
          <a:xfrm>
            <a:off x="3843616" y="1540249"/>
            <a:ext cx="184731" cy="52322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zh-CN" altLang="en-US" sz="2800" b="1" dirty="0">
              <a:solidFill>
                <a:srgbClr val="0C7392"/>
              </a:solidFill>
              <a:latin typeface="Cambria" panose="02040503050406030204" pitchFamily="18" charset="0"/>
              <a:ea typeface="字魂57号-创细黑" panose="00000500000000000000" pitchFamily="2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F52F8E87-1C79-44CC-8713-A61832614DC7}"/>
              </a:ext>
            </a:extLst>
          </p:cNvPr>
          <p:cNvGrpSpPr/>
          <p:nvPr/>
        </p:nvGrpSpPr>
        <p:grpSpPr>
          <a:xfrm>
            <a:off x="1801133" y="1329315"/>
            <a:ext cx="1347667" cy="568895"/>
            <a:chOff x="1139367" y="6012139"/>
            <a:chExt cx="1347667" cy="568895"/>
          </a:xfrm>
          <a:solidFill>
            <a:schemeClr val="bg1">
              <a:alpha val="60000"/>
            </a:schemeClr>
          </a:solidFill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E7A4B989-BC6E-41FE-833E-AC7D1ED7650D}"/>
                </a:ext>
              </a:extLst>
            </p:cNvPr>
            <p:cNvGrpSpPr/>
            <p:nvPr/>
          </p:nvGrpSpPr>
          <p:grpSpPr>
            <a:xfrm>
              <a:off x="1139367" y="6012139"/>
              <a:ext cx="1347667" cy="75553"/>
              <a:chOff x="1139367" y="6012139"/>
              <a:chExt cx="1347667" cy="75553"/>
            </a:xfrm>
            <a:grpFill/>
          </p:grpSpPr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4B202891-8F95-44DB-A6E2-500C8135D437}"/>
                  </a:ext>
                </a:extLst>
              </p:cNvPr>
              <p:cNvSpPr/>
              <p:nvPr/>
            </p:nvSpPr>
            <p:spPr>
              <a:xfrm>
                <a:off x="1139367" y="6012139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E3C44DC6-E9B0-4969-8E94-B9465A4AFDAF}"/>
                  </a:ext>
                </a:extLst>
              </p:cNvPr>
              <p:cNvSpPr/>
              <p:nvPr/>
            </p:nvSpPr>
            <p:spPr>
              <a:xfrm>
                <a:off x="1298381" y="6012139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12CBBE5B-3B26-4CA7-B755-FC6796633880}"/>
                  </a:ext>
                </a:extLst>
              </p:cNvPr>
              <p:cNvSpPr/>
              <p:nvPr/>
            </p:nvSpPr>
            <p:spPr>
              <a:xfrm>
                <a:off x="1457395" y="6012139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911C0029-6036-4E09-A10F-D0DECBC65077}"/>
                  </a:ext>
                </a:extLst>
              </p:cNvPr>
              <p:cNvSpPr/>
              <p:nvPr/>
            </p:nvSpPr>
            <p:spPr>
              <a:xfrm>
                <a:off x="1616409" y="6012139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60D05C20-006D-4FCF-8B02-738F59FAF889}"/>
                  </a:ext>
                </a:extLst>
              </p:cNvPr>
              <p:cNvSpPr/>
              <p:nvPr/>
            </p:nvSpPr>
            <p:spPr>
              <a:xfrm>
                <a:off x="1775423" y="6012139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859D152D-F59D-4F47-B961-E83AA0E748B7}"/>
                  </a:ext>
                </a:extLst>
              </p:cNvPr>
              <p:cNvSpPr/>
              <p:nvPr/>
            </p:nvSpPr>
            <p:spPr>
              <a:xfrm>
                <a:off x="1934437" y="6012139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id="{9C19C42F-8699-4597-AC4A-D10DDA8904F4}"/>
                  </a:ext>
                </a:extLst>
              </p:cNvPr>
              <p:cNvSpPr/>
              <p:nvPr/>
            </p:nvSpPr>
            <p:spPr>
              <a:xfrm>
                <a:off x="2093451" y="6012139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7FCC2360-9BD8-4EC8-8E0E-8F9042CC1AEA}"/>
                  </a:ext>
                </a:extLst>
              </p:cNvPr>
              <p:cNvSpPr/>
              <p:nvPr/>
            </p:nvSpPr>
            <p:spPr>
              <a:xfrm>
                <a:off x="2252465" y="6012139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id="{632C4C99-2B23-4E08-8D0E-C30B398D5AE5}"/>
                  </a:ext>
                </a:extLst>
              </p:cNvPr>
              <p:cNvSpPr/>
              <p:nvPr/>
            </p:nvSpPr>
            <p:spPr>
              <a:xfrm>
                <a:off x="2411481" y="6012139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mbria" panose="02040503050406030204" pitchFamily="18" charset="0"/>
                </a:endParaRP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0670D4EE-FE11-4E98-90DE-6D69ED24F35F}"/>
                </a:ext>
              </a:extLst>
            </p:cNvPr>
            <p:cNvGrpSpPr/>
            <p:nvPr/>
          </p:nvGrpSpPr>
          <p:grpSpPr>
            <a:xfrm>
              <a:off x="1139367" y="6176586"/>
              <a:ext cx="1347667" cy="75553"/>
              <a:chOff x="1139367" y="6184726"/>
              <a:chExt cx="1347667" cy="75553"/>
            </a:xfrm>
            <a:grpFill/>
          </p:grpSpPr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CDC97932-B15D-4083-A83E-4C8D1D25A609}"/>
                  </a:ext>
                </a:extLst>
              </p:cNvPr>
              <p:cNvSpPr/>
              <p:nvPr/>
            </p:nvSpPr>
            <p:spPr>
              <a:xfrm>
                <a:off x="1139367" y="6184726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EE6C7C0B-826B-4CFF-AD67-A74D97D96517}"/>
                  </a:ext>
                </a:extLst>
              </p:cNvPr>
              <p:cNvSpPr/>
              <p:nvPr/>
            </p:nvSpPr>
            <p:spPr>
              <a:xfrm>
                <a:off x="1298381" y="6184726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57E746A6-33B7-473F-BF2E-AE1374469648}"/>
                  </a:ext>
                </a:extLst>
              </p:cNvPr>
              <p:cNvSpPr/>
              <p:nvPr/>
            </p:nvSpPr>
            <p:spPr>
              <a:xfrm>
                <a:off x="1457395" y="6184726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766B4864-003C-4022-8A91-B692DE309779}"/>
                  </a:ext>
                </a:extLst>
              </p:cNvPr>
              <p:cNvSpPr/>
              <p:nvPr/>
            </p:nvSpPr>
            <p:spPr>
              <a:xfrm>
                <a:off x="1616409" y="6184726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8B4D89B4-A915-4B02-A1EE-87C108EBA93F}"/>
                  </a:ext>
                </a:extLst>
              </p:cNvPr>
              <p:cNvSpPr/>
              <p:nvPr/>
            </p:nvSpPr>
            <p:spPr>
              <a:xfrm>
                <a:off x="1775423" y="6184726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5402A026-9FA7-4D0A-BD08-CFB6068ABA28}"/>
                  </a:ext>
                </a:extLst>
              </p:cNvPr>
              <p:cNvSpPr/>
              <p:nvPr/>
            </p:nvSpPr>
            <p:spPr>
              <a:xfrm>
                <a:off x="1934437" y="6184726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88A6E207-0542-4236-A574-1B8884E196C0}"/>
                  </a:ext>
                </a:extLst>
              </p:cNvPr>
              <p:cNvSpPr/>
              <p:nvPr/>
            </p:nvSpPr>
            <p:spPr>
              <a:xfrm>
                <a:off x="2093451" y="6184726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2407E54F-ED35-4E20-B37B-513AF042B33E}"/>
                  </a:ext>
                </a:extLst>
              </p:cNvPr>
              <p:cNvSpPr/>
              <p:nvPr/>
            </p:nvSpPr>
            <p:spPr>
              <a:xfrm>
                <a:off x="2252465" y="6184726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AF22FE14-1765-493D-B3B1-1355AC294AB7}"/>
                  </a:ext>
                </a:extLst>
              </p:cNvPr>
              <p:cNvSpPr/>
              <p:nvPr/>
            </p:nvSpPr>
            <p:spPr>
              <a:xfrm>
                <a:off x="2411481" y="6184726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mbria" panose="02040503050406030204" pitchFamily="18" charset="0"/>
                </a:endParaRPr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954C1099-A044-443E-BE84-1F37EDEE8E3C}"/>
                </a:ext>
              </a:extLst>
            </p:cNvPr>
            <p:cNvGrpSpPr/>
            <p:nvPr/>
          </p:nvGrpSpPr>
          <p:grpSpPr>
            <a:xfrm>
              <a:off x="1139367" y="6341033"/>
              <a:ext cx="1347667" cy="75553"/>
              <a:chOff x="1139367" y="6357314"/>
              <a:chExt cx="1347667" cy="75553"/>
            </a:xfrm>
            <a:grpFill/>
          </p:grpSpPr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8136D946-903E-4CFD-A431-E115BC4B4C6B}"/>
                  </a:ext>
                </a:extLst>
              </p:cNvPr>
              <p:cNvSpPr/>
              <p:nvPr/>
            </p:nvSpPr>
            <p:spPr>
              <a:xfrm>
                <a:off x="1139367" y="6357314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91DEBD69-61C8-4CC8-939C-8EEAB842360B}"/>
                  </a:ext>
                </a:extLst>
              </p:cNvPr>
              <p:cNvSpPr/>
              <p:nvPr/>
            </p:nvSpPr>
            <p:spPr>
              <a:xfrm>
                <a:off x="1298381" y="6357314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94B115EB-C3D3-4CF4-BAC8-3B67ED20BD27}"/>
                  </a:ext>
                </a:extLst>
              </p:cNvPr>
              <p:cNvSpPr/>
              <p:nvPr/>
            </p:nvSpPr>
            <p:spPr>
              <a:xfrm>
                <a:off x="1457395" y="6357314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2FCC5C12-32F7-453C-80BC-5F8C7221522F}"/>
                  </a:ext>
                </a:extLst>
              </p:cNvPr>
              <p:cNvSpPr/>
              <p:nvPr/>
            </p:nvSpPr>
            <p:spPr>
              <a:xfrm>
                <a:off x="1616409" y="6357314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B5FDD48A-9C1E-44B9-A423-A165612050B2}"/>
                  </a:ext>
                </a:extLst>
              </p:cNvPr>
              <p:cNvSpPr/>
              <p:nvPr/>
            </p:nvSpPr>
            <p:spPr>
              <a:xfrm>
                <a:off x="1775423" y="6357314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07567157-81F6-4EEE-ADF1-385965ABE75C}"/>
                  </a:ext>
                </a:extLst>
              </p:cNvPr>
              <p:cNvSpPr/>
              <p:nvPr/>
            </p:nvSpPr>
            <p:spPr>
              <a:xfrm>
                <a:off x="1934437" y="6357314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BF78FEA6-EDBE-460C-B2CA-EE8B9E336511}"/>
                  </a:ext>
                </a:extLst>
              </p:cNvPr>
              <p:cNvSpPr/>
              <p:nvPr/>
            </p:nvSpPr>
            <p:spPr>
              <a:xfrm>
                <a:off x="2093451" y="6357314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DBF9D2E2-F429-48C9-BA32-61C9DE9BAEDF}"/>
                  </a:ext>
                </a:extLst>
              </p:cNvPr>
              <p:cNvSpPr/>
              <p:nvPr/>
            </p:nvSpPr>
            <p:spPr>
              <a:xfrm>
                <a:off x="2252465" y="6357314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29DEFFBF-8640-4808-B8F4-F006650AA8F0}"/>
                  </a:ext>
                </a:extLst>
              </p:cNvPr>
              <p:cNvSpPr/>
              <p:nvPr/>
            </p:nvSpPr>
            <p:spPr>
              <a:xfrm>
                <a:off x="2411481" y="6357314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mbria" panose="02040503050406030204" pitchFamily="18" charset="0"/>
                </a:endParaRP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E75F28F7-2BF9-4F6D-B761-A3858738A5A0}"/>
                </a:ext>
              </a:extLst>
            </p:cNvPr>
            <p:cNvGrpSpPr/>
            <p:nvPr/>
          </p:nvGrpSpPr>
          <p:grpSpPr>
            <a:xfrm>
              <a:off x="1139367" y="6505481"/>
              <a:ext cx="1347667" cy="75553"/>
              <a:chOff x="1139367" y="6357314"/>
              <a:chExt cx="1347667" cy="75553"/>
            </a:xfrm>
            <a:grpFill/>
          </p:grpSpPr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4B48E4A5-11CD-437B-8478-411335DC8B7E}"/>
                  </a:ext>
                </a:extLst>
              </p:cNvPr>
              <p:cNvSpPr/>
              <p:nvPr/>
            </p:nvSpPr>
            <p:spPr>
              <a:xfrm>
                <a:off x="1139367" y="6357314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1EFB39E4-E8BA-4FF8-955F-30D1DC5AEDDD}"/>
                  </a:ext>
                </a:extLst>
              </p:cNvPr>
              <p:cNvSpPr/>
              <p:nvPr/>
            </p:nvSpPr>
            <p:spPr>
              <a:xfrm>
                <a:off x="1298381" y="6357314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34A42343-DF40-4CDE-AAD4-286539255AE7}"/>
                  </a:ext>
                </a:extLst>
              </p:cNvPr>
              <p:cNvSpPr/>
              <p:nvPr/>
            </p:nvSpPr>
            <p:spPr>
              <a:xfrm>
                <a:off x="1457395" y="6357314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B482D684-5F47-45FF-8C6E-F962DD31BAD4}"/>
                  </a:ext>
                </a:extLst>
              </p:cNvPr>
              <p:cNvSpPr/>
              <p:nvPr/>
            </p:nvSpPr>
            <p:spPr>
              <a:xfrm>
                <a:off x="1616409" y="6357314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005470B7-FB47-43C6-B10C-36E02755D1B5}"/>
                  </a:ext>
                </a:extLst>
              </p:cNvPr>
              <p:cNvSpPr/>
              <p:nvPr/>
            </p:nvSpPr>
            <p:spPr>
              <a:xfrm>
                <a:off x="1775423" y="6357314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CCB4BB72-1E7E-47D5-9524-DAFDC6BD4BC0}"/>
                  </a:ext>
                </a:extLst>
              </p:cNvPr>
              <p:cNvSpPr/>
              <p:nvPr/>
            </p:nvSpPr>
            <p:spPr>
              <a:xfrm>
                <a:off x="1934437" y="6357314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9B7D107C-0144-4BE2-A884-B82335129991}"/>
                  </a:ext>
                </a:extLst>
              </p:cNvPr>
              <p:cNvSpPr/>
              <p:nvPr/>
            </p:nvSpPr>
            <p:spPr>
              <a:xfrm>
                <a:off x="2093451" y="6357314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EC9E0FFE-B13E-475D-90AC-0A312B344596}"/>
                  </a:ext>
                </a:extLst>
              </p:cNvPr>
              <p:cNvSpPr/>
              <p:nvPr/>
            </p:nvSpPr>
            <p:spPr>
              <a:xfrm>
                <a:off x="2252465" y="6357314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CBA9DB42-EB90-469C-828C-DB4AB8BBD918}"/>
                  </a:ext>
                </a:extLst>
              </p:cNvPr>
              <p:cNvSpPr/>
              <p:nvPr/>
            </p:nvSpPr>
            <p:spPr>
              <a:xfrm>
                <a:off x="2411481" y="6357314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mbria" panose="02040503050406030204" pitchFamily="18" charset="0"/>
                </a:endParaRPr>
              </a:p>
            </p:txBody>
          </p:sp>
        </p:grp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3911BCC3-E68E-4125-8A16-7DE09B892AF0}"/>
              </a:ext>
            </a:extLst>
          </p:cNvPr>
          <p:cNvSpPr txBox="1"/>
          <p:nvPr/>
        </p:nvSpPr>
        <p:spPr>
          <a:xfrm>
            <a:off x="708660" y="1659946"/>
            <a:ext cx="1081278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  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Ngừng một chút, ông tiếp:</a:t>
            </a:r>
          </a:p>
          <a:p>
            <a:pPr lvl="0" algn="just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  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- Tuy nhiên, tôi với bà, chúng ta đang sống chung trong một ngôi nhà: Trái Đất. Trái Đất đích thực là ngôi nhà của chúng ta. Những đứa con trong nhà phải thương yêu và có bổn phận giúp đỡ lẫn nhau.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Tôi không thể rời khỏi Nha Trang này để sống một nơi nào khác. Chỉ có ở đây, tâm hồn tôi mới được rộng mở, bình yên.</a:t>
            </a:r>
          </a:p>
        </p:txBody>
      </p:sp>
      <p:sp>
        <p:nvSpPr>
          <p:cNvPr id="53" name="矩形: 圆角 5">
            <a:extLst>
              <a:ext uri="{FF2B5EF4-FFF2-40B4-BE49-F238E27FC236}">
                <a16:creationId xmlns:a16="http://schemas.microsoft.com/office/drawing/2014/main" id="{76FE6ECB-88A0-4B7F-9BD3-7FA5CA7C0D98}"/>
              </a:ext>
            </a:extLst>
          </p:cNvPr>
          <p:cNvSpPr/>
          <p:nvPr/>
        </p:nvSpPr>
        <p:spPr>
          <a:xfrm>
            <a:off x="3963897" y="716634"/>
            <a:ext cx="4626967" cy="6929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Bác</a:t>
            </a:r>
            <a:r>
              <a:rPr lang="en-US" altLang="zh-CN" sz="36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sĩ</a:t>
            </a:r>
            <a:r>
              <a:rPr lang="en-US" altLang="zh-CN" sz="36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Y-</a:t>
            </a:r>
            <a:r>
              <a:rPr lang="en-US" altLang="zh-CN" sz="36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éc</a:t>
            </a:r>
            <a:r>
              <a:rPr lang="en-US" altLang="zh-CN" sz="36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-</a:t>
            </a:r>
            <a:r>
              <a:rPr lang="en-US" altLang="zh-CN" sz="36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xanh</a:t>
            </a:r>
            <a:endParaRPr lang="zh-CN" altLang="en-US" sz="3600" b="1" dirty="0">
              <a:ln w="22225">
                <a:noFill/>
                <a:prstDash val="solid"/>
              </a:ln>
              <a:solidFill>
                <a:srgbClr val="FF0000"/>
              </a:solidFill>
              <a:latin typeface="Cambria" panose="0204050305040603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0019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>
            <a:extLst>
              <a:ext uri="{FF2B5EF4-FFF2-40B4-BE49-F238E27FC236}">
                <a16:creationId xmlns:a16="http://schemas.microsoft.com/office/drawing/2014/main" id="{835A91FC-7620-41F7-88F1-30A1B050FA22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5489018" y="1108252"/>
            <a:ext cx="6165129" cy="978627"/>
          </a:xfrm>
          <a:prstGeom prst="rect">
            <a:avLst/>
          </a:prstGeom>
          <a:effectLst>
            <a:glow rad="63500">
              <a:schemeClr val="accent6">
                <a:lumMod val="20000"/>
                <a:lumOff val="80000"/>
                <a:alpha val="40000"/>
              </a:schemeClr>
            </a:glow>
          </a:effectLst>
        </p:spPr>
      </p:pic>
      <p:pic>
        <p:nvPicPr>
          <p:cNvPr id="2" name="Picture 8">
            <a:extLst>
              <a:ext uri="{FF2B5EF4-FFF2-40B4-BE49-F238E27FC236}">
                <a16:creationId xmlns:a16="http://schemas.microsoft.com/office/drawing/2014/main" id="{6FDE1C1E-406B-4142-890F-D62290CD271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673" y="1702510"/>
            <a:ext cx="4255008" cy="336677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5661D0E-863E-43B6-A76A-5AD4F0280146}"/>
              </a:ext>
            </a:extLst>
          </p:cNvPr>
          <p:cNvSpPr/>
          <p:nvPr/>
        </p:nvSpPr>
        <p:spPr>
          <a:xfrm rot="20619254">
            <a:off x="1129529" y="3024367"/>
            <a:ext cx="22952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en-US" sz="3200" b="1" dirty="0" err="1">
                <a:solidFill>
                  <a:srgbClr val="22666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Tiêu</a:t>
            </a:r>
            <a:r>
              <a:rPr lang="en-US" sz="3200" b="1" dirty="0">
                <a:solidFill>
                  <a:srgbClr val="22666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2666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chí</a:t>
            </a:r>
            <a:r>
              <a:rPr lang="en-US" sz="3200" b="1" dirty="0">
                <a:solidFill>
                  <a:srgbClr val="22666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2666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đánh</a:t>
            </a:r>
            <a:r>
              <a:rPr lang="en-US" sz="3200" b="1" dirty="0">
                <a:solidFill>
                  <a:srgbClr val="22666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2666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giá</a:t>
            </a:r>
            <a:endParaRPr lang="en-US" sz="3200" b="1" dirty="0">
              <a:solidFill>
                <a:srgbClr val="22666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E45BAE82-AC81-4760-8C45-62585B55E514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616282" y="1357682"/>
            <a:ext cx="436427" cy="422937"/>
          </a:xfrm>
          <a:prstGeom prst="rect">
            <a:avLst/>
          </a:prstGeom>
          <a:effectLst>
            <a:glow rad="63500">
              <a:schemeClr val="accent4"/>
            </a:glo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6A531C-FF82-4FBC-AA73-AD973B948E83}"/>
              </a:ext>
            </a:extLst>
          </p:cNvPr>
          <p:cNvSpPr/>
          <p:nvPr/>
        </p:nvSpPr>
        <p:spPr>
          <a:xfrm>
            <a:off x="5934089" y="1335762"/>
            <a:ext cx="3809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fi-FI" sz="3200" dirty="0">
                <a:solidFill>
                  <a:srgbClr val="E53238">
                    <a:lumMod val="75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1. Sai không quá 5 lỗi </a:t>
            </a:r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579B0A3C-6BE8-41E9-8959-6EDF040B1C3B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5667196" y="2584349"/>
            <a:ext cx="6165129" cy="978627"/>
          </a:xfrm>
          <a:prstGeom prst="rect">
            <a:avLst/>
          </a:prstGeom>
          <a:effectLst>
            <a:glow rad="50800">
              <a:schemeClr val="accent6">
                <a:lumMod val="20000"/>
                <a:lumOff val="80000"/>
              </a:schemeClr>
            </a:glo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6DFCCA8-BEF5-4E3A-9701-5FB5E9835F2B}"/>
              </a:ext>
            </a:extLst>
          </p:cNvPr>
          <p:cNvSpPr/>
          <p:nvPr/>
        </p:nvSpPr>
        <p:spPr>
          <a:xfrm>
            <a:off x="5974521" y="2844225"/>
            <a:ext cx="4952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en-US" sz="3200" dirty="0">
                <a:solidFill>
                  <a:srgbClr val="0064D2">
                    <a:lumMod val="75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2. </a:t>
            </a:r>
            <a:r>
              <a:rPr lang="en-US" sz="3200" dirty="0" err="1">
                <a:solidFill>
                  <a:srgbClr val="0064D2">
                    <a:lumMod val="75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Chữ</a:t>
            </a:r>
            <a:r>
              <a:rPr lang="en-US" sz="3200" dirty="0">
                <a:solidFill>
                  <a:srgbClr val="0064D2">
                    <a:lumMod val="75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64D2">
                    <a:lumMod val="75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lang="en-US" sz="3200" dirty="0">
                <a:solidFill>
                  <a:srgbClr val="0064D2">
                    <a:lumMod val="75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64D2">
                    <a:lumMod val="75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rõ</a:t>
            </a:r>
            <a:r>
              <a:rPr lang="en-US" sz="3200" dirty="0">
                <a:solidFill>
                  <a:srgbClr val="0064D2">
                    <a:lumMod val="75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64D2">
                    <a:lumMod val="75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ràng</a:t>
            </a:r>
            <a:r>
              <a:rPr lang="en-US" sz="3200" dirty="0">
                <a:solidFill>
                  <a:srgbClr val="0064D2">
                    <a:lumMod val="75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64D2">
                    <a:lumMod val="75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sạch</a:t>
            </a:r>
            <a:r>
              <a:rPr lang="en-US" sz="3200" dirty="0">
                <a:solidFill>
                  <a:srgbClr val="0064D2">
                    <a:lumMod val="75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64D2">
                    <a:lumMod val="75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đẹp</a:t>
            </a:r>
            <a:endParaRPr lang="en-US" sz="3200" dirty="0">
              <a:solidFill>
                <a:srgbClr val="0064D2">
                  <a:lumMod val="75000"/>
                </a:srgbClr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5B9D7A-EBCE-41AA-ADF8-5CA4AEF6D0B9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828725" y="2962960"/>
            <a:ext cx="436427" cy="422937"/>
          </a:xfrm>
          <a:prstGeom prst="rect">
            <a:avLst/>
          </a:prstGeom>
          <a:effectLst>
            <a:glow rad="63500">
              <a:schemeClr val="accent4"/>
            </a:glow>
          </a:effectLst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A5343972-C1D9-4017-B0F6-4334C0CA94E4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5667196" y="4195189"/>
            <a:ext cx="6165129" cy="978627"/>
          </a:xfrm>
          <a:prstGeom prst="rect">
            <a:avLst/>
          </a:prstGeom>
          <a:effectLst>
            <a:glow rad="63500">
              <a:schemeClr val="accent6">
                <a:lumMod val="20000"/>
                <a:lumOff val="80000"/>
              </a:schemeClr>
            </a:glo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6972ACF-ED4F-4B18-8C8E-8A921DEBE62C}"/>
              </a:ext>
            </a:extLst>
          </p:cNvPr>
          <p:cNvSpPr/>
          <p:nvPr/>
        </p:nvSpPr>
        <p:spPr>
          <a:xfrm>
            <a:off x="5934089" y="4480988"/>
            <a:ext cx="4769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3. 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Trình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bày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đúng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hình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thức</a:t>
            </a:r>
            <a:endParaRPr lang="en-US" sz="3200" dirty="0">
              <a:solidFill>
                <a:srgbClr val="00B05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5C12B8DA-5F55-48A7-B6BE-D5033C8582E4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685327" y="4497302"/>
            <a:ext cx="436427" cy="422937"/>
          </a:xfrm>
          <a:prstGeom prst="rect">
            <a:avLst/>
          </a:prstGeom>
          <a:effectLst>
            <a:glow rad="88900">
              <a:schemeClr val="accent4"/>
            </a:glow>
          </a:effec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01621750-4963-425C-9A0E-70B103794E0D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1001" y="5065763"/>
            <a:ext cx="1976919" cy="1416193"/>
          </a:xfrm>
          <a:prstGeom prst="rect">
            <a:avLst/>
          </a:prstGeom>
          <a:effectLst>
            <a:glow rad="63500">
              <a:schemeClr val="accent4">
                <a:lumMod val="20000"/>
                <a:lumOff val="8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4820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6 L -0.44531 0.60973 " pathEditMode="relative" rAng="0" ptsTypes="AA">
                                      <p:cBhvr>
                                        <p:cTn id="68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66" y="3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-0.47292 0.3757 " pathEditMode="relative" rAng="0" ptsTypes="AA">
                                      <p:cBhvr>
                                        <p:cTn id="72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46" y="1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-0.39128 0.15186 " pathEditMode="relative" rAng="0" ptsTypes="AA">
                                      <p:cBhvr>
                                        <p:cTn id="76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70" y="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CCF82FE-094A-4F7A-AA03-76D247908131}"/>
              </a:ext>
            </a:extLst>
          </p:cNvPr>
          <p:cNvSpPr/>
          <p:nvPr/>
        </p:nvSpPr>
        <p:spPr>
          <a:xfrm>
            <a:off x="340766" y="195087"/>
            <a:ext cx="11242920" cy="6438377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FF00"/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DBA17B16-4BBA-3A49-1565-B6C87F410AF5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2409680" y="224536"/>
            <a:ext cx="7372639" cy="1055624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96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C93C3C-2E8A-B70B-D5FA-7C2E0B706E96}"/>
              </a:ext>
            </a:extLst>
          </p:cNvPr>
          <p:cNvSpPr txBox="1"/>
          <p:nvPr/>
        </p:nvSpPr>
        <p:spPr>
          <a:xfrm>
            <a:off x="3218980" y="224536"/>
            <a:ext cx="60944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Tìm tên người nước ngoài viết đúng và chép vào vở.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5AD75D8-9317-C2DA-29A0-36B08DEDA134}"/>
              </a:ext>
            </a:extLst>
          </p:cNvPr>
          <p:cNvSpPr/>
          <p:nvPr/>
        </p:nvSpPr>
        <p:spPr>
          <a:xfrm>
            <a:off x="628650" y="1781175"/>
            <a:ext cx="2809875" cy="933450"/>
          </a:xfrm>
          <a:prstGeom prst="roundRect">
            <a:avLst>
              <a:gd name="adj" fmla="val 32994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Y-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éc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-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Xanh</a:t>
            </a:r>
            <a:endParaRPr lang="en-US" sz="4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7D87C40-5C03-BC74-0BF6-4D9CFF5A7B12}"/>
              </a:ext>
            </a:extLst>
          </p:cNvPr>
          <p:cNvSpPr/>
          <p:nvPr/>
        </p:nvSpPr>
        <p:spPr>
          <a:xfrm>
            <a:off x="3962400" y="1790700"/>
            <a:ext cx="2809875" cy="933450"/>
          </a:xfrm>
          <a:prstGeom prst="roundRect">
            <a:avLst>
              <a:gd name="adj" fmla="val 32994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Ê-li-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át</a:t>
            </a:r>
            <a:endParaRPr lang="en-US" sz="4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D3F30ED-FDE1-8749-EFC6-56D0D8E73E32}"/>
              </a:ext>
            </a:extLst>
          </p:cNvPr>
          <p:cNvSpPr/>
          <p:nvPr/>
        </p:nvSpPr>
        <p:spPr>
          <a:xfrm>
            <a:off x="7610475" y="1771650"/>
            <a:ext cx="2809875" cy="933450"/>
          </a:xfrm>
          <a:prstGeom prst="roundRect">
            <a:avLst>
              <a:gd name="adj" fmla="val 32994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Cô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-li-A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7181770-D2CF-E9C5-9BC5-B629C0425D0E}"/>
              </a:ext>
            </a:extLst>
          </p:cNvPr>
          <p:cNvSpPr/>
          <p:nvPr/>
        </p:nvSpPr>
        <p:spPr>
          <a:xfrm>
            <a:off x="561975" y="3228975"/>
            <a:ext cx="2809875" cy="933450"/>
          </a:xfrm>
          <a:prstGeom prst="roundRect">
            <a:avLst>
              <a:gd name="adj" fmla="val 32994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Oan-Đi-xni</a:t>
            </a:r>
            <a:endParaRPr lang="en-US" sz="4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EFDE087-9F46-9888-7F84-F5E231780327}"/>
              </a:ext>
            </a:extLst>
          </p:cNvPr>
          <p:cNvSpPr/>
          <p:nvPr/>
        </p:nvSpPr>
        <p:spPr>
          <a:xfrm>
            <a:off x="3981450" y="3219450"/>
            <a:ext cx="3139440" cy="933450"/>
          </a:xfrm>
          <a:prstGeom prst="roundRect">
            <a:avLst>
              <a:gd name="adj" fmla="val 32994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An-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đéc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-xen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1A0AD8E-B067-1A66-4D56-4652554CA0D3}"/>
              </a:ext>
            </a:extLst>
          </p:cNvPr>
          <p:cNvSpPr/>
          <p:nvPr/>
        </p:nvSpPr>
        <p:spPr>
          <a:xfrm>
            <a:off x="7686675" y="3238500"/>
            <a:ext cx="2809875" cy="933450"/>
          </a:xfrm>
          <a:prstGeom prst="roundRect">
            <a:avLst>
              <a:gd name="adj" fmla="val 32994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Si-skin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743DFCC-9FC8-D7B9-D945-46BF544C7C89}"/>
              </a:ext>
            </a:extLst>
          </p:cNvPr>
          <p:cNvGrpSpPr/>
          <p:nvPr/>
        </p:nvGrpSpPr>
        <p:grpSpPr>
          <a:xfrm>
            <a:off x="2562225" y="3829049"/>
            <a:ext cx="7753349" cy="4086225"/>
            <a:chOff x="2562225" y="3829049"/>
            <a:chExt cx="7753349" cy="408622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BBB9DD7-4D3B-65B6-B008-39B98F82C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2225" y="3829049"/>
              <a:ext cx="7753349" cy="4086225"/>
            </a:xfrm>
            <a:prstGeom prst="rect">
              <a:avLst/>
            </a:prstGeom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AB3C892-7413-8EE7-B719-F5EAC6B772E8}"/>
                </a:ext>
              </a:extLst>
            </p:cNvPr>
            <p:cNvSpPr/>
            <p:nvPr/>
          </p:nvSpPr>
          <p:spPr>
            <a:xfrm>
              <a:off x="5438775" y="6219825"/>
              <a:ext cx="20955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Tên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đúng</a:t>
              </a:r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354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0.01602 0.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" y="250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0.3793 0.2805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1402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 L 0.0832 0.2361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1180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-0.16914 0.3138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4" y="1569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7" grpId="2" animBg="1"/>
      <p:bldP spid="8" grpId="0" animBg="1"/>
      <p:bldP spid="9" grpId="0" animBg="1"/>
      <p:bldP spid="9" grpId="1" animBg="1"/>
      <p:bldP spid="9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CCF82FE-094A-4F7A-AA03-76D247908131}"/>
              </a:ext>
            </a:extLst>
          </p:cNvPr>
          <p:cNvSpPr/>
          <p:nvPr/>
        </p:nvSpPr>
        <p:spPr>
          <a:xfrm>
            <a:off x="340766" y="195087"/>
            <a:ext cx="11242920" cy="6438377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FF00"/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DBA17B16-4BBA-3A49-1565-B6C87F410AF5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2409680" y="224536"/>
            <a:ext cx="7372639" cy="1055624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96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C93C3C-2E8A-B70B-D5FA-7C2E0B706E96}"/>
              </a:ext>
            </a:extLst>
          </p:cNvPr>
          <p:cNvSpPr txBox="1"/>
          <p:nvPr/>
        </p:nvSpPr>
        <p:spPr>
          <a:xfrm>
            <a:off x="3218980" y="224536"/>
            <a:ext cx="60944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vi-VN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tên riêng địa lí nước ngoài viết đúng và chép vào vở.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5AD75D8-9317-C2DA-29A0-36B08DEDA134}"/>
              </a:ext>
            </a:extLst>
          </p:cNvPr>
          <p:cNvSpPr/>
          <p:nvPr/>
        </p:nvSpPr>
        <p:spPr>
          <a:xfrm>
            <a:off x="628650" y="1781175"/>
            <a:ext cx="2809875" cy="933450"/>
          </a:xfrm>
          <a:prstGeom prst="roundRect">
            <a:avLst>
              <a:gd name="adj" fmla="val 3299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Ô-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lim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-pi-a</a:t>
            </a:r>
            <a:endParaRPr kumimoji="0" lang="en-US" sz="40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7D87C40-5C03-BC74-0BF6-4D9CFF5A7B12}"/>
              </a:ext>
            </a:extLst>
          </p:cNvPr>
          <p:cNvSpPr/>
          <p:nvPr/>
        </p:nvSpPr>
        <p:spPr>
          <a:xfrm>
            <a:off x="4133850" y="1790700"/>
            <a:ext cx="2638425" cy="933450"/>
          </a:xfrm>
          <a:prstGeom prst="roundRect">
            <a:avLst>
              <a:gd name="adj" fmla="val 3299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normalizeH="0" baseline="0" noProof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Pháp</a:t>
            </a:r>
            <a:endParaRPr kumimoji="0" lang="en-US" sz="40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D3F30ED-FDE1-8749-EFC6-56D0D8E73E32}"/>
              </a:ext>
            </a:extLst>
          </p:cNvPr>
          <p:cNvSpPr/>
          <p:nvPr/>
        </p:nvSpPr>
        <p:spPr>
          <a:xfrm>
            <a:off x="7610475" y="1771650"/>
            <a:ext cx="2809875" cy="933450"/>
          </a:xfrm>
          <a:prstGeom prst="roundRect">
            <a:avLst>
              <a:gd name="adj" fmla="val 3299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Hy </a:t>
            </a:r>
            <a:r>
              <a:rPr kumimoji="0" lang="en-US" sz="4000" i="0" u="none" strike="noStrike" kern="1200" normalizeH="0" baseline="0" noProof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lạp</a:t>
            </a:r>
            <a:endParaRPr kumimoji="0" lang="en-US" sz="40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7181770-D2CF-E9C5-9BC5-B629C0425D0E}"/>
              </a:ext>
            </a:extLst>
          </p:cNvPr>
          <p:cNvSpPr/>
          <p:nvPr/>
        </p:nvSpPr>
        <p:spPr>
          <a:xfrm>
            <a:off x="561975" y="3228975"/>
            <a:ext cx="2809875" cy="933450"/>
          </a:xfrm>
          <a:prstGeom prst="roundRect">
            <a:avLst>
              <a:gd name="adj" fmla="val 3299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normalizeH="0" baseline="0" noProof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Hàn</a:t>
            </a:r>
            <a:r>
              <a:rPr kumimoji="0" lang="en-US" sz="4000" i="0" u="none" strike="noStrike" kern="1200" normalizeH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i="0" u="none" strike="noStrike" kern="1200" normalizeH="0" noProof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Quốc</a:t>
            </a:r>
            <a:endParaRPr kumimoji="0" lang="en-US" sz="40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EFDE087-9F46-9888-7F84-F5E231780327}"/>
              </a:ext>
            </a:extLst>
          </p:cNvPr>
          <p:cNvSpPr/>
          <p:nvPr/>
        </p:nvSpPr>
        <p:spPr>
          <a:xfrm>
            <a:off x="3981450" y="3219450"/>
            <a:ext cx="2809875" cy="933450"/>
          </a:xfrm>
          <a:prstGeom prst="roundRect">
            <a:avLst>
              <a:gd name="adj" fmla="val 3299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normalizeH="0" baseline="0" noProof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Xơ</a:t>
            </a:r>
            <a:r>
              <a:rPr kumimoji="0" lang="en-US" sz="40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-Un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1A0AD8E-B067-1A66-4D56-4652554CA0D3}"/>
              </a:ext>
            </a:extLst>
          </p:cNvPr>
          <p:cNvSpPr/>
          <p:nvPr/>
        </p:nvSpPr>
        <p:spPr>
          <a:xfrm>
            <a:off x="7686675" y="3238500"/>
            <a:ext cx="2809875" cy="933450"/>
          </a:xfrm>
          <a:prstGeom prst="roundRect">
            <a:avLst>
              <a:gd name="adj" fmla="val 3299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Đan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Mạch</a:t>
            </a:r>
            <a:endParaRPr kumimoji="0" lang="en-US" sz="40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743DFCC-9FC8-D7B9-D945-46BF544C7C89}"/>
              </a:ext>
            </a:extLst>
          </p:cNvPr>
          <p:cNvGrpSpPr/>
          <p:nvPr/>
        </p:nvGrpSpPr>
        <p:grpSpPr>
          <a:xfrm>
            <a:off x="2562225" y="3829049"/>
            <a:ext cx="7753349" cy="4086225"/>
            <a:chOff x="2562225" y="3829049"/>
            <a:chExt cx="7753349" cy="408622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BBB9DD7-4D3B-65B6-B008-39B98F82C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2225" y="3829049"/>
              <a:ext cx="7753349" cy="4086225"/>
            </a:xfrm>
            <a:prstGeom prst="rect">
              <a:avLst/>
            </a:prstGeom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AB3C892-7413-8EE7-B719-F5EAC6B772E8}"/>
                </a:ext>
              </a:extLst>
            </p:cNvPr>
            <p:cNvSpPr/>
            <p:nvPr/>
          </p:nvSpPr>
          <p:spPr>
            <a:xfrm>
              <a:off x="5438775" y="6219825"/>
              <a:ext cx="20955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Tên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viết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đúng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628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0.35586 0.437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86" y="21875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33333E-6 L 0.01601 0.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" y="250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0.3793 0.2805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1402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-0.16914 0.3138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4" y="1569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9" grpId="0" animBg="1"/>
      <p:bldP spid="9" grpId="1" animBg="1"/>
      <p:bldP spid="9" grpId="2" animBg="1"/>
      <p:bldP spid="11" grpId="0" animBg="1"/>
      <p:bldP spid="12" grpId="0" animBg="1"/>
      <p:bldP spid="12" grpId="1" animBg="1"/>
      <p:bldP spid="12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CCF82FE-094A-4F7A-AA03-76D247908131}"/>
              </a:ext>
            </a:extLst>
          </p:cNvPr>
          <p:cNvSpPr/>
          <p:nvPr/>
        </p:nvSpPr>
        <p:spPr>
          <a:xfrm>
            <a:off x="340766" y="195087"/>
            <a:ext cx="11242920" cy="6438377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FF00"/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DBA17B16-4BBA-3A49-1565-B6C87F410AF5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2409680" y="224536"/>
            <a:ext cx="7372639" cy="1055624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96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C93C3C-2E8A-B70B-D5FA-7C2E0B706E96}"/>
              </a:ext>
            </a:extLst>
          </p:cNvPr>
          <p:cNvSpPr txBox="1"/>
          <p:nvPr/>
        </p:nvSpPr>
        <p:spPr>
          <a:xfrm>
            <a:off x="3218980" y="224536"/>
            <a:ext cx="60944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4.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Nêu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cách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sửa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những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tên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riêng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viết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sai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ở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tập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2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3.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1FA5605-9C98-BEC8-0F2F-E37F41C0B97F}"/>
              </a:ext>
            </a:extLst>
          </p:cNvPr>
          <p:cNvSpPr/>
          <p:nvPr/>
        </p:nvSpPr>
        <p:spPr>
          <a:xfrm>
            <a:off x="838200" y="1628775"/>
            <a:ext cx="2809875" cy="933450"/>
          </a:xfrm>
          <a:prstGeom prst="roundRect">
            <a:avLst>
              <a:gd name="adj" fmla="val 32994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Y-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éc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-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Xanh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31DC5DF-A12E-BFF3-C11B-E1F81774FA0C}"/>
              </a:ext>
            </a:extLst>
          </p:cNvPr>
          <p:cNvSpPr/>
          <p:nvPr/>
        </p:nvSpPr>
        <p:spPr>
          <a:xfrm>
            <a:off x="790575" y="2705100"/>
            <a:ext cx="2809875" cy="809625"/>
          </a:xfrm>
          <a:prstGeom prst="roundRect">
            <a:avLst>
              <a:gd name="adj" fmla="val 32994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Cô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-li-A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61EA6A1-4E3C-8189-2EFF-75A2E291B3C3}"/>
              </a:ext>
            </a:extLst>
          </p:cNvPr>
          <p:cNvSpPr/>
          <p:nvPr/>
        </p:nvSpPr>
        <p:spPr>
          <a:xfrm>
            <a:off x="838200" y="3781425"/>
            <a:ext cx="2809875" cy="790575"/>
          </a:xfrm>
          <a:prstGeom prst="roundRect">
            <a:avLst>
              <a:gd name="adj" fmla="val 32994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Hy lạp</a:t>
            </a:r>
            <a:endParaRPr lang="en-US" sz="400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9BDB40F-C07B-4ADB-DBC4-BADCC50AEC83}"/>
              </a:ext>
            </a:extLst>
          </p:cNvPr>
          <p:cNvSpPr/>
          <p:nvPr/>
        </p:nvSpPr>
        <p:spPr>
          <a:xfrm>
            <a:off x="876300" y="4848225"/>
            <a:ext cx="2809875" cy="790575"/>
          </a:xfrm>
          <a:prstGeom prst="roundRect">
            <a:avLst>
              <a:gd name="adj" fmla="val 32994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Xơ-Un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D1AE3C1-1E5C-67DC-65EC-9163D9A3C98D}"/>
              </a:ext>
            </a:extLst>
          </p:cNvPr>
          <p:cNvCxnSpPr/>
          <p:nvPr/>
        </p:nvCxnSpPr>
        <p:spPr>
          <a:xfrm>
            <a:off x="4314825" y="2162175"/>
            <a:ext cx="170497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B9B5859-745A-89B8-3E58-18EBE7C2FA3C}"/>
              </a:ext>
            </a:extLst>
          </p:cNvPr>
          <p:cNvSpPr/>
          <p:nvPr/>
        </p:nvSpPr>
        <p:spPr>
          <a:xfrm>
            <a:off x="6648450" y="1647825"/>
            <a:ext cx="2809875" cy="933450"/>
          </a:xfrm>
          <a:prstGeom prst="roundRect">
            <a:avLst>
              <a:gd name="adj" fmla="val 32994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Y-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éc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-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xanh</a:t>
            </a:r>
            <a:endParaRPr lang="en-US" sz="40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7A3C5D6-657A-9D48-44CD-DFA955783840}"/>
              </a:ext>
            </a:extLst>
          </p:cNvPr>
          <p:cNvCxnSpPr/>
          <p:nvPr/>
        </p:nvCxnSpPr>
        <p:spPr>
          <a:xfrm>
            <a:off x="4314825" y="3219450"/>
            <a:ext cx="170497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75800EA-E56C-A899-F29A-449AD2B29696}"/>
              </a:ext>
            </a:extLst>
          </p:cNvPr>
          <p:cNvSpPr/>
          <p:nvPr/>
        </p:nvSpPr>
        <p:spPr>
          <a:xfrm>
            <a:off x="6648450" y="2705100"/>
            <a:ext cx="2809875" cy="933450"/>
          </a:xfrm>
          <a:prstGeom prst="roundRect">
            <a:avLst>
              <a:gd name="adj" fmla="val 32994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Cô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-li-a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B2D0E6F-550F-C7FF-32D9-6B357924BF88}"/>
              </a:ext>
            </a:extLst>
          </p:cNvPr>
          <p:cNvCxnSpPr/>
          <p:nvPr/>
        </p:nvCxnSpPr>
        <p:spPr>
          <a:xfrm>
            <a:off x="4324350" y="4295775"/>
            <a:ext cx="170497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A35C8C3-1FC2-52C2-1698-7CAE00345544}"/>
              </a:ext>
            </a:extLst>
          </p:cNvPr>
          <p:cNvSpPr/>
          <p:nvPr/>
        </p:nvSpPr>
        <p:spPr>
          <a:xfrm>
            <a:off x="6657975" y="3781425"/>
            <a:ext cx="2809875" cy="933450"/>
          </a:xfrm>
          <a:prstGeom prst="roundRect">
            <a:avLst>
              <a:gd name="adj" fmla="val 32994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Hy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Lạp</a:t>
            </a:r>
            <a:endParaRPr lang="en-US" sz="40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15908BF-DDFD-8652-D947-2F10B565BE08}"/>
              </a:ext>
            </a:extLst>
          </p:cNvPr>
          <p:cNvCxnSpPr/>
          <p:nvPr/>
        </p:nvCxnSpPr>
        <p:spPr>
          <a:xfrm>
            <a:off x="4305300" y="5324475"/>
            <a:ext cx="170497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5768C70-FAF9-85E5-FFD0-C130A60FDD36}"/>
              </a:ext>
            </a:extLst>
          </p:cNvPr>
          <p:cNvSpPr/>
          <p:nvPr/>
        </p:nvSpPr>
        <p:spPr>
          <a:xfrm>
            <a:off x="6638925" y="4914899"/>
            <a:ext cx="2809875" cy="828675"/>
          </a:xfrm>
          <a:prstGeom prst="roundRect">
            <a:avLst>
              <a:gd name="adj" fmla="val 32994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Xơ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-un</a:t>
            </a:r>
          </a:p>
        </p:txBody>
      </p:sp>
    </p:spTree>
    <p:extLst>
      <p:ext uri="{BB962C8B-B14F-4D97-AF65-F5344CB8AC3E}">
        <p14:creationId xmlns:p14="http://schemas.microsoft.com/office/powerpoint/2010/main" val="28202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0" grpId="0" animBg="1"/>
      <p:bldP spid="13" grpId="0" animBg="1"/>
      <p:bldP spid="19" grpId="0" animBg="1"/>
      <p:bldP spid="21" grpId="0" animBg="1"/>
      <p:bldP spid="23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771850-11B9-4A1C-BAC8-9D857C452702}"/>
              </a:ext>
            </a:extLst>
          </p:cNvPr>
          <p:cNvSpPr/>
          <p:nvPr/>
        </p:nvSpPr>
        <p:spPr>
          <a:xfrm>
            <a:off x="1780888" y="495300"/>
            <a:ext cx="90776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en-US" sz="4000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Về</a:t>
            </a:r>
            <a:r>
              <a:rPr lang="en-US" sz="40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nhà</a:t>
            </a:r>
            <a:r>
              <a:rPr lang="en-US" sz="40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</a:p>
          <a:p>
            <a:pPr lvl="0" algn="ctr" defTabSz="457200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</a:t>
            </a:r>
            <a:r>
              <a:rPr lang="vi-V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ưu tầm và đọc sách báo viết về người nổi tiếng trên thế giới.</a:t>
            </a:r>
            <a:endParaRPr kumimoji="0" lang="en-US" sz="40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030" name="Picture 6" descr="Sự Thật Về Những Người Nổi Tiếng">
            <a:extLst>
              <a:ext uri="{FF2B5EF4-FFF2-40B4-BE49-F238E27FC236}">
                <a16:creationId xmlns:a16="http://schemas.microsoft.com/office/drawing/2014/main" id="{2ED0D753-14FB-8E72-6C3F-49836383B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410" y="2508314"/>
            <a:ext cx="2552700" cy="375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uyển Tập Những Câu Chuyện Về Các Danh Nhân Nổi Tiếng Trên Thế Giới - Những  Tấm">
            <a:extLst>
              <a:ext uri="{FF2B5EF4-FFF2-40B4-BE49-F238E27FC236}">
                <a16:creationId xmlns:a16="http://schemas.microsoft.com/office/drawing/2014/main" id="{09E7054C-B5EC-C50E-DBFD-F3BC51C4B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970" y="2556510"/>
            <a:ext cx="3958590" cy="395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71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1348</TotalTime>
  <Words>246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Calibri Light</vt:lpstr>
      <vt:lpstr>Cambria</vt:lpstr>
      <vt:lpstr>HP001 4 hàng</vt:lpstr>
      <vt:lpstr>Lobster</vt:lpstr>
      <vt:lpstr>Sitka Display</vt:lpstr>
      <vt:lpstr>Times New Roman</vt:lpstr>
      <vt:lpstr>Office 主题​​</vt:lpstr>
      <vt:lpstr>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 0354473852</dc:creator>
  <cp:lastModifiedBy>MAY TINH VINH KHANG</cp:lastModifiedBy>
  <cp:revision>39</cp:revision>
  <dcterms:created xsi:type="dcterms:W3CDTF">2021-05-12T02:25:09Z</dcterms:created>
  <dcterms:modified xsi:type="dcterms:W3CDTF">2026-04-10T04:15:29Z</dcterms:modified>
</cp:coreProperties>
</file>