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</p:sldMasterIdLst>
  <p:notesMasterIdLst>
    <p:notesMasterId r:id="rId14"/>
  </p:notesMasterIdLst>
  <p:sldIdLst>
    <p:sldId id="572" r:id="rId4"/>
    <p:sldId id="357" r:id="rId5"/>
    <p:sldId id="337" r:id="rId6"/>
    <p:sldId id="339" r:id="rId7"/>
    <p:sldId id="338" r:id="rId8"/>
    <p:sldId id="340" r:id="rId9"/>
    <p:sldId id="364" r:id="rId10"/>
    <p:sldId id="343" r:id="rId11"/>
    <p:sldId id="361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7196-F2CC-46FD-945F-0D5CD4064AE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0E88-1CD8-421D-ABEE-558FAE4FF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7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7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6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2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4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8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1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4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62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8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6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0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08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2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0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D23BD5F-D95B-0421-78E1-03699A37C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1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4389589-6301-E474-E2EC-2F499CA84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21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D63F2D4-F1ED-EE08-682B-54A6A6F96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3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8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3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17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3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5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3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2BCF9FE-3010-F51C-34B6-3C34A3DE9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" name="矩形: 圆角 37">
            <a:extLst>
              <a:ext uri="{FF2B5EF4-FFF2-40B4-BE49-F238E27FC236}">
                <a16:creationId xmlns:a16="http://schemas.microsoft.com/office/drawing/2014/main" id="{8C021430-77F3-2448-98D2-3C84C2AF4B72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8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5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EE652A0-85E0-B611-D493-19A43D2AFB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7452" y="200025"/>
            <a:ext cx="9077197" cy="29671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92A2D9-972C-8E8A-9CBA-C4E155F452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81215" y="2728582"/>
            <a:ext cx="3348583" cy="412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724DB-214E-F9AA-4B78-630CA686FAA6}"/>
              </a:ext>
            </a:extLst>
          </p:cNvPr>
          <p:cNvSpPr txBox="1"/>
          <p:nvPr/>
        </p:nvSpPr>
        <p:spPr>
          <a:xfrm>
            <a:off x="2314575" y="800100"/>
            <a:ext cx="736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nl-NL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ideo nói đến người nổi tiếng nào?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33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1710587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3173648-93D9-2EA2-D502-222C9FD99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0"/>
            <a:ext cx="1456042" cy="1456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1B4CB-C538-9F58-CD13-92A64E6DC4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2247" y="3092133"/>
            <a:ext cx="8419306" cy="1450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A9C5C4-CD10-8933-CCB9-786F6DE6BC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014" y="2189175"/>
            <a:ext cx="3493311" cy="1176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EBE67E-6ED1-4601-8630-EAE295B6A92D}"/>
              </a:ext>
            </a:extLst>
          </p:cNvPr>
          <p:cNvSpPr/>
          <p:nvPr/>
        </p:nvSpPr>
        <p:spPr>
          <a:xfrm>
            <a:off x="597115" y="416801"/>
            <a:ext cx="11042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 biết những người nổi tiếng nào? Nói điều em biết về một trong những người đó?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6364E-5136-AE3A-7C8C-0C9F9069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9" y="2166523"/>
            <a:ext cx="5826400" cy="1939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2145A-78C3-5667-1673-AFC19BB2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009" y="2114524"/>
            <a:ext cx="4442791" cy="1982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13A492-0B30-46DB-A476-1B15C6521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331" y="4153106"/>
            <a:ext cx="57054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2FB84-AF20-B275-5761-4590C042132D}"/>
              </a:ext>
            </a:extLst>
          </p:cNvPr>
          <p:cNvSpPr txBox="1"/>
          <p:nvPr/>
        </p:nvSpPr>
        <p:spPr>
          <a:xfrm>
            <a:off x="950515" y="1363297"/>
            <a:ext cx="337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NTH-Kids  Chinese Font 1" panose="02010600030101010101" pitchFamily="2" charset="-128"/>
                <a:ea typeface="LNTH-Kids  Chinese Font 1" panose="02010600030101010101" pitchFamily="2" charset="-128"/>
              </a:rPr>
              <a:t>HOẠT ĐỘNG </a:t>
            </a:r>
          </a:p>
          <a:p>
            <a:pPr algn="ctr"/>
            <a:r>
              <a:rPr lang="en-US" sz="4800" b="1" dirty="0">
                <a:ln w="1905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NTH-Kids  Chinese Font 1" panose="02010600030101010101" pitchFamily="2" charset="-128"/>
                <a:ea typeface="LNTH-Kids  Chinese Font 1" panose="02010600030101010101" pitchFamily="2" charset="-128"/>
              </a:rPr>
              <a:t>NHÓM ĐÔI</a:t>
            </a:r>
          </a:p>
        </p:txBody>
      </p:sp>
      <p:pic>
        <p:nvPicPr>
          <p:cNvPr id="6" name="Picture 5" descr="A couple of figurines on a table&#10;&#10;Description automatically generated with low confidence">
            <a:extLst>
              <a:ext uri="{FF2B5EF4-FFF2-40B4-BE49-F238E27FC236}">
                <a16:creationId xmlns:a16="http://schemas.microsoft.com/office/drawing/2014/main" id="{79973B5D-8936-86DF-B122-3B607F7D3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4" y="2148127"/>
            <a:ext cx="41148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61A8F-0B23-5660-6FBE-68E41AD993D9}"/>
              </a:ext>
            </a:extLst>
          </p:cNvPr>
          <p:cNvSpPr txBox="1"/>
          <p:nvPr/>
        </p:nvSpPr>
        <p:spPr>
          <a:xfrm>
            <a:off x="4808481" y="1986845"/>
            <a:ext cx="6571824" cy="2826306"/>
          </a:xfrm>
          <a:custGeom>
            <a:avLst/>
            <a:gdLst>
              <a:gd name="csX0" fmla="*/ 0 w 6571824"/>
              <a:gd name="csY0" fmla="*/ 471060 h 2826306"/>
              <a:gd name="csX1" fmla="*/ 471060 w 6571824"/>
              <a:gd name="csY1" fmla="*/ 0 h 2826306"/>
              <a:gd name="csX2" fmla="*/ 6100764 w 6571824"/>
              <a:gd name="csY2" fmla="*/ 0 h 2826306"/>
              <a:gd name="csX3" fmla="*/ 6571824 w 6571824"/>
              <a:gd name="csY3" fmla="*/ 471060 h 2826306"/>
              <a:gd name="csX4" fmla="*/ 6571824 w 6571824"/>
              <a:gd name="csY4" fmla="*/ 2355246 h 2826306"/>
              <a:gd name="csX5" fmla="*/ 6100764 w 6571824"/>
              <a:gd name="csY5" fmla="*/ 2826306 h 2826306"/>
              <a:gd name="csX6" fmla="*/ 471060 w 6571824"/>
              <a:gd name="csY6" fmla="*/ 2826306 h 2826306"/>
              <a:gd name="csX7" fmla="*/ 0 w 6571824"/>
              <a:gd name="csY7" fmla="*/ 2355246 h 2826306"/>
              <a:gd name="csX8" fmla="*/ 0 w 6571824"/>
              <a:gd name="csY8" fmla="*/ 471060 h 28263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571824" h="2826306" fill="none" extrusionOk="0">
                <a:moveTo>
                  <a:pt x="0" y="471060"/>
                </a:moveTo>
                <a:cubicBezTo>
                  <a:pt x="50541" y="210155"/>
                  <a:pt x="224889" y="-3802"/>
                  <a:pt x="471060" y="0"/>
                </a:cubicBezTo>
                <a:cubicBezTo>
                  <a:pt x="3192325" y="-92648"/>
                  <a:pt x="5327211" y="-63196"/>
                  <a:pt x="6100764" y="0"/>
                </a:cubicBezTo>
                <a:cubicBezTo>
                  <a:pt x="6385359" y="21106"/>
                  <a:pt x="6569916" y="198281"/>
                  <a:pt x="6571824" y="471060"/>
                </a:cubicBezTo>
                <a:cubicBezTo>
                  <a:pt x="6552874" y="1367328"/>
                  <a:pt x="6695146" y="1833711"/>
                  <a:pt x="6571824" y="2355246"/>
                </a:cubicBezTo>
                <a:cubicBezTo>
                  <a:pt x="6591859" y="2654474"/>
                  <a:pt x="6355080" y="2848905"/>
                  <a:pt x="6100764" y="2826306"/>
                </a:cubicBezTo>
                <a:cubicBezTo>
                  <a:pt x="3984625" y="2793813"/>
                  <a:pt x="2734484" y="2706333"/>
                  <a:pt x="471060" y="2826306"/>
                </a:cubicBezTo>
                <a:cubicBezTo>
                  <a:pt x="216577" y="2839347"/>
                  <a:pt x="38117" y="2602304"/>
                  <a:pt x="0" y="2355246"/>
                </a:cubicBezTo>
                <a:cubicBezTo>
                  <a:pt x="-47165" y="1905046"/>
                  <a:pt x="-101559" y="683461"/>
                  <a:pt x="0" y="471060"/>
                </a:cubicBezTo>
                <a:close/>
              </a:path>
              <a:path w="6571824" h="2826306" stroke="0" extrusionOk="0">
                <a:moveTo>
                  <a:pt x="0" y="471060"/>
                </a:moveTo>
                <a:cubicBezTo>
                  <a:pt x="43535" y="215916"/>
                  <a:pt x="238546" y="-24481"/>
                  <a:pt x="471060" y="0"/>
                </a:cubicBezTo>
                <a:cubicBezTo>
                  <a:pt x="1164462" y="-3130"/>
                  <a:pt x="3845034" y="101176"/>
                  <a:pt x="6100764" y="0"/>
                </a:cubicBezTo>
                <a:cubicBezTo>
                  <a:pt x="6384960" y="45847"/>
                  <a:pt x="6596474" y="243471"/>
                  <a:pt x="6571824" y="471060"/>
                </a:cubicBezTo>
                <a:cubicBezTo>
                  <a:pt x="6677192" y="690061"/>
                  <a:pt x="6429241" y="1472947"/>
                  <a:pt x="6571824" y="2355246"/>
                </a:cubicBezTo>
                <a:cubicBezTo>
                  <a:pt x="6572083" y="2608179"/>
                  <a:pt x="6355438" y="2818508"/>
                  <a:pt x="6100764" y="2826306"/>
                </a:cubicBezTo>
                <a:cubicBezTo>
                  <a:pt x="4136098" y="2665061"/>
                  <a:pt x="1933029" y="2782546"/>
                  <a:pt x="471060" y="2826306"/>
                </a:cubicBezTo>
                <a:cubicBezTo>
                  <a:pt x="184048" y="2842979"/>
                  <a:pt x="46528" y="2622161"/>
                  <a:pt x="0" y="2355246"/>
                </a:cubicBezTo>
                <a:cubicBezTo>
                  <a:pt x="-65535" y="1829651"/>
                  <a:pt x="96749" y="1224255"/>
                  <a:pt x="0" y="471060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Em biết những người nổi tiếng nào?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Nói điều em biết về một trong những người đó?</a:t>
            </a:r>
            <a:endParaRPr lang="vi-VN" sz="4000" b="1" i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386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sX0" fmla="*/ 741923 w 1422400"/>
                  <a:gd name="csY0" fmla="*/ 19420 h 1631950"/>
                  <a:gd name="csX1" fmla="*/ 239816 w 1422400"/>
                  <a:gd name="csY1" fmla="*/ 197955 h 1631950"/>
                  <a:gd name="csX2" fmla="*/ 22616 w 1422400"/>
                  <a:gd name="csY2" fmla="*/ 671547 h 1631950"/>
                  <a:gd name="csX3" fmla="*/ 168554 w 1422400"/>
                  <a:gd name="csY3" fmla="*/ 1216618 h 1631950"/>
                  <a:gd name="csX4" fmla="*/ 673933 w 1422400"/>
                  <a:gd name="csY4" fmla="*/ 1557369 h 1631950"/>
                  <a:gd name="csX5" fmla="*/ 1419128 w 1422400"/>
                  <a:gd name="csY5" fmla="*/ 1622158 h 1631950"/>
                  <a:gd name="csX6" fmla="*/ 1419128 w 1422400"/>
                  <a:gd name="csY6" fmla="*/ 1615793 h 1631950"/>
                  <a:gd name="csX7" fmla="*/ 774354 w 1422400"/>
                  <a:gd name="csY7" fmla="*/ 1566998 h 1631950"/>
                  <a:gd name="csX8" fmla="*/ 242945 w 1422400"/>
                  <a:gd name="csY8" fmla="*/ 1288098 h 1631950"/>
                  <a:gd name="csX9" fmla="*/ 29159 w 1422400"/>
                  <a:gd name="csY9" fmla="*/ 755919 h 1631950"/>
                  <a:gd name="csX10" fmla="*/ 200842 w 1422400"/>
                  <a:gd name="csY10" fmla="*/ 259480 h 1631950"/>
                  <a:gd name="csX11" fmla="*/ 741923 w 1422400"/>
                  <a:gd name="csY11" fmla="*/ 22684 h 1631950"/>
                  <a:gd name="csX12" fmla="*/ 741923 w 1422400"/>
                  <a:gd name="csY12" fmla="*/ 19420 h 16319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sX0" fmla="*/ 683690 w 1412875"/>
                  <a:gd name="csY0" fmla="*/ 22684 h 1631950"/>
                  <a:gd name="csX1" fmla="*/ 1182858 w 1412875"/>
                  <a:gd name="csY1" fmla="*/ 210847 h 1631950"/>
                  <a:gd name="csX2" fmla="*/ 1393377 w 1412875"/>
                  <a:gd name="csY2" fmla="*/ 694231 h 1631950"/>
                  <a:gd name="csX3" fmla="*/ 1234711 w 1412875"/>
                  <a:gd name="csY3" fmla="*/ 1223146 h 1631950"/>
                  <a:gd name="csX4" fmla="*/ 722685 w 1412875"/>
                  <a:gd name="csY4" fmla="*/ 1550842 h 1631950"/>
                  <a:gd name="csX5" fmla="*/ 6499 w 1412875"/>
                  <a:gd name="csY5" fmla="*/ 1615793 h 1631950"/>
                  <a:gd name="csX6" fmla="*/ 6499 w 1412875"/>
                  <a:gd name="csY6" fmla="*/ 1622158 h 1631950"/>
                  <a:gd name="csX7" fmla="*/ 677332 w 1412875"/>
                  <a:gd name="csY7" fmla="*/ 1576790 h 1631950"/>
                  <a:gd name="csX8" fmla="*/ 1208714 w 1412875"/>
                  <a:gd name="csY8" fmla="*/ 1278306 h 1631950"/>
                  <a:gd name="csX9" fmla="*/ 1406375 w 1412875"/>
                  <a:gd name="csY9" fmla="*/ 743026 h 1631950"/>
                  <a:gd name="csX10" fmla="*/ 1228212 w 1412875"/>
                  <a:gd name="csY10" fmla="*/ 246587 h 1631950"/>
                  <a:gd name="csX11" fmla="*/ 683690 w 1412875"/>
                  <a:gd name="csY11" fmla="*/ 19420 h 1631950"/>
                  <a:gd name="csX12" fmla="*/ 683690 w 1412875"/>
                  <a:gd name="csY12" fmla="*/ 22684 h 16319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sX0" fmla="*/ 182015 w 409575"/>
                  <a:gd name="csY0" fmla="*/ 6476 h 298450"/>
                  <a:gd name="csX1" fmla="*/ 3235 w 409575"/>
                  <a:gd name="csY1" fmla="*/ 288720 h 298450"/>
                  <a:gd name="csX2" fmla="*/ 9747 w 409575"/>
                  <a:gd name="csY2" fmla="*/ 298450 h 298450"/>
                  <a:gd name="csX3" fmla="*/ 247055 w 409575"/>
                  <a:gd name="csY3" fmla="*/ 171937 h 298450"/>
                  <a:gd name="csX4" fmla="*/ 406339 w 409575"/>
                  <a:gd name="csY4" fmla="*/ 9729 h 298450"/>
                  <a:gd name="csX5" fmla="*/ 396591 w 409575"/>
                  <a:gd name="csY5" fmla="*/ 6476 h 298450"/>
                  <a:gd name="csX6" fmla="*/ 234031 w 409575"/>
                  <a:gd name="csY6" fmla="*/ 168683 h 298450"/>
                  <a:gd name="csX7" fmla="*/ 6512 w 409575"/>
                  <a:gd name="csY7" fmla="*/ 285467 h 298450"/>
                  <a:gd name="csX8" fmla="*/ 12983 w 409575"/>
                  <a:gd name="csY8" fmla="*/ 295196 h 298450"/>
                  <a:gd name="csX9" fmla="*/ 188527 w 409575"/>
                  <a:gd name="csY9" fmla="*/ 9729 h 298450"/>
                  <a:gd name="csX10" fmla="*/ 182015 w 409575"/>
                  <a:gd name="csY10" fmla="*/ 6476 h 298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3" y="2215148"/>
            <a:ext cx="2017727" cy="1828800"/>
            <a:chOff x="1198800" y="1420752"/>
            <a:chExt cx="2017727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2113002"/>
              <a:ext cx="1641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888" y="3752850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612380" y="1804149"/>
            <a:ext cx="2017726" cy="1828800"/>
            <a:chOff x="3769768" y="601490"/>
            <a:chExt cx="2017726" cy="1828800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769768" y="601490"/>
              <a:ext cx="2017726" cy="1828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161737" y="1158239"/>
              <a:ext cx="1551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804149"/>
            <a:ext cx="3021527" cy="523220"/>
          </a:xfrm>
          <a:custGeom>
            <a:avLst/>
            <a:gdLst>
              <a:gd name="csX0" fmla="*/ 0 w 3021527"/>
              <a:gd name="csY0" fmla="*/ 0 h 523220"/>
              <a:gd name="csX1" fmla="*/ 3021527 w 3021527"/>
              <a:gd name="csY1" fmla="*/ 0 h 523220"/>
              <a:gd name="csX2" fmla="*/ 3021527 w 3021527"/>
              <a:gd name="csY2" fmla="*/ 523220 h 523220"/>
              <a:gd name="csX3" fmla="*/ 0 w 3021527"/>
              <a:gd name="csY3" fmla="*/ 523220 h 523220"/>
              <a:gd name="csX4" fmla="*/ 0 w 3021527"/>
              <a:gd name="csY4" fmla="*/ 0 h 523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21527" h="523220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24908" y="143545"/>
                  <a:pt x="3067315" y="364357"/>
                  <a:pt x="3021527" y="523220"/>
                </a:cubicBezTo>
                <a:cubicBezTo>
                  <a:pt x="2582634" y="358459"/>
                  <a:pt x="439982" y="641370"/>
                  <a:pt x="0" y="523220"/>
                </a:cubicBezTo>
                <a:cubicBezTo>
                  <a:pt x="19472" y="295114"/>
                  <a:pt x="34079" y="163437"/>
                  <a:pt x="0" y="0"/>
                </a:cubicBezTo>
                <a:close/>
              </a:path>
              <a:path w="3021527" h="523220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95639" y="136655"/>
                  <a:pt x="2996759" y="451084"/>
                  <a:pt x="3021527" y="523220"/>
                </a:cubicBezTo>
                <a:cubicBezTo>
                  <a:pt x="1576019" y="377360"/>
                  <a:pt x="1159108" y="444896"/>
                  <a:pt x="0" y="523220"/>
                </a:cubicBezTo>
                <a:cubicBezTo>
                  <a:pt x="-36542" y="352608"/>
                  <a:pt x="-23037" y="25650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Pattaya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8436445" y="4043948"/>
            <a:ext cx="2476143" cy="954107"/>
          </a:xfrm>
          <a:custGeom>
            <a:avLst/>
            <a:gdLst>
              <a:gd name="csX0" fmla="*/ 0 w 2476143"/>
              <a:gd name="csY0" fmla="*/ 0 h 954107"/>
              <a:gd name="csX1" fmla="*/ 2476143 w 2476143"/>
              <a:gd name="csY1" fmla="*/ 0 h 954107"/>
              <a:gd name="csX2" fmla="*/ 2476143 w 2476143"/>
              <a:gd name="csY2" fmla="*/ 954107 h 954107"/>
              <a:gd name="csX3" fmla="*/ 0 w 2476143"/>
              <a:gd name="csY3" fmla="*/ 954107 h 954107"/>
              <a:gd name="csX4" fmla="*/ 0 w 2476143"/>
              <a:gd name="csY4" fmla="*/ 0 h 954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32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话气泡: 圆角矩形 1">
            <a:extLst>
              <a:ext uri="{FF2B5EF4-FFF2-40B4-BE49-F238E27FC236}">
                <a16:creationId xmlns:a16="http://schemas.microsoft.com/office/drawing/2014/main" id="{30F86D8A-1FCA-04B0-4887-9BCAA179D884}"/>
              </a:ext>
            </a:extLst>
          </p:cNvPr>
          <p:cNvSpPr/>
          <p:nvPr/>
        </p:nvSpPr>
        <p:spPr>
          <a:xfrm>
            <a:off x="1236959" y="944218"/>
            <a:ext cx="8169862" cy="2633869"/>
          </a:xfrm>
          <a:prstGeom prst="wedgeRoundRectCallout">
            <a:avLst>
              <a:gd name="adj1" fmla="val 49962"/>
              <a:gd name="adj2" fmla="val 59126"/>
              <a:gd name="adj3" fmla="val 16667"/>
            </a:avLst>
          </a:prstGeom>
          <a:solidFill>
            <a:schemeClr val="accent4">
              <a:lumMod val="20000"/>
              <a:lumOff val="80000"/>
              <a:alpha val="78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cảm nghĩ của em về một người nổi tiếng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9287681" y="297876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CA8AD7C-3D0C-98B3-0623-E87713A91C66}"/>
              </a:ext>
            </a:extLst>
          </p:cNvPr>
          <p:cNvSpPr/>
          <p:nvPr/>
        </p:nvSpPr>
        <p:spPr>
          <a:xfrm>
            <a:off x="4144617" y="2494721"/>
            <a:ext cx="4055165" cy="1480931"/>
          </a:xfrm>
          <a:prstGeom prst="ellipse">
            <a:avLst/>
          </a:prstGeom>
          <a:solidFill>
            <a:srgbClr val="F89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 NỔI TIẾNG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71AF51-6435-D8E2-36A6-5E7057FE9B40}"/>
              </a:ext>
            </a:extLst>
          </p:cNvPr>
          <p:cNvCxnSpPr>
            <a:cxnSpLocks/>
          </p:cNvCxnSpPr>
          <p:nvPr/>
        </p:nvCxnSpPr>
        <p:spPr>
          <a:xfrm flipV="1">
            <a:off x="6132443" y="2037521"/>
            <a:ext cx="9939" cy="4472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D386A8-690E-E2B0-E2CD-B87F0DA21836}"/>
              </a:ext>
            </a:extLst>
          </p:cNvPr>
          <p:cNvSpPr/>
          <p:nvPr/>
        </p:nvSpPr>
        <p:spPr>
          <a:xfrm>
            <a:off x="4552121" y="1083365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41C3F1-2AA9-7698-192F-9F31D9A68645}"/>
              </a:ext>
            </a:extLst>
          </p:cNvPr>
          <p:cNvCxnSpPr>
            <a:cxnSpLocks/>
          </p:cNvCxnSpPr>
          <p:nvPr/>
        </p:nvCxnSpPr>
        <p:spPr>
          <a:xfrm>
            <a:off x="8209721" y="3299791"/>
            <a:ext cx="57647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1F6FCD-D491-E2A4-E88E-0AAA949252F8}"/>
              </a:ext>
            </a:extLst>
          </p:cNvPr>
          <p:cNvSpPr/>
          <p:nvPr/>
        </p:nvSpPr>
        <p:spPr>
          <a:xfrm>
            <a:off x="8766312" y="2733261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5E6524-DF90-F0A5-6F5E-BD40E419077C}"/>
              </a:ext>
            </a:extLst>
          </p:cNvPr>
          <p:cNvCxnSpPr>
            <a:cxnSpLocks/>
          </p:cNvCxnSpPr>
          <p:nvPr/>
        </p:nvCxnSpPr>
        <p:spPr>
          <a:xfrm>
            <a:off x="6221895" y="3975653"/>
            <a:ext cx="0" cy="4969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50452F-5F8B-DF87-0107-0D2D6BD55CC6}"/>
              </a:ext>
            </a:extLst>
          </p:cNvPr>
          <p:cNvSpPr/>
          <p:nvPr/>
        </p:nvSpPr>
        <p:spPr>
          <a:xfrm>
            <a:off x="4482549" y="4512366"/>
            <a:ext cx="3697356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Thành tích nổi bật của người đó là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C8E2B0-1467-ED07-4958-C12CCF0EBA85}"/>
              </a:ext>
            </a:extLst>
          </p:cNvPr>
          <p:cNvCxnSpPr>
            <a:cxnSpLocks/>
          </p:cNvCxnSpPr>
          <p:nvPr/>
        </p:nvCxnSpPr>
        <p:spPr>
          <a:xfrm flipH="1">
            <a:off x="3478696" y="3210339"/>
            <a:ext cx="66592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177725-F973-6814-44D7-B28CF3098AAB}"/>
              </a:ext>
            </a:extLst>
          </p:cNvPr>
          <p:cNvSpPr/>
          <p:nvPr/>
        </p:nvSpPr>
        <p:spPr>
          <a:xfrm>
            <a:off x="377190" y="2366010"/>
            <a:ext cx="3181019" cy="1520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có cảm nhận gì về người nổi tiếng đó?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8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sX0" fmla="*/ 741923 w 1422400"/>
                  <a:gd name="csY0" fmla="*/ 19420 h 1631950"/>
                  <a:gd name="csX1" fmla="*/ 239816 w 1422400"/>
                  <a:gd name="csY1" fmla="*/ 197955 h 1631950"/>
                  <a:gd name="csX2" fmla="*/ 22616 w 1422400"/>
                  <a:gd name="csY2" fmla="*/ 671547 h 1631950"/>
                  <a:gd name="csX3" fmla="*/ 168554 w 1422400"/>
                  <a:gd name="csY3" fmla="*/ 1216618 h 1631950"/>
                  <a:gd name="csX4" fmla="*/ 673933 w 1422400"/>
                  <a:gd name="csY4" fmla="*/ 1557369 h 1631950"/>
                  <a:gd name="csX5" fmla="*/ 1419128 w 1422400"/>
                  <a:gd name="csY5" fmla="*/ 1622158 h 1631950"/>
                  <a:gd name="csX6" fmla="*/ 1419128 w 1422400"/>
                  <a:gd name="csY6" fmla="*/ 1615793 h 1631950"/>
                  <a:gd name="csX7" fmla="*/ 774354 w 1422400"/>
                  <a:gd name="csY7" fmla="*/ 1566998 h 1631950"/>
                  <a:gd name="csX8" fmla="*/ 242945 w 1422400"/>
                  <a:gd name="csY8" fmla="*/ 1288098 h 1631950"/>
                  <a:gd name="csX9" fmla="*/ 29159 w 1422400"/>
                  <a:gd name="csY9" fmla="*/ 755919 h 1631950"/>
                  <a:gd name="csX10" fmla="*/ 200842 w 1422400"/>
                  <a:gd name="csY10" fmla="*/ 259480 h 1631950"/>
                  <a:gd name="csX11" fmla="*/ 741923 w 1422400"/>
                  <a:gd name="csY11" fmla="*/ 22684 h 1631950"/>
                  <a:gd name="csX12" fmla="*/ 741923 w 1422400"/>
                  <a:gd name="csY12" fmla="*/ 19420 h 16319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sX0" fmla="*/ 683690 w 1412875"/>
                  <a:gd name="csY0" fmla="*/ 22684 h 1631950"/>
                  <a:gd name="csX1" fmla="*/ 1182858 w 1412875"/>
                  <a:gd name="csY1" fmla="*/ 210847 h 1631950"/>
                  <a:gd name="csX2" fmla="*/ 1393377 w 1412875"/>
                  <a:gd name="csY2" fmla="*/ 694231 h 1631950"/>
                  <a:gd name="csX3" fmla="*/ 1234711 w 1412875"/>
                  <a:gd name="csY3" fmla="*/ 1223146 h 1631950"/>
                  <a:gd name="csX4" fmla="*/ 722685 w 1412875"/>
                  <a:gd name="csY4" fmla="*/ 1550842 h 1631950"/>
                  <a:gd name="csX5" fmla="*/ 6499 w 1412875"/>
                  <a:gd name="csY5" fmla="*/ 1615793 h 1631950"/>
                  <a:gd name="csX6" fmla="*/ 6499 w 1412875"/>
                  <a:gd name="csY6" fmla="*/ 1622158 h 1631950"/>
                  <a:gd name="csX7" fmla="*/ 677332 w 1412875"/>
                  <a:gd name="csY7" fmla="*/ 1576790 h 1631950"/>
                  <a:gd name="csX8" fmla="*/ 1208714 w 1412875"/>
                  <a:gd name="csY8" fmla="*/ 1278306 h 1631950"/>
                  <a:gd name="csX9" fmla="*/ 1406375 w 1412875"/>
                  <a:gd name="csY9" fmla="*/ 743026 h 1631950"/>
                  <a:gd name="csX10" fmla="*/ 1228212 w 1412875"/>
                  <a:gd name="csY10" fmla="*/ 246587 h 1631950"/>
                  <a:gd name="csX11" fmla="*/ 683690 w 1412875"/>
                  <a:gd name="csY11" fmla="*/ 19420 h 1631950"/>
                  <a:gd name="csX12" fmla="*/ 683690 w 1412875"/>
                  <a:gd name="csY12" fmla="*/ 22684 h 16319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sX0" fmla="*/ 182015 w 409575"/>
                  <a:gd name="csY0" fmla="*/ 6476 h 298450"/>
                  <a:gd name="csX1" fmla="*/ 3235 w 409575"/>
                  <a:gd name="csY1" fmla="*/ 288720 h 298450"/>
                  <a:gd name="csX2" fmla="*/ 9747 w 409575"/>
                  <a:gd name="csY2" fmla="*/ 298450 h 298450"/>
                  <a:gd name="csX3" fmla="*/ 247055 w 409575"/>
                  <a:gd name="csY3" fmla="*/ 171937 h 298450"/>
                  <a:gd name="csX4" fmla="*/ 406339 w 409575"/>
                  <a:gd name="csY4" fmla="*/ 9729 h 298450"/>
                  <a:gd name="csX5" fmla="*/ 396591 w 409575"/>
                  <a:gd name="csY5" fmla="*/ 6476 h 298450"/>
                  <a:gd name="csX6" fmla="*/ 234031 w 409575"/>
                  <a:gd name="csY6" fmla="*/ 168683 h 298450"/>
                  <a:gd name="csX7" fmla="*/ 6512 w 409575"/>
                  <a:gd name="csY7" fmla="*/ 285467 h 298450"/>
                  <a:gd name="csX8" fmla="*/ 12983 w 409575"/>
                  <a:gd name="csY8" fmla="*/ 295196 h 298450"/>
                  <a:gd name="csX9" fmla="*/ 188527 w 409575"/>
                  <a:gd name="csY9" fmla="*/ 9729 h 298450"/>
                  <a:gd name="csX10" fmla="*/ 182015 w 409575"/>
                  <a:gd name="csY10" fmla="*/ 6476 h 298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3" y="2215148"/>
            <a:ext cx="2017727" cy="1828800"/>
            <a:chOff x="1198800" y="1420752"/>
            <a:chExt cx="2017727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2113002"/>
              <a:ext cx="1641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888" y="3752850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612380" y="1804149"/>
            <a:ext cx="2017726" cy="1828800"/>
            <a:chOff x="3769768" y="601490"/>
            <a:chExt cx="2017726" cy="1828800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828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161737" y="1158239"/>
              <a:ext cx="1551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804149"/>
            <a:ext cx="3393663" cy="523220"/>
          </a:xfrm>
          <a:custGeom>
            <a:avLst/>
            <a:gdLst>
              <a:gd name="csX0" fmla="*/ 0 w 3393663"/>
              <a:gd name="csY0" fmla="*/ 0 h 523220"/>
              <a:gd name="csX1" fmla="*/ 3393663 w 3393663"/>
              <a:gd name="csY1" fmla="*/ 0 h 523220"/>
              <a:gd name="csX2" fmla="*/ 3393663 w 3393663"/>
              <a:gd name="csY2" fmla="*/ 523220 h 523220"/>
              <a:gd name="csX3" fmla="*/ 0 w 3393663"/>
              <a:gd name="csY3" fmla="*/ 523220 h 523220"/>
              <a:gd name="csX4" fmla="*/ 0 w 3393663"/>
              <a:gd name="csY4" fmla="*/ 0 h 523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393663" h="523220" fill="none" extrusionOk="0">
                <a:moveTo>
                  <a:pt x="0" y="0"/>
                </a:moveTo>
                <a:cubicBezTo>
                  <a:pt x="448730" y="5222"/>
                  <a:pt x="3015714" y="24918"/>
                  <a:pt x="3393663" y="0"/>
                </a:cubicBezTo>
                <a:cubicBezTo>
                  <a:pt x="3397044" y="143545"/>
                  <a:pt x="3439451" y="364357"/>
                  <a:pt x="3393663" y="523220"/>
                </a:cubicBezTo>
                <a:cubicBezTo>
                  <a:pt x="2314709" y="358459"/>
                  <a:pt x="505516" y="641370"/>
                  <a:pt x="0" y="523220"/>
                </a:cubicBezTo>
                <a:cubicBezTo>
                  <a:pt x="19472" y="295114"/>
                  <a:pt x="34079" y="163437"/>
                  <a:pt x="0" y="0"/>
                </a:cubicBezTo>
                <a:close/>
              </a:path>
              <a:path w="3393663" h="523220" stroke="0" extrusionOk="0">
                <a:moveTo>
                  <a:pt x="0" y="0"/>
                </a:moveTo>
                <a:cubicBezTo>
                  <a:pt x="966511" y="11849"/>
                  <a:pt x="2010642" y="-161459"/>
                  <a:pt x="3393663" y="0"/>
                </a:cubicBezTo>
                <a:cubicBezTo>
                  <a:pt x="3367775" y="136655"/>
                  <a:pt x="3368895" y="451084"/>
                  <a:pt x="3393663" y="523220"/>
                </a:cubicBezTo>
                <a:cubicBezTo>
                  <a:pt x="2028342" y="377360"/>
                  <a:pt x="702479" y="444896"/>
                  <a:pt x="0" y="523220"/>
                </a:cubicBezTo>
                <a:cubicBezTo>
                  <a:pt x="-36542" y="352608"/>
                  <a:pt x="-23037" y="25650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Pattaya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8436445" y="4043948"/>
            <a:ext cx="2476143" cy="954107"/>
          </a:xfrm>
          <a:custGeom>
            <a:avLst/>
            <a:gdLst>
              <a:gd name="csX0" fmla="*/ 0 w 2476143"/>
              <a:gd name="csY0" fmla="*/ 0 h 954107"/>
              <a:gd name="csX1" fmla="*/ 2476143 w 2476143"/>
              <a:gd name="csY1" fmla="*/ 0 h 954107"/>
              <a:gd name="csX2" fmla="*/ 2476143 w 2476143"/>
              <a:gd name="csY2" fmla="*/ 954107 h 954107"/>
              <a:gd name="csX3" fmla="*/ 0 w 2476143"/>
              <a:gd name="csY3" fmla="*/ 954107 h 954107"/>
              <a:gd name="csX4" fmla="*/ 0 w 2476143"/>
              <a:gd name="csY4" fmla="*/ 0 h 954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90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3375E059-D388-A256-EAC7-249B2D217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5" y="2724819"/>
            <a:ext cx="823641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20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192</Words>
  <Application>Microsoft Office PowerPoint</Application>
  <PresentationFormat>Widescreen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Cambria</vt:lpstr>
      <vt:lpstr>HP001 4 hàng</vt:lpstr>
      <vt:lpstr>LNTH-Kids  Chinese Font 1</vt:lpstr>
      <vt:lpstr>Lobster</vt:lpstr>
      <vt:lpstr>Sitka Display</vt:lpstr>
      <vt:lpstr>Vogue-ExtraBold</vt:lpstr>
      <vt:lpstr>阿里妈妈刀隶体</vt:lpstr>
      <vt:lpstr>阿里巴巴普惠体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18</cp:revision>
  <dcterms:created xsi:type="dcterms:W3CDTF">2023-02-04T05:04:05Z</dcterms:created>
  <dcterms:modified xsi:type="dcterms:W3CDTF">2026-04-10T04:09:15Z</dcterms:modified>
</cp:coreProperties>
</file>