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Lst>
  <p:notesMasterIdLst>
    <p:notesMasterId r:id="rId23"/>
  </p:notesMasterIdLst>
  <p:sldIdLst>
    <p:sldId id="257" r:id="rId12"/>
    <p:sldId id="258" r:id="rId13"/>
    <p:sldId id="259" r:id="rId14"/>
    <p:sldId id="260" r:id="rId15"/>
    <p:sldId id="261" r:id="rId16"/>
    <p:sldId id="262" r:id="rId17"/>
    <p:sldId id="263" r:id="rId18"/>
    <p:sldId id="264" r:id="rId19"/>
    <p:sldId id="265" r:id="rId20"/>
    <p:sldId id="266"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8F97E-E751-4FCB-B60E-DBE8135DDBFE}"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5A594-55C5-4EFD-9638-CC37191C3939}" type="slidenum">
              <a:rPr lang="en-US" smtClean="0"/>
              <a:t>‹#›</a:t>
            </a:fld>
            <a:endParaRPr lang="en-US"/>
          </a:p>
        </p:txBody>
      </p:sp>
    </p:spTree>
    <p:extLst>
      <p:ext uri="{BB962C8B-B14F-4D97-AF65-F5344CB8AC3E}">
        <p14:creationId xmlns:p14="http://schemas.microsoft.com/office/powerpoint/2010/main" val="125404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B5B33D-5BDE-4682-9957-13DEF00321E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76702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2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78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1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70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82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34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087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9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44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024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65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13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24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04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38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0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8"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8"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6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93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64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5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5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84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841"/>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76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855"/>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855"/>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55"/>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93103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2108830968"/>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7"/>
            <a:ext cx="1344280" cy="1792373"/>
          </a:xfrm>
          <a:prstGeom prst="rect">
            <a:avLst/>
          </a:prstGeom>
        </p:spPr>
      </p:pic>
    </p:spTree>
    <p:extLst>
      <p:ext uri="{BB962C8B-B14F-4D97-AF65-F5344CB8AC3E}">
        <p14:creationId xmlns:p14="http://schemas.microsoft.com/office/powerpoint/2010/main" val="3359191215"/>
      </p:ext>
    </p:extLst>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2348748400"/>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437391629"/>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728721522"/>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2550216794"/>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2955415935"/>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3815159072"/>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243184714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06775B56-5559-66B7-B1FE-4457B526C1BF}"/>
              </a:ext>
            </a:extLst>
          </p:cNvPr>
          <p:cNvGrpSpPr/>
          <p:nvPr userDrawn="1"/>
        </p:nvGrpSpPr>
        <p:grpSpPr>
          <a:xfrm>
            <a:off x="0" y="0"/>
            <a:ext cx="9144000" cy="6858000"/>
            <a:chOff x="0" y="0"/>
            <a:chExt cx="12192000" cy="6858000"/>
          </a:xfrm>
        </p:grpSpPr>
        <p:pic>
          <p:nvPicPr>
            <p:cNvPr id="8" name="图片 7" descr="图片包含 游戏机, 日落, 彩虹&#10;&#10;描述已自动生成">
              <a:extLst>
                <a:ext uri="{FF2B5EF4-FFF2-40B4-BE49-F238E27FC236}">
                  <a16:creationId xmlns=""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2" name="Picture 1" descr="A round pink circle with white text and a black background&#10;&#10;AI-generated content may be incorrect.">
            <a:extLst>
              <a:ext uri="{FF2B5EF4-FFF2-40B4-BE49-F238E27FC236}">
                <a16:creationId xmlns="" xmlns:a16="http://schemas.microsoft.com/office/drawing/2014/main" id="{654C8AC5-C10A-88FE-66B2-7811662804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13489" y="112628"/>
            <a:ext cx="1344280" cy="1792373"/>
          </a:xfrm>
          <a:prstGeom prst="rect">
            <a:avLst/>
          </a:prstGeom>
        </p:spPr>
      </p:pic>
    </p:spTree>
    <p:extLst>
      <p:ext uri="{BB962C8B-B14F-4D97-AF65-F5344CB8AC3E}">
        <p14:creationId xmlns:p14="http://schemas.microsoft.com/office/powerpoint/2010/main" val="515061686"/>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6075"/>
            <a:ext cx="8534400" cy="3016194"/>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58: Luyện tập chung (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T2)</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8668719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_li_nh_202601161002_3g155">
            <a:hlinkClick r:id="" action="ppaction://media"/>
            <a:extLst>
              <a:ext uri="{FF2B5EF4-FFF2-40B4-BE49-F238E27FC236}">
                <a16:creationId xmlns="" xmlns:a16="http://schemas.microsoft.com/office/drawing/2014/main" id="{D25430B3-F43E-F0F5-CFCC-F8E12C271B2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pic>
        <p:nvPicPr>
          <p:cNvPr id="4" name="Picture 3">
            <a:extLst>
              <a:ext uri="{FF2B5EF4-FFF2-40B4-BE49-F238E27FC236}">
                <a16:creationId xmlns="" xmlns:a16="http://schemas.microsoft.com/office/drawing/2014/main" id="{88813B4E-794D-6BB4-028E-71AB281366BA}"/>
              </a:ext>
            </a:extLst>
          </p:cNvPr>
          <p:cNvPicPr>
            <a:picLocks noChangeAspect="1"/>
          </p:cNvPicPr>
          <p:nvPr/>
        </p:nvPicPr>
        <p:blipFill>
          <a:blip r:embed="rId5"/>
          <a:stretch>
            <a:fillRect/>
          </a:stretch>
        </p:blipFill>
        <p:spPr>
          <a:xfrm>
            <a:off x="936829" y="5491849"/>
            <a:ext cx="6973796" cy="1190625"/>
          </a:xfrm>
          <a:prstGeom prst="rect">
            <a:avLst/>
          </a:prstGeom>
        </p:spPr>
      </p:pic>
    </p:spTree>
    <p:extLst>
      <p:ext uri="{BB962C8B-B14F-4D97-AF65-F5344CB8AC3E}">
        <p14:creationId xmlns:p14="http://schemas.microsoft.com/office/powerpoint/2010/main" val="1985139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8484644-3831-4CC4-ABB0-F5892884ABBB}"/>
              </a:ext>
            </a:extLst>
          </p:cNvPr>
          <p:cNvSpPr txBox="1"/>
          <p:nvPr/>
        </p:nvSpPr>
        <p:spPr>
          <a:xfrm>
            <a:off x="478466" y="668771"/>
            <a:ext cx="8325293" cy="5509200"/>
          </a:xfrm>
          <a:prstGeom prst="rect">
            <a:avLst/>
          </a:prstGeom>
          <a:noFill/>
        </p:spPr>
        <p:txBody>
          <a:bodyPr wrap="square">
            <a:spAutoFit/>
          </a:bodyPr>
          <a:lstStyle/>
          <a:p>
            <a:pPr algn="ctr"/>
            <a:r>
              <a:rPr lang="en-US" sz="3200" b="1" dirty="0" err="1">
                <a:solidFill>
                  <a:srgbClr val="008000"/>
                </a:solidFill>
                <a:latin typeface="Cambria" panose="02040503050406030204" pitchFamily="18" charset="0"/>
                <a:ea typeface="Cambria" panose="02040503050406030204" pitchFamily="18" charset="0"/>
              </a:rPr>
              <a:t>Bài</a:t>
            </a:r>
            <a:r>
              <a:rPr lang="vi-VN" sz="3200" b="1" dirty="0">
                <a:solidFill>
                  <a:srgbClr val="008000"/>
                </a:solidFill>
                <a:latin typeface="Cambria" panose="02040503050406030204" pitchFamily="18" charset="0"/>
                <a:ea typeface="Cambria" panose="02040503050406030204" pitchFamily="18" charset="0"/>
              </a:rPr>
              <a:t> giải:</a:t>
            </a:r>
            <a:endParaRPr lang="vi-VN" sz="3200" dirty="0">
              <a:solidFill>
                <a:srgbClr val="00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Người khổng lồ A nâng 3 con ngựa </a:t>
            </a:r>
            <a:r>
              <a:rPr lang="en-US" sz="3200" b="1" dirty="0" err="1">
                <a:solidFill>
                  <a:srgbClr val="FF0000"/>
                </a:solidFill>
                <a:latin typeface="Cambria" panose="02040503050406030204" pitchFamily="18" charset="0"/>
                <a:ea typeface="Cambria" panose="02040503050406030204" pitchFamily="18" charset="0"/>
              </a:rPr>
              <a:t>nặng</a:t>
            </a:r>
            <a:r>
              <a:rPr lang="vi-VN" sz="3200" b="1" dirty="0">
                <a:solidFill>
                  <a:srgbClr val="FF0000"/>
                </a:solidFill>
                <a:latin typeface="Cambria" panose="02040503050406030204" pitchFamily="18" charset="0"/>
                <a:ea typeface="Cambria" panose="02040503050406030204" pitchFamily="18" charset="0"/>
              </a:rPr>
              <a:t> số ki – lô – gam là:</a:t>
            </a:r>
          </a:p>
          <a:p>
            <a:pPr algn="ctr"/>
            <a:r>
              <a:rPr lang="vi-VN" sz="3200" b="1" dirty="0">
                <a:solidFill>
                  <a:srgbClr val="FF0000"/>
                </a:solidFill>
                <a:latin typeface="Cambria" panose="02040503050406030204" pitchFamily="18" charset="0"/>
                <a:ea typeface="Cambria" panose="02040503050406030204" pitchFamily="18" charset="0"/>
              </a:rPr>
              <a:t>450 x 3 = 1</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350 (kg)</a:t>
            </a:r>
          </a:p>
          <a:p>
            <a:pPr algn="ctr"/>
            <a:r>
              <a:rPr lang="vi-VN" sz="3200" b="1" dirty="0">
                <a:solidFill>
                  <a:srgbClr val="FF0000"/>
                </a:solidFill>
                <a:latin typeface="Cambria" panose="02040503050406030204" pitchFamily="18" charset="0"/>
                <a:ea typeface="Cambria" panose="02040503050406030204" pitchFamily="18" charset="0"/>
              </a:rPr>
              <a:t>Người khổng lồ B nâng con voi và con chó nặng </a:t>
            </a:r>
            <a:r>
              <a:rPr lang="en-US" sz="3200" b="1" dirty="0" err="1">
                <a:solidFill>
                  <a:srgbClr val="FF0000"/>
                </a:solidFill>
                <a:latin typeface="Cambria" panose="02040503050406030204" pitchFamily="18" charset="0"/>
                <a:ea typeface="Cambria" panose="02040503050406030204" pitchFamily="18" charset="0"/>
              </a:rPr>
              <a:t>số</a:t>
            </a:r>
            <a:r>
              <a:rPr lang="vi-VN" sz="3200" b="1" dirty="0">
                <a:solidFill>
                  <a:srgbClr val="FF0000"/>
                </a:solidFill>
                <a:latin typeface="Cambria" panose="02040503050406030204" pitchFamily="18" charset="0"/>
                <a:ea typeface="Cambria" panose="02040503050406030204" pitchFamily="18" charset="0"/>
              </a:rPr>
              <a:t> ki – lô – gam là:</a:t>
            </a:r>
          </a:p>
          <a:p>
            <a:pPr algn="ctr"/>
            <a:r>
              <a:rPr lang="vi-VN" sz="3200" b="1" dirty="0">
                <a:solidFill>
                  <a:srgbClr val="FF0000"/>
                </a:solidFill>
                <a:latin typeface="Cambria" panose="02040503050406030204" pitchFamily="18" charset="0"/>
                <a:ea typeface="Cambria" panose="02040503050406030204" pitchFamily="18" charset="0"/>
              </a:rPr>
              <a:t>25 + 1</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245 = 1</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270 (kg)</a:t>
            </a:r>
          </a:p>
          <a:p>
            <a:pPr algn="ctr"/>
            <a:r>
              <a:rPr lang="vi-VN" sz="3200" b="1" dirty="0">
                <a:solidFill>
                  <a:srgbClr val="FF0000"/>
                </a:solidFill>
                <a:latin typeface="Cambria" panose="02040503050406030204" pitchFamily="18" charset="0"/>
                <a:ea typeface="Cambria" panose="02040503050406030204" pitchFamily="18" charset="0"/>
              </a:rPr>
              <a:t>Người khổng lồ C nâng 1 cục đá nặng 2</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612 kg. </a:t>
            </a:r>
          </a:p>
          <a:p>
            <a:pPr algn="just"/>
            <a:r>
              <a:rPr lang="vi-VN" sz="3200" b="1" dirty="0">
                <a:solidFill>
                  <a:srgbClr val="FF0000"/>
                </a:solidFill>
                <a:latin typeface="Cambria" panose="02040503050406030204" pitchFamily="18" charset="0"/>
                <a:ea typeface="Cambria" panose="02040503050406030204" pitchFamily="18" charset="0"/>
              </a:rPr>
              <a:t>Vì 1</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270 &lt; 1</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350 &lt; 2</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612 nên người khổng lồ C nâng được nhiều ki – lô – gam nhất. </a:t>
            </a:r>
          </a:p>
        </p:txBody>
      </p:sp>
    </p:spTree>
    <p:extLst>
      <p:ext uri="{BB962C8B-B14F-4D97-AF65-F5344CB8AC3E}">
        <p14:creationId xmlns:p14="http://schemas.microsoft.com/office/powerpoint/2010/main" val="137443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CA37598E-C642-442B-A9C0-F68CBA657110}"/>
              </a:ext>
            </a:extLst>
          </p:cNvPr>
          <p:cNvGrpSpPr/>
          <p:nvPr/>
        </p:nvGrpSpPr>
        <p:grpSpPr>
          <a:xfrm>
            <a:off x="307637" y="547774"/>
            <a:ext cx="464283" cy="584775"/>
            <a:chOff x="621568" y="794220"/>
            <a:chExt cx="619044" cy="584775"/>
          </a:xfrm>
        </p:grpSpPr>
        <p:pic>
          <p:nvPicPr>
            <p:cNvPr id="33" name="Picture 32">
              <a:extLst>
                <a:ext uri="{FF2B5EF4-FFF2-40B4-BE49-F238E27FC236}">
                  <a16:creationId xmlns="" xmlns:a16="http://schemas.microsoft.com/office/drawing/2014/main" id="{5DA60E42-6680-4F98-AB78-D6AD700AB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35" name="TextBox 34">
              <a:extLst>
                <a:ext uri="{FF2B5EF4-FFF2-40B4-BE49-F238E27FC236}">
                  <a16:creationId xmlns="" xmlns:a16="http://schemas.microsoft.com/office/drawing/2014/main" id="{2F309427-B9CC-49F2-AA81-2C00059A054C}"/>
                </a:ext>
              </a:extLst>
            </p:cNvPr>
            <p:cNvSpPr txBox="1"/>
            <p:nvPr/>
          </p:nvSpPr>
          <p:spPr>
            <a:xfrm>
              <a:off x="685096" y="794220"/>
              <a:ext cx="555516" cy="584775"/>
            </a:xfrm>
            <a:prstGeom prst="rect">
              <a:avLst/>
            </a:prstGeom>
            <a:noFill/>
          </p:spPr>
          <p:txBody>
            <a:bodyPr wrap="square" rtlCol="0">
              <a:spAutoFit/>
            </a:bodyPr>
            <a:lstStyle/>
            <a:p>
              <a:pPr algn="ju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1</a:t>
              </a:r>
            </a:p>
          </p:txBody>
        </p:sp>
      </p:grpSp>
      <p:sp>
        <p:nvSpPr>
          <p:cNvPr id="36" name="TextBox 35">
            <a:extLst>
              <a:ext uri="{FF2B5EF4-FFF2-40B4-BE49-F238E27FC236}">
                <a16:creationId xmlns="" xmlns:a16="http://schemas.microsoft.com/office/drawing/2014/main" id="{9A920D91-45CD-46D2-BA75-AAB48D25E12E}"/>
              </a:ext>
            </a:extLst>
          </p:cNvPr>
          <p:cNvSpPr txBox="1"/>
          <p:nvPr/>
        </p:nvSpPr>
        <p:spPr>
          <a:xfrm>
            <a:off x="706954" y="516995"/>
            <a:ext cx="3902260" cy="646331"/>
          </a:xfrm>
          <a:prstGeom prst="rect">
            <a:avLst/>
          </a:prstGeom>
          <a:noFill/>
        </p:spPr>
        <p:txBody>
          <a:bodyPr wrap="square" rtlCol="0">
            <a:spAutoFit/>
          </a:bodyPr>
          <a:lstStyle/>
          <a:p>
            <a:pPr>
              <a:defRPr/>
            </a:pP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endPar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 xmlns:a16="http://schemas.microsoft.com/office/drawing/2014/main" id="{2D293013-570D-4AE6-B847-486D171E967D}"/>
              </a:ext>
            </a:extLst>
          </p:cNvPr>
          <p:cNvSpPr txBox="1"/>
          <p:nvPr/>
        </p:nvSpPr>
        <p:spPr>
          <a:xfrm>
            <a:off x="1331783" y="1403553"/>
            <a:ext cx="6371561" cy="3139321"/>
          </a:xfrm>
          <a:prstGeom prst="rect">
            <a:avLst/>
          </a:prstGeom>
          <a:noFill/>
        </p:spPr>
        <p:txBody>
          <a:bodyPr wrap="square" rtlCol="0">
            <a:spAutoFit/>
          </a:bodyPr>
          <a:lstStyle/>
          <a:p>
            <a:pPr algn="just"/>
            <a:r>
              <a:rPr lang="en-US" sz="6600" b="1" dirty="0">
                <a:solidFill>
                  <a:srgbClr val="0070C0"/>
                </a:solidFill>
                <a:latin typeface="Cambria" panose="02040503050406030204" pitchFamily="18" charset="0"/>
                <a:ea typeface="Cambria" panose="02040503050406030204" pitchFamily="18" charset="0"/>
              </a:rPr>
              <a:t>9 362 : 9     1 214 x 6     2 790 : 3            912 x 7</a:t>
            </a:r>
          </a:p>
        </p:txBody>
      </p:sp>
    </p:spTree>
    <p:extLst>
      <p:ext uri="{BB962C8B-B14F-4D97-AF65-F5344CB8AC3E}">
        <p14:creationId xmlns:p14="http://schemas.microsoft.com/office/powerpoint/2010/main" val="291098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0828CF52-5FD8-4E31-8AD5-EE9DA723BEF2}"/>
              </a:ext>
            </a:extLst>
          </p:cNvPr>
          <p:cNvPicPr>
            <a:picLocks noChangeAspect="1"/>
          </p:cNvPicPr>
          <p:nvPr/>
        </p:nvPicPr>
        <p:blipFill>
          <a:blip r:embed="rId3"/>
          <a:stretch>
            <a:fillRect/>
          </a:stretch>
        </p:blipFill>
        <p:spPr>
          <a:xfrm>
            <a:off x="344249" y="1193018"/>
            <a:ext cx="4132891" cy="3810815"/>
          </a:xfrm>
          <a:prstGeom prst="rect">
            <a:avLst/>
          </a:prstGeom>
        </p:spPr>
      </p:pic>
      <p:grpSp>
        <p:nvGrpSpPr>
          <p:cNvPr id="24" name="Group 23">
            <a:extLst>
              <a:ext uri="{FF2B5EF4-FFF2-40B4-BE49-F238E27FC236}">
                <a16:creationId xmlns="" xmlns:a16="http://schemas.microsoft.com/office/drawing/2014/main" id="{447D4BA3-7E70-45C5-8465-F456809AA24F}"/>
              </a:ext>
            </a:extLst>
          </p:cNvPr>
          <p:cNvGrpSpPr/>
          <p:nvPr/>
        </p:nvGrpSpPr>
        <p:grpSpPr>
          <a:xfrm>
            <a:off x="1511300" y="2153057"/>
            <a:ext cx="1929391" cy="1631502"/>
            <a:chOff x="413254" y="1441024"/>
            <a:chExt cx="1968173" cy="1631502"/>
          </a:xfrm>
        </p:grpSpPr>
        <p:sp>
          <p:nvSpPr>
            <p:cNvPr id="25" name="TextBox 43">
              <a:extLst>
                <a:ext uri="{FF2B5EF4-FFF2-40B4-BE49-F238E27FC236}">
                  <a16:creationId xmlns="" xmlns:a16="http://schemas.microsoft.com/office/drawing/2014/main" id="{9D5C387B-45FC-432E-A746-D6D778186EC3}"/>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9</a:t>
              </a:r>
            </a:p>
          </p:txBody>
        </p:sp>
        <p:sp>
          <p:nvSpPr>
            <p:cNvPr id="26" name="TextBox 49">
              <a:extLst>
                <a:ext uri="{FF2B5EF4-FFF2-40B4-BE49-F238E27FC236}">
                  <a16:creationId xmlns="" xmlns:a16="http://schemas.microsoft.com/office/drawing/2014/main" id="{7DD5A76E-C9B9-40F3-865C-E00470F43E1A}"/>
                </a:ext>
              </a:extLst>
            </p:cNvPr>
            <p:cNvSpPr txBox="1">
              <a:spLocks noChangeArrowheads="1"/>
            </p:cNvSpPr>
            <p:nvPr/>
          </p:nvSpPr>
          <p:spPr bwMode="auto">
            <a:xfrm>
              <a:off x="413254" y="1445824"/>
              <a:ext cx="11352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9 362</a:t>
              </a:r>
            </a:p>
          </p:txBody>
        </p:sp>
        <p:grpSp>
          <p:nvGrpSpPr>
            <p:cNvPr id="27" name="Group 66">
              <a:extLst>
                <a:ext uri="{FF2B5EF4-FFF2-40B4-BE49-F238E27FC236}">
                  <a16:creationId xmlns="" xmlns:a16="http://schemas.microsoft.com/office/drawing/2014/main" id="{4E105A80-4ED9-4212-80F7-320915284422}"/>
                </a:ext>
              </a:extLst>
            </p:cNvPr>
            <p:cNvGrpSpPr>
              <a:grpSpLocks/>
            </p:cNvGrpSpPr>
            <p:nvPr/>
          </p:nvGrpSpPr>
          <p:grpSpPr bwMode="auto">
            <a:xfrm>
              <a:off x="1392414" y="1586678"/>
              <a:ext cx="989013" cy="1485848"/>
              <a:chOff x="2299" y="1296"/>
              <a:chExt cx="623" cy="681"/>
            </a:xfrm>
          </p:grpSpPr>
          <p:cxnSp>
            <p:nvCxnSpPr>
              <p:cNvPr id="28" name="Straight Connector 27">
                <a:extLst>
                  <a:ext uri="{FF2B5EF4-FFF2-40B4-BE49-F238E27FC236}">
                    <a16:creationId xmlns="" xmlns:a16="http://schemas.microsoft.com/office/drawing/2014/main" id="{A5DABCBE-88D6-4059-97A2-A725E1EABC78}"/>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29" name="Straight Connector 28">
                <a:extLst>
                  <a:ext uri="{FF2B5EF4-FFF2-40B4-BE49-F238E27FC236}">
                    <a16:creationId xmlns="" xmlns:a16="http://schemas.microsoft.com/office/drawing/2014/main" id="{A86F7955-93C0-4BB8-AB8C-E02BB45E0974}"/>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2" name="TextBox 31">
            <a:extLst>
              <a:ext uri="{FF2B5EF4-FFF2-40B4-BE49-F238E27FC236}">
                <a16:creationId xmlns="" xmlns:a16="http://schemas.microsoft.com/office/drawing/2014/main" id="{4BD5FD97-B078-49A5-B4FE-219C5508BB17}"/>
              </a:ext>
            </a:extLst>
          </p:cNvPr>
          <p:cNvSpPr txBox="1"/>
          <p:nvPr/>
        </p:nvSpPr>
        <p:spPr>
          <a:xfrm>
            <a:off x="2496912" y="2784117"/>
            <a:ext cx="542261"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1</a:t>
            </a:r>
          </a:p>
        </p:txBody>
      </p:sp>
      <p:sp>
        <p:nvSpPr>
          <p:cNvPr id="33" name="TextBox 32">
            <a:extLst>
              <a:ext uri="{FF2B5EF4-FFF2-40B4-BE49-F238E27FC236}">
                <a16:creationId xmlns="" xmlns:a16="http://schemas.microsoft.com/office/drawing/2014/main" id="{2E520791-8610-41C9-96E4-D35E814AB8AD}"/>
              </a:ext>
            </a:extLst>
          </p:cNvPr>
          <p:cNvSpPr txBox="1"/>
          <p:nvPr/>
        </p:nvSpPr>
        <p:spPr>
          <a:xfrm>
            <a:off x="1505487" y="2547070"/>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34" name="TextBox 33">
            <a:extLst>
              <a:ext uri="{FF2B5EF4-FFF2-40B4-BE49-F238E27FC236}">
                <a16:creationId xmlns="" xmlns:a16="http://schemas.microsoft.com/office/drawing/2014/main" id="{BDA11072-328E-4A9B-B4CA-30DCAB05564C}"/>
              </a:ext>
            </a:extLst>
          </p:cNvPr>
          <p:cNvSpPr txBox="1"/>
          <p:nvPr/>
        </p:nvSpPr>
        <p:spPr>
          <a:xfrm>
            <a:off x="1780011" y="2548431"/>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3</a:t>
            </a:r>
          </a:p>
        </p:txBody>
      </p:sp>
      <p:sp>
        <p:nvSpPr>
          <p:cNvPr id="36" name="TextBox 35">
            <a:extLst>
              <a:ext uri="{FF2B5EF4-FFF2-40B4-BE49-F238E27FC236}">
                <a16:creationId xmlns="" xmlns:a16="http://schemas.microsoft.com/office/drawing/2014/main" id="{A15674D4-34F9-4E87-AB6E-364D8A2F2282}"/>
              </a:ext>
            </a:extLst>
          </p:cNvPr>
          <p:cNvSpPr txBox="1"/>
          <p:nvPr/>
        </p:nvSpPr>
        <p:spPr>
          <a:xfrm>
            <a:off x="2710359" y="2777284"/>
            <a:ext cx="542261"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0</a:t>
            </a:r>
          </a:p>
        </p:txBody>
      </p:sp>
      <p:sp>
        <p:nvSpPr>
          <p:cNvPr id="39" name="TextBox 38">
            <a:extLst>
              <a:ext uri="{FF2B5EF4-FFF2-40B4-BE49-F238E27FC236}">
                <a16:creationId xmlns="" xmlns:a16="http://schemas.microsoft.com/office/drawing/2014/main" id="{50B99B81-0E41-4A9E-B703-F88E448A7267}"/>
              </a:ext>
            </a:extLst>
          </p:cNvPr>
          <p:cNvSpPr txBox="1"/>
          <p:nvPr/>
        </p:nvSpPr>
        <p:spPr>
          <a:xfrm>
            <a:off x="1779958" y="3019237"/>
            <a:ext cx="318146"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3</a:t>
            </a:r>
          </a:p>
        </p:txBody>
      </p:sp>
      <p:sp>
        <p:nvSpPr>
          <p:cNvPr id="43" name="TextBox 42">
            <a:extLst>
              <a:ext uri="{FF2B5EF4-FFF2-40B4-BE49-F238E27FC236}">
                <a16:creationId xmlns="" xmlns:a16="http://schemas.microsoft.com/office/drawing/2014/main" id="{1E7DC26B-BC2A-4A0E-94C5-C53589792684}"/>
              </a:ext>
            </a:extLst>
          </p:cNvPr>
          <p:cNvSpPr txBox="1"/>
          <p:nvPr/>
        </p:nvSpPr>
        <p:spPr>
          <a:xfrm>
            <a:off x="2924079" y="2789276"/>
            <a:ext cx="278345"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4</a:t>
            </a:r>
          </a:p>
        </p:txBody>
      </p:sp>
      <p:sp>
        <p:nvSpPr>
          <p:cNvPr id="46" name="TextBox 45">
            <a:extLst>
              <a:ext uri="{FF2B5EF4-FFF2-40B4-BE49-F238E27FC236}">
                <a16:creationId xmlns="" xmlns:a16="http://schemas.microsoft.com/office/drawing/2014/main" id="{04F84F36-FA1A-4026-94EF-843F71D1184D}"/>
              </a:ext>
            </a:extLst>
          </p:cNvPr>
          <p:cNvSpPr txBox="1"/>
          <p:nvPr/>
        </p:nvSpPr>
        <p:spPr>
          <a:xfrm>
            <a:off x="1971871" y="3015156"/>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6</a:t>
            </a:r>
          </a:p>
        </p:txBody>
      </p:sp>
      <p:sp>
        <p:nvSpPr>
          <p:cNvPr id="47" name="TextBox 46">
            <a:extLst>
              <a:ext uri="{FF2B5EF4-FFF2-40B4-BE49-F238E27FC236}">
                <a16:creationId xmlns="" xmlns:a16="http://schemas.microsoft.com/office/drawing/2014/main" id="{0E6B02CA-DF2D-4131-BD6E-689C4DBC0F6C}"/>
              </a:ext>
            </a:extLst>
          </p:cNvPr>
          <p:cNvSpPr txBox="1"/>
          <p:nvPr/>
        </p:nvSpPr>
        <p:spPr>
          <a:xfrm>
            <a:off x="1967789" y="3510456"/>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49" name="TextBox 48">
            <a:extLst>
              <a:ext uri="{FF2B5EF4-FFF2-40B4-BE49-F238E27FC236}">
                <a16:creationId xmlns="" xmlns:a16="http://schemas.microsoft.com/office/drawing/2014/main" id="{97C0F86B-58DA-4574-B8A3-3F6E7F727CBF}"/>
              </a:ext>
            </a:extLst>
          </p:cNvPr>
          <p:cNvSpPr txBox="1"/>
          <p:nvPr/>
        </p:nvSpPr>
        <p:spPr>
          <a:xfrm>
            <a:off x="2174907" y="3510456"/>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2</a:t>
            </a:r>
          </a:p>
        </p:txBody>
      </p:sp>
      <p:sp>
        <p:nvSpPr>
          <p:cNvPr id="50" name="TextBox 49">
            <a:extLst>
              <a:ext uri="{FF2B5EF4-FFF2-40B4-BE49-F238E27FC236}">
                <a16:creationId xmlns="" xmlns:a16="http://schemas.microsoft.com/office/drawing/2014/main" id="{9BA2356A-AE77-4043-8BE8-F07C1EAD07FD}"/>
              </a:ext>
            </a:extLst>
          </p:cNvPr>
          <p:cNvSpPr txBox="1"/>
          <p:nvPr/>
        </p:nvSpPr>
        <p:spPr>
          <a:xfrm>
            <a:off x="3133764" y="2789277"/>
            <a:ext cx="278345"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ea typeface="微软雅黑"/>
                <a:cs typeface="Calibri" panose="020F0502020204030204" pitchFamily="34" charset="0"/>
              </a:rPr>
              <a:t>0</a:t>
            </a:r>
          </a:p>
        </p:txBody>
      </p:sp>
      <p:sp>
        <p:nvSpPr>
          <p:cNvPr id="51" name="TextBox 50">
            <a:extLst>
              <a:ext uri="{FF2B5EF4-FFF2-40B4-BE49-F238E27FC236}">
                <a16:creationId xmlns="" xmlns:a16="http://schemas.microsoft.com/office/drawing/2014/main" id="{66AE5D21-4ADB-47BA-9A3D-9B75F986370D}"/>
              </a:ext>
            </a:extLst>
          </p:cNvPr>
          <p:cNvSpPr txBox="1"/>
          <p:nvPr/>
        </p:nvSpPr>
        <p:spPr>
          <a:xfrm>
            <a:off x="2189245" y="3977181"/>
            <a:ext cx="542261" cy="707886"/>
          </a:xfrm>
          <a:prstGeom prst="rect">
            <a:avLst/>
          </a:prstGeom>
          <a:noFill/>
        </p:spPr>
        <p:txBody>
          <a:bodyPr wrap="square" rtlCol="0">
            <a:spAutoFit/>
          </a:bodyPr>
          <a:lstStyle/>
          <a:p>
            <a:r>
              <a:rPr lang="en-US" sz="4000" b="1" dirty="0">
                <a:solidFill>
                  <a:prstClr val="white"/>
                </a:solidFill>
                <a:latin typeface="Calibri" panose="020F0502020204030204" pitchFamily="34" charset="0"/>
                <a:ea typeface="微软雅黑"/>
                <a:cs typeface="Calibri" panose="020F0502020204030204" pitchFamily="34" charset="0"/>
              </a:rPr>
              <a:t>2</a:t>
            </a:r>
          </a:p>
        </p:txBody>
      </p:sp>
      <p:pic>
        <p:nvPicPr>
          <p:cNvPr id="53" name="Picture 52">
            <a:extLst>
              <a:ext uri="{FF2B5EF4-FFF2-40B4-BE49-F238E27FC236}">
                <a16:creationId xmlns="" xmlns:a16="http://schemas.microsoft.com/office/drawing/2014/main" id="{A04FC4B0-53A7-4C72-A5F2-595A23CA7681}"/>
              </a:ext>
            </a:extLst>
          </p:cNvPr>
          <p:cNvPicPr>
            <a:picLocks noChangeAspect="1"/>
          </p:cNvPicPr>
          <p:nvPr/>
        </p:nvPicPr>
        <p:blipFill>
          <a:blip r:embed="rId3"/>
          <a:stretch>
            <a:fillRect/>
          </a:stretch>
        </p:blipFill>
        <p:spPr>
          <a:xfrm>
            <a:off x="4581375" y="1222258"/>
            <a:ext cx="4132891" cy="3810815"/>
          </a:xfrm>
          <a:prstGeom prst="rect">
            <a:avLst/>
          </a:prstGeom>
        </p:spPr>
      </p:pic>
      <p:grpSp>
        <p:nvGrpSpPr>
          <p:cNvPr id="68" name="Group 67">
            <a:extLst>
              <a:ext uri="{FF2B5EF4-FFF2-40B4-BE49-F238E27FC236}">
                <a16:creationId xmlns="" xmlns:a16="http://schemas.microsoft.com/office/drawing/2014/main" id="{D2953F7C-C84D-43CD-83E9-616CE9E125C2}"/>
              </a:ext>
            </a:extLst>
          </p:cNvPr>
          <p:cNvGrpSpPr/>
          <p:nvPr/>
        </p:nvGrpSpPr>
        <p:grpSpPr>
          <a:xfrm>
            <a:off x="5282829" y="1962364"/>
            <a:ext cx="2248819" cy="2507526"/>
            <a:chOff x="9059455" y="2432470"/>
            <a:chExt cx="2554897" cy="2507526"/>
          </a:xfrm>
        </p:grpSpPr>
        <p:sp>
          <p:nvSpPr>
            <p:cNvPr id="69" name="TextBox 68">
              <a:extLst>
                <a:ext uri="{FF2B5EF4-FFF2-40B4-BE49-F238E27FC236}">
                  <a16:creationId xmlns="" xmlns:a16="http://schemas.microsoft.com/office/drawing/2014/main" id="{29D6470E-E661-4827-AA65-C0AAB542CAB0}"/>
                </a:ext>
              </a:extLst>
            </p:cNvPr>
            <p:cNvSpPr txBox="1"/>
            <p:nvPr/>
          </p:nvSpPr>
          <p:spPr>
            <a:xfrm>
              <a:off x="9876522" y="2634497"/>
              <a:ext cx="799498" cy="1107996"/>
            </a:xfrm>
            <a:prstGeom prst="rect">
              <a:avLst/>
            </a:prstGeom>
            <a:noFill/>
          </p:spPr>
          <p:txBody>
            <a:bodyPr wrap="square" rtlCol="0">
              <a:spAutoFit/>
            </a:bodyPr>
            <a:lstStyle/>
            <a:p>
              <a:pPr>
                <a:defRPr/>
              </a:pPr>
              <a:r>
                <a:rPr lang="en-US" sz="6600" b="1" kern="0" dirty="0">
                  <a:solidFill>
                    <a:srgbClr val="FFFFFF"/>
                  </a:solidFill>
                  <a:latin typeface="Calibri" panose="020F0502020204030204"/>
                </a:rPr>
                <a:t> </a:t>
              </a:r>
              <a:endParaRPr lang="vi-VN" sz="6600" b="1" kern="0" dirty="0">
                <a:solidFill>
                  <a:srgbClr val="FFFFFF"/>
                </a:solidFill>
              </a:endParaRPr>
            </a:p>
          </p:txBody>
        </p:sp>
        <p:sp>
          <p:nvSpPr>
            <p:cNvPr id="70" name="TextBox 69">
              <a:extLst>
                <a:ext uri="{FF2B5EF4-FFF2-40B4-BE49-F238E27FC236}">
                  <a16:creationId xmlns="" xmlns:a16="http://schemas.microsoft.com/office/drawing/2014/main" id="{8DF535E8-120B-4E56-A485-0869CBBE795A}"/>
                </a:ext>
              </a:extLst>
            </p:cNvPr>
            <p:cNvSpPr txBox="1"/>
            <p:nvPr/>
          </p:nvSpPr>
          <p:spPr>
            <a:xfrm>
              <a:off x="9836515" y="2432470"/>
              <a:ext cx="1735495" cy="1754326"/>
            </a:xfrm>
            <a:prstGeom prst="rect">
              <a:avLst/>
            </a:prstGeom>
            <a:noFill/>
          </p:spPr>
          <p:txBody>
            <a:bodyPr wrap="square" rtlCol="0">
              <a:spAutoFit/>
            </a:bodyPr>
            <a:lstStyle/>
            <a:p>
              <a:pPr>
                <a:defRPr/>
              </a:pPr>
              <a:r>
                <a:rPr lang="en-US" sz="5400" b="1" kern="0" dirty="0">
                  <a:solidFill>
                    <a:srgbClr val="FFFFFF"/>
                  </a:solidFill>
                  <a:latin typeface="Calibri" panose="020F0502020204030204"/>
                </a:rPr>
                <a:t>1 214</a:t>
              </a:r>
              <a:endParaRPr lang="vi-VN" sz="5400" b="1" kern="0" dirty="0">
                <a:solidFill>
                  <a:srgbClr val="FFFFFF"/>
                </a:solidFill>
              </a:endParaRPr>
            </a:p>
          </p:txBody>
        </p:sp>
        <p:sp>
          <p:nvSpPr>
            <p:cNvPr id="71" name="TextBox 70">
              <a:extLst>
                <a:ext uri="{FF2B5EF4-FFF2-40B4-BE49-F238E27FC236}">
                  <a16:creationId xmlns="" xmlns:a16="http://schemas.microsoft.com/office/drawing/2014/main" id="{3D792D76-288B-4B13-B841-69225CB1C3D5}"/>
                </a:ext>
              </a:extLst>
            </p:cNvPr>
            <p:cNvSpPr txBox="1"/>
            <p:nvPr/>
          </p:nvSpPr>
          <p:spPr>
            <a:xfrm>
              <a:off x="9059455" y="2785560"/>
              <a:ext cx="2554897" cy="2154436"/>
            </a:xfrm>
            <a:prstGeom prst="rect">
              <a:avLst/>
            </a:prstGeom>
            <a:noFill/>
          </p:spPr>
          <p:txBody>
            <a:bodyPr wrap="square" rtlCol="0">
              <a:spAutoFit/>
            </a:bodyPr>
            <a:lstStyle/>
            <a:p>
              <a:pPr>
                <a:defRPr/>
              </a:pPr>
              <a:r>
                <a:rPr lang="en-US" sz="8000" b="1" kern="0" dirty="0">
                  <a:solidFill>
                    <a:srgbClr val="FFFFFF"/>
                  </a:solidFill>
                  <a:latin typeface="Calibri" panose="020F0502020204030204"/>
                </a:rPr>
                <a:t>    </a:t>
              </a:r>
              <a:r>
                <a:rPr lang="en-US" sz="5400" b="1" kern="0" dirty="0">
                  <a:solidFill>
                    <a:srgbClr val="FFFFFF"/>
                  </a:solidFill>
                  <a:latin typeface="Calibri" panose="020F0502020204030204"/>
                </a:rPr>
                <a:t>        6</a:t>
              </a:r>
              <a:endParaRPr lang="vi-VN" sz="8000" b="1" kern="0" dirty="0">
                <a:solidFill>
                  <a:srgbClr val="FFFFFF"/>
                </a:solidFill>
              </a:endParaRPr>
            </a:p>
          </p:txBody>
        </p:sp>
        <p:sp>
          <p:nvSpPr>
            <p:cNvPr id="72" name="TextBox 71">
              <a:extLst>
                <a:ext uri="{FF2B5EF4-FFF2-40B4-BE49-F238E27FC236}">
                  <a16:creationId xmlns="" xmlns:a16="http://schemas.microsoft.com/office/drawing/2014/main" id="{DAD23132-5C40-4273-BEE9-39DF5BB77613}"/>
                </a:ext>
              </a:extLst>
            </p:cNvPr>
            <p:cNvSpPr txBox="1"/>
            <p:nvPr/>
          </p:nvSpPr>
          <p:spPr>
            <a:xfrm>
              <a:off x="9263980" y="2854924"/>
              <a:ext cx="799498" cy="1938992"/>
            </a:xfrm>
            <a:prstGeom prst="rect">
              <a:avLst/>
            </a:prstGeom>
            <a:noFill/>
          </p:spPr>
          <p:txBody>
            <a:bodyPr wrap="square" rtlCol="0">
              <a:spAutoFit/>
            </a:bodyPr>
            <a:lstStyle/>
            <a:p>
              <a:pPr>
                <a:defRPr/>
              </a:pPr>
              <a:r>
                <a:rPr lang="en-US" sz="6000" b="1" kern="0" dirty="0">
                  <a:solidFill>
                    <a:srgbClr val="FFFFFF"/>
                  </a:solidFill>
                  <a:latin typeface="Calibri" panose="020F0502020204030204"/>
                </a:rPr>
                <a:t> x</a:t>
              </a:r>
              <a:endParaRPr lang="vi-VN" sz="6000" b="1" kern="0" dirty="0">
                <a:solidFill>
                  <a:srgbClr val="FFFFFF"/>
                </a:solidFill>
              </a:endParaRPr>
            </a:p>
          </p:txBody>
        </p:sp>
        <p:cxnSp>
          <p:nvCxnSpPr>
            <p:cNvPr id="73" name="Straight Connector 72">
              <a:extLst>
                <a:ext uri="{FF2B5EF4-FFF2-40B4-BE49-F238E27FC236}">
                  <a16:creationId xmlns="" xmlns:a16="http://schemas.microsoft.com/office/drawing/2014/main" id="{122F354C-E412-4820-BF1E-CC83501207AA}"/>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74" name="TextBox 73">
            <a:extLst>
              <a:ext uri="{FF2B5EF4-FFF2-40B4-BE49-F238E27FC236}">
                <a16:creationId xmlns="" xmlns:a16="http://schemas.microsoft.com/office/drawing/2014/main" id="{70A6D9C8-756F-4949-B1B3-1C2D48A8BB16}"/>
              </a:ext>
            </a:extLst>
          </p:cNvPr>
          <p:cNvSpPr txBox="1"/>
          <p:nvPr/>
        </p:nvSpPr>
        <p:spPr>
          <a:xfrm>
            <a:off x="6915483" y="3564305"/>
            <a:ext cx="298174" cy="923330"/>
          </a:xfrm>
          <a:prstGeom prst="rect">
            <a:avLst/>
          </a:prstGeom>
          <a:noFill/>
        </p:spPr>
        <p:txBody>
          <a:bodyPr wrap="square" rtlCol="0">
            <a:spAutoFit/>
          </a:bodyPr>
          <a:lstStyle/>
          <a:p>
            <a:r>
              <a:rPr lang="en-US" sz="5400" b="1" dirty="0">
                <a:solidFill>
                  <a:srgbClr val="FFFF00"/>
                </a:solidFill>
                <a:latin typeface="Calibri" panose="020F0502020204030204"/>
              </a:rPr>
              <a:t>4</a:t>
            </a:r>
          </a:p>
        </p:txBody>
      </p:sp>
      <p:sp>
        <p:nvSpPr>
          <p:cNvPr id="75" name="TextBox 74">
            <a:extLst>
              <a:ext uri="{FF2B5EF4-FFF2-40B4-BE49-F238E27FC236}">
                <a16:creationId xmlns="" xmlns:a16="http://schemas.microsoft.com/office/drawing/2014/main" id="{F31F78A5-BEB7-4065-BC59-7A3F72BDDFD4}"/>
              </a:ext>
            </a:extLst>
          </p:cNvPr>
          <p:cNvSpPr txBox="1"/>
          <p:nvPr/>
        </p:nvSpPr>
        <p:spPr>
          <a:xfrm>
            <a:off x="6644579" y="3564305"/>
            <a:ext cx="193813" cy="923330"/>
          </a:xfrm>
          <a:prstGeom prst="rect">
            <a:avLst/>
          </a:prstGeom>
          <a:noFill/>
        </p:spPr>
        <p:txBody>
          <a:bodyPr wrap="square" rtlCol="0">
            <a:spAutoFit/>
          </a:bodyPr>
          <a:lstStyle/>
          <a:p>
            <a:r>
              <a:rPr lang="en-US" sz="5400" b="1" dirty="0">
                <a:solidFill>
                  <a:srgbClr val="FFFF00"/>
                </a:solidFill>
                <a:latin typeface="Calibri" panose="020F0502020204030204"/>
              </a:rPr>
              <a:t>8</a:t>
            </a:r>
          </a:p>
        </p:txBody>
      </p:sp>
      <p:sp>
        <p:nvSpPr>
          <p:cNvPr id="76" name="TextBox 75">
            <a:extLst>
              <a:ext uri="{FF2B5EF4-FFF2-40B4-BE49-F238E27FC236}">
                <a16:creationId xmlns="" xmlns:a16="http://schemas.microsoft.com/office/drawing/2014/main" id="{FEF1551E-CCC0-4066-8186-5D21231BE5E9}"/>
              </a:ext>
            </a:extLst>
          </p:cNvPr>
          <p:cNvSpPr txBox="1"/>
          <p:nvPr/>
        </p:nvSpPr>
        <p:spPr>
          <a:xfrm>
            <a:off x="6383676" y="3564305"/>
            <a:ext cx="193813" cy="923330"/>
          </a:xfrm>
          <a:prstGeom prst="rect">
            <a:avLst/>
          </a:prstGeom>
          <a:noFill/>
        </p:spPr>
        <p:txBody>
          <a:bodyPr wrap="square" rtlCol="0">
            <a:spAutoFit/>
          </a:bodyPr>
          <a:lstStyle/>
          <a:p>
            <a:r>
              <a:rPr lang="en-US" sz="5400" b="1" dirty="0">
                <a:solidFill>
                  <a:srgbClr val="FFFF00"/>
                </a:solidFill>
                <a:latin typeface="Calibri" panose="020F0502020204030204"/>
              </a:rPr>
              <a:t>2</a:t>
            </a:r>
          </a:p>
        </p:txBody>
      </p:sp>
      <p:sp>
        <p:nvSpPr>
          <p:cNvPr id="77" name="TextBox 76">
            <a:extLst>
              <a:ext uri="{FF2B5EF4-FFF2-40B4-BE49-F238E27FC236}">
                <a16:creationId xmlns="" xmlns:a16="http://schemas.microsoft.com/office/drawing/2014/main" id="{33EA0A7D-BE5C-41AA-A2BA-301814E6D578}"/>
              </a:ext>
            </a:extLst>
          </p:cNvPr>
          <p:cNvSpPr txBox="1"/>
          <p:nvPr/>
        </p:nvSpPr>
        <p:spPr>
          <a:xfrm>
            <a:off x="6063110" y="3554365"/>
            <a:ext cx="193813" cy="923330"/>
          </a:xfrm>
          <a:prstGeom prst="rect">
            <a:avLst/>
          </a:prstGeom>
          <a:noFill/>
        </p:spPr>
        <p:txBody>
          <a:bodyPr wrap="square" rtlCol="0">
            <a:spAutoFit/>
          </a:bodyPr>
          <a:lstStyle/>
          <a:p>
            <a:r>
              <a:rPr lang="en-US" sz="5400" b="1" dirty="0">
                <a:solidFill>
                  <a:srgbClr val="FFFF00"/>
                </a:solidFill>
                <a:latin typeface="Calibri" panose="020F0502020204030204"/>
              </a:rPr>
              <a:t>7</a:t>
            </a:r>
          </a:p>
        </p:txBody>
      </p:sp>
    </p:spTree>
    <p:extLst>
      <p:ext uri="{BB962C8B-B14F-4D97-AF65-F5344CB8AC3E}">
        <p14:creationId xmlns:p14="http://schemas.microsoft.com/office/powerpoint/2010/main" val="1421861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randombar(horizontal)">
                                      <p:cBhvr>
                                        <p:cTn id="72" dur="500"/>
                                        <p:tgtEl>
                                          <p:spTgt spid="53"/>
                                        </p:tgtEl>
                                      </p:cBhvr>
                                    </p:animEffect>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par>
                          <p:cTn id="73" fill="hold">
                            <p:stCondLst>
                              <p:cond delay="500"/>
                            </p:stCondLst>
                            <p:childTnLst>
                              <p:par>
                                <p:cTn id="74" presetID="14" presetClass="entr" presetSubtype="10"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randombar(horizontal)">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74">
                                            <p:txEl>
                                              <p:pRg st="0" end="0"/>
                                            </p:txEl>
                                          </p:spTgt>
                                        </p:tgtEl>
                                        <p:attrNameLst>
                                          <p:attrName>style.visibility</p:attrName>
                                        </p:attrNameLst>
                                      </p:cBhvr>
                                      <p:to>
                                        <p:strVal val="visible"/>
                                      </p:to>
                                    </p:set>
                                    <p:animEffect transition="in" filter="wipe(down)">
                                      <p:cBhvr>
                                        <p:cTn id="81" dur="500"/>
                                        <p:tgtEl>
                                          <p:spTgt spid="74">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5">
                                            <p:txEl>
                                              <p:pRg st="0" end="0"/>
                                            </p:txEl>
                                          </p:spTgt>
                                        </p:tgtEl>
                                        <p:attrNameLst>
                                          <p:attrName>style.visibility</p:attrName>
                                        </p:attrNameLst>
                                      </p:cBhvr>
                                      <p:to>
                                        <p:strVal val="visible"/>
                                      </p:to>
                                    </p:set>
                                    <p:animEffect transition="in" filter="wipe(down)">
                                      <p:cBhvr>
                                        <p:cTn id="86" dur="500"/>
                                        <p:tgtEl>
                                          <p:spTgt spid="7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76">
                                            <p:txEl>
                                              <p:pRg st="0" end="0"/>
                                            </p:txEl>
                                          </p:spTgt>
                                        </p:tgtEl>
                                        <p:attrNameLst>
                                          <p:attrName>style.visibility</p:attrName>
                                        </p:attrNameLst>
                                      </p:cBhvr>
                                      <p:to>
                                        <p:strVal val="visible"/>
                                      </p:to>
                                    </p:set>
                                    <p:animEffect transition="in" filter="wipe(down)">
                                      <p:cBhvr>
                                        <p:cTn id="91" dur="500"/>
                                        <p:tgtEl>
                                          <p:spTgt spid="76">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77">
                                            <p:txEl>
                                              <p:pRg st="0" end="0"/>
                                            </p:txEl>
                                          </p:spTgt>
                                        </p:tgtEl>
                                        <p:attrNameLst>
                                          <p:attrName>style.visibility</p:attrName>
                                        </p:attrNameLst>
                                      </p:cBhvr>
                                      <p:to>
                                        <p:strVal val="visible"/>
                                      </p:to>
                                    </p:set>
                                    <p:animEffect transition="in" filter="wipe(down)">
                                      <p:cBhvr>
                                        <p:cTn id="96"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9" grpId="0"/>
      <p:bldP spid="43" grpId="0"/>
      <p:bldP spid="46" grpId="0"/>
      <p:bldP spid="47"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0828CF52-5FD8-4E31-8AD5-EE9DA723BEF2}"/>
              </a:ext>
            </a:extLst>
          </p:cNvPr>
          <p:cNvPicPr>
            <a:picLocks noChangeAspect="1"/>
          </p:cNvPicPr>
          <p:nvPr/>
        </p:nvPicPr>
        <p:blipFill>
          <a:blip r:embed="rId3"/>
          <a:stretch>
            <a:fillRect/>
          </a:stretch>
        </p:blipFill>
        <p:spPr>
          <a:xfrm>
            <a:off x="344249" y="1193012"/>
            <a:ext cx="4132891" cy="3810815"/>
          </a:xfrm>
          <a:prstGeom prst="rect">
            <a:avLst/>
          </a:prstGeom>
        </p:spPr>
      </p:pic>
      <p:grpSp>
        <p:nvGrpSpPr>
          <p:cNvPr id="24" name="Group 23">
            <a:extLst>
              <a:ext uri="{FF2B5EF4-FFF2-40B4-BE49-F238E27FC236}">
                <a16:creationId xmlns="" xmlns:a16="http://schemas.microsoft.com/office/drawing/2014/main" id="{447D4BA3-7E70-45C5-8465-F456809AA24F}"/>
              </a:ext>
            </a:extLst>
          </p:cNvPr>
          <p:cNvGrpSpPr/>
          <p:nvPr/>
        </p:nvGrpSpPr>
        <p:grpSpPr>
          <a:xfrm>
            <a:off x="1511300" y="2153057"/>
            <a:ext cx="1929391" cy="1631502"/>
            <a:chOff x="413254" y="1441024"/>
            <a:chExt cx="1968173" cy="1631502"/>
          </a:xfrm>
        </p:grpSpPr>
        <p:sp>
          <p:nvSpPr>
            <p:cNvPr id="25" name="TextBox 43">
              <a:extLst>
                <a:ext uri="{FF2B5EF4-FFF2-40B4-BE49-F238E27FC236}">
                  <a16:creationId xmlns="" xmlns:a16="http://schemas.microsoft.com/office/drawing/2014/main" id="{9D5C387B-45FC-432E-A746-D6D778186EC3}"/>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3</a:t>
              </a:r>
            </a:p>
          </p:txBody>
        </p:sp>
        <p:sp>
          <p:nvSpPr>
            <p:cNvPr id="26" name="TextBox 49">
              <a:extLst>
                <a:ext uri="{FF2B5EF4-FFF2-40B4-BE49-F238E27FC236}">
                  <a16:creationId xmlns="" xmlns:a16="http://schemas.microsoft.com/office/drawing/2014/main" id="{7DD5A76E-C9B9-40F3-865C-E00470F43E1A}"/>
                </a:ext>
              </a:extLst>
            </p:cNvPr>
            <p:cNvSpPr txBox="1">
              <a:spLocks noChangeArrowheads="1"/>
            </p:cNvSpPr>
            <p:nvPr/>
          </p:nvSpPr>
          <p:spPr bwMode="auto">
            <a:xfrm>
              <a:off x="413254" y="1445824"/>
              <a:ext cx="11352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2 790</a:t>
              </a:r>
            </a:p>
          </p:txBody>
        </p:sp>
        <p:grpSp>
          <p:nvGrpSpPr>
            <p:cNvPr id="27" name="Group 66">
              <a:extLst>
                <a:ext uri="{FF2B5EF4-FFF2-40B4-BE49-F238E27FC236}">
                  <a16:creationId xmlns="" xmlns:a16="http://schemas.microsoft.com/office/drawing/2014/main" id="{4E105A80-4ED9-4212-80F7-320915284422}"/>
                </a:ext>
              </a:extLst>
            </p:cNvPr>
            <p:cNvGrpSpPr>
              <a:grpSpLocks/>
            </p:cNvGrpSpPr>
            <p:nvPr/>
          </p:nvGrpSpPr>
          <p:grpSpPr bwMode="auto">
            <a:xfrm>
              <a:off x="1392414" y="1586678"/>
              <a:ext cx="989013" cy="1485848"/>
              <a:chOff x="2299" y="1296"/>
              <a:chExt cx="623" cy="681"/>
            </a:xfrm>
          </p:grpSpPr>
          <p:cxnSp>
            <p:nvCxnSpPr>
              <p:cNvPr id="28" name="Straight Connector 27">
                <a:extLst>
                  <a:ext uri="{FF2B5EF4-FFF2-40B4-BE49-F238E27FC236}">
                    <a16:creationId xmlns="" xmlns:a16="http://schemas.microsoft.com/office/drawing/2014/main" id="{A5DABCBE-88D6-4059-97A2-A725E1EABC78}"/>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29" name="Straight Connector 28">
                <a:extLst>
                  <a:ext uri="{FF2B5EF4-FFF2-40B4-BE49-F238E27FC236}">
                    <a16:creationId xmlns="" xmlns:a16="http://schemas.microsoft.com/office/drawing/2014/main" id="{A86F7955-93C0-4BB8-AB8C-E02BB45E0974}"/>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2" name="TextBox 31">
            <a:extLst>
              <a:ext uri="{FF2B5EF4-FFF2-40B4-BE49-F238E27FC236}">
                <a16:creationId xmlns="" xmlns:a16="http://schemas.microsoft.com/office/drawing/2014/main" id="{4BD5FD97-B078-49A5-B4FE-219C5508BB17}"/>
              </a:ext>
            </a:extLst>
          </p:cNvPr>
          <p:cNvSpPr txBox="1"/>
          <p:nvPr/>
        </p:nvSpPr>
        <p:spPr>
          <a:xfrm>
            <a:off x="2496896" y="2784117"/>
            <a:ext cx="278202" cy="707886"/>
          </a:xfrm>
          <a:prstGeom prst="rect">
            <a:avLst/>
          </a:prstGeom>
          <a:noFill/>
        </p:spPr>
        <p:txBody>
          <a:bodyPr wrap="square" rtlCol="0">
            <a:spAutoFit/>
          </a:bodyPr>
          <a:lstStyle/>
          <a:p>
            <a:pPr>
              <a:defRPr/>
            </a:pPr>
            <a:r>
              <a:rPr lang="en-US" sz="4000" b="1" dirty="0">
                <a:solidFill>
                  <a:srgbClr val="FFFF00"/>
                </a:solidFill>
                <a:latin typeface="Calibri" panose="020F0502020204030204" pitchFamily="34" charset="0"/>
                <a:ea typeface="微软雅黑"/>
                <a:cs typeface="Calibri" panose="020F0502020204030204" pitchFamily="34" charset="0"/>
              </a:rPr>
              <a:t>9</a:t>
            </a:r>
          </a:p>
        </p:txBody>
      </p:sp>
      <p:sp>
        <p:nvSpPr>
          <p:cNvPr id="33" name="TextBox 32">
            <a:extLst>
              <a:ext uri="{FF2B5EF4-FFF2-40B4-BE49-F238E27FC236}">
                <a16:creationId xmlns="" xmlns:a16="http://schemas.microsoft.com/office/drawing/2014/main" id="{2E520791-8610-41C9-96E4-D35E814AB8AD}"/>
              </a:ext>
            </a:extLst>
          </p:cNvPr>
          <p:cNvSpPr txBox="1"/>
          <p:nvPr/>
        </p:nvSpPr>
        <p:spPr>
          <a:xfrm>
            <a:off x="1768641" y="2557702"/>
            <a:ext cx="376529" cy="707886"/>
          </a:xfrm>
          <a:prstGeom prst="rect">
            <a:avLst/>
          </a:prstGeom>
          <a:noFill/>
        </p:spPr>
        <p:txBody>
          <a:bodyPr wrap="square" rtlCol="0">
            <a:spAutoFit/>
          </a:bodyPr>
          <a:lstStyle/>
          <a:p>
            <a:pPr>
              <a:defRPr/>
            </a:pPr>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34" name="TextBox 33">
            <a:extLst>
              <a:ext uri="{FF2B5EF4-FFF2-40B4-BE49-F238E27FC236}">
                <a16:creationId xmlns="" xmlns:a16="http://schemas.microsoft.com/office/drawing/2014/main" id="{BDA11072-328E-4A9B-B4CA-30DCAB05564C}"/>
              </a:ext>
            </a:extLst>
          </p:cNvPr>
          <p:cNvSpPr txBox="1"/>
          <p:nvPr/>
        </p:nvSpPr>
        <p:spPr>
          <a:xfrm>
            <a:off x="1987344" y="2559063"/>
            <a:ext cx="542261" cy="707886"/>
          </a:xfrm>
          <a:prstGeom prst="rect">
            <a:avLst/>
          </a:prstGeom>
          <a:noFill/>
        </p:spPr>
        <p:txBody>
          <a:bodyPr wrap="square" rtlCol="0">
            <a:spAutoFit/>
          </a:bodyPr>
          <a:lstStyle/>
          <a:p>
            <a:pPr>
              <a:defRPr/>
            </a:pPr>
            <a:r>
              <a:rPr lang="en-US" sz="4000" b="1" dirty="0">
                <a:solidFill>
                  <a:prstClr val="white"/>
                </a:solidFill>
                <a:latin typeface="Calibri" panose="020F0502020204030204" pitchFamily="34" charset="0"/>
                <a:ea typeface="微软雅黑"/>
                <a:cs typeface="Calibri" panose="020F0502020204030204" pitchFamily="34" charset="0"/>
              </a:rPr>
              <a:t>9</a:t>
            </a:r>
          </a:p>
        </p:txBody>
      </p:sp>
      <p:sp>
        <p:nvSpPr>
          <p:cNvPr id="36" name="TextBox 35">
            <a:extLst>
              <a:ext uri="{FF2B5EF4-FFF2-40B4-BE49-F238E27FC236}">
                <a16:creationId xmlns="" xmlns:a16="http://schemas.microsoft.com/office/drawing/2014/main" id="{A15674D4-34F9-4E87-AB6E-364D8A2F2282}"/>
              </a:ext>
            </a:extLst>
          </p:cNvPr>
          <p:cNvSpPr txBox="1"/>
          <p:nvPr/>
        </p:nvSpPr>
        <p:spPr>
          <a:xfrm>
            <a:off x="2710356" y="2777284"/>
            <a:ext cx="542261" cy="707886"/>
          </a:xfrm>
          <a:prstGeom prst="rect">
            <a:avLst/>
          </a:prstGeom>
          <a:noFill/>
        </p:spPr>
        <p:txBody>
          <a:bodyPr wrap="square" rtlCol="0">
            <a:spAutoFit/>
          </a:bodyPr>
          <a:lstStyle/>
          <a:p>
            <a:pPr>
              <a:defRPr/>
            </a:pPr>
            <a:r>
              <a:rPr lang="en-US" sz="4000" b="1" dirty="0">
                <a:solidFill>
                  <a:srgbClr val="FFFF00"/>
                </a:solidFill>
                <a:latin typeface="Calibri" panose="020F0502020204030204" pitchFamily="34" charset="0"/>
                <a:ea typeface="微软雅黑"/>
                <a:cs typeface="Calibri" panose="020F0502020204030204" pitchFamily="34" charset="0"/>
              </a:rPr>
              <a:t>3</a:t>
            </a:r>
          </a:p>
        </p:txBody>
      </p:sp>
      <p:sp>
        <p:nvSpPr>
          <p:cNvPr id="39" name="TextBox 38">
            <a:extLst>
              <a:ext uri="{FF2B5EF4-FFF2-40B4-BE49-F238E27FC236}">
                <a16:creationId xmlns="" xmlns:a16="http://schemas.microsoft.com/office/drawing/2014/main" id="{50B99B81-0E41-4A9E-B703-F88E448A7267}"/>
              </a:ext>
            </a:extLst>
          </p:cNvPr>
          <p:cNvSpPr txBox="1"/>
          <p:nvPr/>
        </p:nvSpPr>
        <p:spPr>
          <a:xfrm>
            <a:off x="1947421" y="2997972"/>
            <a:ext cx="318146" cy="707886"/>
          </a:xfrm>
          <a:prstGeom prst="rect">
            <a:avLst/>
          </a:prstGeom>
          <a:noFill/>
        </p:spPr>
        <p:txBody>
          <a:bodyPr wrap="square" rtlCol="0">
            <a:spAutoFit/>
          </a:bodyPr>
          <a:lstStyle/>
          <a:p>
            <a:pPr>
              <a:defRPr/>
            </a:pPr>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43" name="TextBox 42">
            <a:extLst>
              <a:ext uri="{FF2B5EF4-FFF2-40B4-BE49-F238E27FC236}">
                <a16:creationId xmlns="" xmlns:a16="http://schemas.microsoft.com/office/drawing/2014/main" id="{1E7DC26B-BC2A-4A0E-94C5-C53589792684}"/>
              </a:ext>
            </a:extLst>
          </p:cNvPr>
          <p:cNvSpPr txBox="1"/>
          <p:nvPr/>
        </p:nvSpPr>
        <p:spPr>
          <a:xfrm>
            <a:off x="2924079" y="2789276"/>
            <a:ext cx="278345" cy="707886"/>
          </a:xfrm>
          <a:prstGeom prst="rect">
            <a:avLst/>
          </a:prstGeom>
          <a:noFill/>
        </p:spPr>
        <p:txBody>
          <a:bodyPr wrap="square" rtlCol="0">
            <a:spAutoFit/>
          </a:bodyPr>
          <a:lstStyle/>
          <a:p>
            <a:pPr>
              <a:defRPr/>
            </a:pPr>
            <a:r>
              <a:rPr lang="en-US" sz="4000" b="1" dirty="0">
                <a:solidFill>
                  <a:srgbClr val="FFFF00"/>
                </a:solidFill>
                <a:latin typeface="Calibri" panose="020F0502020204030204" pitchFamily="34" charset="0"/>
                <a:ea typeface="微软雅黑"/>
                <a:cs typeface="Calibri" panose="020F0502020204030204" pitchFamily="34" charset="0"/>
              </a:rPr>
              <a:t>0</a:t>
            </a:r>
          </a:p>
        </p:txBody>
      </p:sp>
      <p:sp>
        <p:nvSpPr>
          <p:cNvPr id="46" name="TextBox 45">
            <a:extLst>
              <a:ext uri="{FF2B5EF4-FFF2-40B4-BE49-F238E27FC236}">
                <a16:creationId xmlns="" xmlns:a16="http://schemas.microsoft.com/office/drawing/2014/main" id="{04F84F36-FA1A-4026-94EF-843F71D1184D}"/>
              </a:ext>
            </a:extLst>
          </p:cNvPr>
          <p:cNvSpPr txBox="1"/>
          <p:nvPr/>
        </p:nvSpPr>
        <p:spPr>
          <a:xfrm>
            <a:off x="2163231" y="2993891"/>
            <a:ext cx="542261" cy="707886"/>
          </a:xfrm>
          <a:prstGeom prst="rect">
            <a:avLst/>
          </a:prstGeom>
          <a:noFill/>
        </p:spPr>
        <p:txBody>
          <a:bodyPr wrap="square" rtlCol="0">
            <a:spAutoFit/>
          </a:bodyPr>
          <a:lstStyle/>
          <a:p>
            <a:pPr>
              <a:defRPr/>
            </a:pPr>
            <a:r>
              <a:rPr lang="en-US" sz="4000" b="1" dirty="0">
                <a:solidFill>
                  <a:prstClr val="white"/>
                </a:solidFill>
                <a:latin typeface="Calibri" panose="020F0502020204030204" pitchFamily="34" charset="0"/>
                <a:ea typeface="微软雅黑"/>
                <a:cs typeface="Calibri" panose="020F0502020204030204" pitchFamily="34" charset="0"/>
              </a:rPr>
              <a:t>0</a:t>
            </a:r>
          </a:p>
        </p:txBody>
      </p:sp>
      <p:sp>
        <p:nvSpPr>
          <p:cNvPr id="47" name="TextBox 46">
            <a:extLst>
              <a:ext uri="{FF2B5EF4-FFF2-40B4-BE49-F238E27FC236}">
                <a16:creationId xmlns="" xmlns:a16="http://schemas.microsoft.com/office/drawing/2014/main" id="{0E6B02CA-DF2D-4131-BD6E-689C4DBC0F6C}"/>
              </a:ext>
            </a:extLst>
          </p:cNvPr>
          <p:cNvSpPr txBox="1"/>
          <p:nvPr/>
        </p:nvSpPr>
        <p:spPr>
          <a:xfrm>
            <a:off x="2175117" y="3457294"/>
            <a:ext cx="542261" cy="707886"/>
          </a:xfrm>
          <a:prstGeom prst="rect">
            <a:avLst/>
          </a:prstGeom>
          <a:noFill/>
        </p:spPr>
        <p:txBody>
          <a:bodyPr wrap="square" rtlCol="0">
            <a:spAutoFit/>
          </a:bodyPr>
          <a:lstStyle/>
          <a:p>
            <a:pPr>
              <a:defRPr/>
            </a:pPr>
            <a:r>
              <a:rPr lang="en-US" sz="4000" b="1" dirty="0">
                <a:solidFill>
                  <a:prstClr val="white"/>
                </a:solidFill>
                <a:latin typeface="Calibri" panose="020F0502020204030204" pitchFamily="34" charset="0"/>
                <a:ea typeface="微软雅黑"/>
                <a:cs typeface="Calibri" panose="020F0502020204030204" pitchFamily="34" charset="0"/>
              </a:rPr>
              <a:t>0</a:t>
            </a:r>
          </a:p>
        </p:txBody>
      </p:sp>
      <p:pic>
        <p:nvPicPr>
          <p:cNvPr id="53" name="Picture 52">
            <a:extLst>
              <a:ext uri="{FF2B5EF4-FFF2-40B4-BE49-F238E27FC236}">
                <a16:creationId xmlns="" xmlns:a16="http://schemas.microsoft.com/office/drawing/2014/main" id="{A04FC4B0-53A7-4C72-A5F2-595A23CA7681}"/>
              </a:ext>
            </a:extLst>
          </p:cNvPr>
          <p:cNvPicPr>
            <a:picLocks noChangeAspect="1"/>
          </p:cNvPicPr>
          <p:nvPr/>
        </p:nvPicPr>
        <p:blipFill>
          <a:blip r:embed="rId3"/>
          <a:stretch>
            <a:fillRect/>
          </a:stretch>
        </p:blipFill>
        <p:spPr>
          <a:xfrm>
            <a:off x="4581372" y="1222252"/>
            <a:ext cx="4132891" cy="3810815"/>
          </a:xfrm>
          <a:prstGeom prst="rect">
            <a:avLst/>
          </a:prstGeom>
        </p:spPr>
      </p:pic>
      <p:grpSp>
        <p:nvGrpSpPr>
          <p:cNvPr id="68" name="Group 67">
            <a:extLst>
              <a:ext uri="{FF2B5EF4-FFF2-40B4-BE49-F238E27FC236}">
                <a16:creationId xmlns="" xmlns:a16="http://schemas.microsoft.com/office/drawing/2014/main" id="{D2953F7C-C84D-43CD-83E9-616CE9E125C2}"/>
              </a:ext>
            </a:extLst>
          </p:cNvPr>
          <p:cNvGrpSpPr/>
          <p:nvPr/>
        </p:nvGrpSpPr>
        <p:grpSpPr>
          <a:xfrm>
            <a:off x="5282826" y="1962361"/>
            <a:ext cx="2248819" cy="2507526"/>
            <a:chOff x="9059455" y="2432470"/>
            <a:chExt cx="2554897" cy="2507526"/>
          </a:xfrm>
        </p:grpSpPr>
        <p:sp>
          <p:nvSpPr>
            <p:cNvPr id="69" name="TextBox 68">
              <a:extLst>
                <a:ext uri="{FF2B5EF4-FFF2-40B4-BE49-F238E27FC236}">
                  <a16:creationId xmlns="" xmlns:a16="http://schemas.microsoft.com/office/drawing/2014/main" id="{29D6470E-E661-4827-AA65-C0AAB542CAB0}"/>
                </a:ext>
              </a:extLst>
            </p:cNvPr>
            <p:cNvSpPr txBox="1"/>
            <p:nvPr/>
          </p:nvSpPr>
          <p:spPr>
            <a:xfrm>
              <a:off x="9876522" y="2634497"/>
              <a:ext cx="799498" cy="1107996"/>
            </a:xfrm>
            <a:prstGeom prst="rect">
              <a:avLst/>
            </a:prstGeom>
            <a:noFill/>
          </p:spPr>
          <p:txBody>
            <a:bodyPr wrap="square" rtlCol="0">
              <a:spAutoFit/>
            </a:bodyPr>
            <a:lstStyle/>
            <a:p>
              <a:pPr>
                <a:defRPr/>
              </a:pPr>
              <a:r>
                <a:rPr lang="en-US" sz="6600" b="1" kern="0" dirty="0">
                  <a:solidFill>
                    <a:srgbClr val="FFFFFF"/>
                  </a:solidFill>
                  <a:latin typeface="Calibri" panose="020F0502020204030204"/>
                </a:rPr>
                <a:t> </a:t>
              </a:r>
              <a:endParaRPr lang="vi-VN" sz="6600" b="1" kern="0" dirty="0">
                <a:solidFill>
                  <a:srgbClr val="FFFFFF"/>
                </a:solidFill>
              </a:endParaRPr>
            </a:p>
          </p:txBody>
        </p:sp>
        <p:sp>
          <p:nvSpPr>
            <p:cNvPr id="70" name="TextBox 69">
              <a:extLst>
                <a:ext uri="{FF2B5EF4-FFF2-40B4-BE49-F238E27FC236}">
                  <a16:creationId xmlns="" xmlns:a16="http://schemas.microsoft.com/office/drawing/2014/main" id="{8DF535E8-120B-4E56-A485-0869CBBE795A}"/>
                </a:ext>
              </a:extLst>
            </p:cNvPr>
            <p:cNvSpPr txBox="1"/>
            <p:nvPr/>
          </p:nvSpPr>
          <p:spPr>
            <a:xfrm>
              <a:off x="9836515" y="2432470"/>
              <a:ext cx="1735495" cy="1754326"/>
            </a:xfrm>
            <a:prstGeom prst="rect">
              <a:avLst/>
            </a:prstGeom>
            <a:noFill/>
          </p:spPr>
          <p:txBody>
            <a:bodyPr wrap="square" rtlCol="0">
              <a:spAutoFit/>
            </a:bodyPr>
            <a:lstStyle/>
            <a:p>
              <a:pPr>
                <a:defRPr/>
              </a:pPr>
              <a:r>
                <a:rPr lang="en-US" sz="5400" b="1" kern="0" dirty="0">
                  <a:solidFill>
                    <a:srgbClr val="FFFFFF"/>
                  </a:solidFill>
                  <a:latin typeface="Calibri" panose="020F0502020204030204"/>
                </a:rPr>
                <a:t>  9 12</a:t>
              </a:r>
              <a:endParaRPr lang="vi-VN" sz="5400" b="1" kern="0" dirty="0">
                <a:solidFill>
                  <a:srgbClr val="FFFFFF"/>
                </a:solidFill>
              </a:endParaRPr>
            </a:p>
          </p:txBody>
        </p:sp>
        <p:sp>
          <p:nvSpPr>
            <p:cNvPr id="71" name="TextBox 70">
              <a:extLst>
                <a:ext uri="{FF2B5EF4-FFF2-40B4-BE49-F238E27FC236}">
                  <a16:creationId xmlns="" xmlns:a16="http://schemas.microsoft.com/office/drawing/2014/main" id="{3D792D76-288B-4B13-B841-69225CB1C3D5}"/>
                </a:ext>
              </a:extLst>
            </p:cNvPr>
            <p:cNvSpPr txBox="1"/>
            <p:nvPr/>
          </p:nvSpPr>
          <p:spPr>
            <a:xfrm>
              <a:off x="9059455" y="2785560"/>
              <a:ext cx="2554897" cy="2154436"/>
            </a:xfrm>
            <a:prstGeom prst="rect">
              <a:avLst/>
            </a:prstGeom>
            <a:noFill/>
          </p:spPr>
          <p:txBody>
            <a:bodyPr wrap="square" rtlCol="0">
              <a:spAutoFit/>
            </a:bodyPr>
            <a:lstStyle/>
            <a:p>
              <a:pPr>
                <a:defRPr/>
              </a:pPr>
              <a:r>
                <a:rPr lang="en-US" sz="8000" b="1" kern="0" dirty="0">
                  <a:solidFill>
                    <a:srgbClr val="FFFFFF"/>
                  </a:solidFill>
                  <a:latin typeface="Calibri" panose="020F0502020204030204"/>
                </a:rPr>
                <a:t>    </a:t>
              </a:r>
              <a:r>
                <a:rPr lang="en-US" sz="5400" b="1" kern="0" dirty="0">
                  <a:solidFill>
                    <a:srgbClr val="FFFFFF"/>
                  </a:solidFill>
                  <a:latin typeface="Calibri" panose="020F0502020204030204"/>
                </a:rPr>
                <a:t>        7</a:t>
              </a:r>
              <a:endParaRPr lang="vi-VN" sz="8000" b="1" kern="0" dirty="0">
                <a:solidFill>
                  <a:srgbClr val="FFFFFF"/>
                </a:solidFill>
              </a:endParaRPr>
            </a:p>
          </p:txBody>
        </p:sp>
        <p:sp>
          <p:nvSpPr>
            <p:cNvPr id="72" name="TextBox 71">
              <a:extLst>
                <a:ext uri="{FF2B5EF4-FFF2-40B4-BE49-F238E27FC236}">
                  <a16:creationId xmlns="" xmlns:a16="http://schemas.microsoft.com/office/drawing/2014/main" id="{DAD23132-5C40-4273-BEE9-39DF5BB77613}"/>
                </a:ext>
              </a:extLst>
            </p:cNvPr>
            <p:cNvSpPr txBox="1"/>
            <p:nvPr/>
          </p:nvSpPr>
          <p:spPr>
            <a:xfrm>
              <a:off x="9263980" y="2854924"/>
              <a:ext cx="799498" cy="1938992"/>
            </a:xfrm>
            <a:prstGeom prst="rect">
              <a:avLst/>
            </a:prstGeom>
            <a:noFill/>
          </p:spPr>
          <p:txBody>
            <a:bodyPr wrap="square" rtlCol="0">
              <a:spAutoFit/>
            </a:bodyPr>
            <a:lstStyle/>
            <a:p>
              <a:pPr>
                <a:defRPr/>
              </a:pPr>
              <a:r>
                <a:rPr lang="en-US" sz="6000" b="1" kern="0" dirty="0">
                  <a:solidFill>
                    <a:srgbClr val="FFFFFF"/>
                  </a:solidFill>
                  <a:latin typeface="Calibri" panose="020F0502020204030204"/>
                </a:rPr>
                <a:t> x</a:t>
              </a:r>
              <a:endParaRPr lang="vi-VN" sz="6000" b="1" kern="0" dirty="0">
                <a:solidFill>
                  <a:srgbClr val="FFFFFF"/>
                </a:solidFill>
              </a:endParaRPr>
            </a:p>
          </p:txBody>
        </p:sp>
        <p:cxnSp>
          <p:nvCxnSpPr>
            <p:cNvPr id="73" name="Straight Connector 72">
              <a:extLst>
                <a:ext uri="{FF2B5EF4-FFF2-40B4-BE49-F238E27FC236}">
                  <a16:creationId xmlns="" xmlns:a16="http://schemas.microsoft.com/office/drawing/2014/main" id="{122F354C-E412-4820-BF1E-CC83501207AA}"/>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74" name="TextBox 73">
            <a:extLst>
              <a:ext uri="{FF2B5EF4-FFF2-40B4-BE49-F238E27FC236}">
                <a16:creationId xmlns="" xmlns:a16="http://schemas.microsoft.com/office/drawing/2014/main" id="{70A6D9C8-756F-4949-B1B3-1C2D48A8BB16}"/>
              </a:ext>
            </a:extLst>
          </p:cNvPr>
          <p:cNvSpPr txBox="1"/>
          <p:nvPr/>
        </p:nvSpPr>
        <p:spPr>
          <a:xfrm>
            <a:off x="6915483" y="3564305"/>
            <a:ext cx="298174" cy="923330"/>
          </a:xfrm>
          <a:prstGeom prst="rect">
            <a:avLst/>
          </a:prstGeom>
          <a:noFill/>
        </p:spPr>
        <p:txBody>
          <a:bodyPr wrap="square" rtlCol="0">
            <a:spAutoFit/>
          </a:bodyPr>
          <a:lstStyle/>
          <a:p>
            <a:pPr>
              <a:defRPr/>
            </a:pPr>
            <a:r>
              <a:rPr lang="en-US" sz="5400" b="1" dirty="0">
                <a:solidFill>
                  <a:srgbClr val="FFFF00"/>
                </a:solidFill>
                <a:latin typeface="Calibri" panose="020F0502020204030204"/>
              </a:rPr>
              <a:t>4</a:t>
            </a:r>
          </a:p>
        </p:txBody>
      </p:sp>
      <p:sp>
        <p:nvSpPr>
          <p:cNvPr id="75" name="TextBox 74">
            <a:extLst>
              <a:ext uri="{FF2B5EF4-FFF2-40B4-BE49-F238E27FC236}">
                <a16:creationId xmlns="" xmlns:a16="http://schemas.microsoft.com/office/drawing/2014/main" id="{F31F78A5-BEB7-4065-BC59-7A3F72BDDFD4}"/>
              </a:ext>
            </a:extLst>
          </p:cNvPr>
          <p:cNvSpPr txBox="1"/>
          <p:nvPr/>
        </p:nvSpPr>
        <p:spPr>
          <a:xfrm>
            <a:off x="6644576" y="3564305"/>
            <a:ext cx="193813" cy="923330"/>
          </a:xfrm>
          <a:prstGeom prst="rect">
            <a:avLst/>
          </a:prstGeom>
          <a:noFill/>
        </p:spPr>
        <p:txBody>
          <a:bodyPr wrap="square" rtlCol="0">
            <a:spAutoFit/>
          </a:bodyPr>
          <a:lstStyle/>
          <a:p>
            <a:pPr>
              <a:defRPr/>
            </a:pPr>
            <a:r>
              <a:rPr lang="en-US" sz="5400" b="1" dirty="0">
                <a:solidFill>
                  <a:srgbClr val="FFFF00"/>
                </a:solidFill>
                <a:latin typeface="Calibri" panose="020F0502020204030204"/>
              </a:rPr>
              <a:t>8</a:t>
            </a:r>
          </a:p>
        </p:txBody>
      </p:sp>
      <p:sp>
        <p:nvSpPr>
          <p:cNvPr id="76" name="TextBox 75">
            <a:extLst>
              <a:ext uri="{FF2B5EF4-FFF2-40B4-BE49-F238E27FC236}">
                <a16:creationId xmlns="" xmlns:a16="http://schemas.microsoft.com/office/drawing/2014/main" id="{FEF1551E-CCC0-4066-8186-5D21231BE5E9}"/>
              </a:ext>
            </a:extLst>
          </p:cNvPr>
          <p:cNvSpPr txBox="1"/>
          <p:nvPr/>
        </p:nvSpPr>
        <p:spPr>
          <a:xfrm>
            <a:off x="6132328" y="3564305"/>
            <a:ext cx="709724" cy="1754326"/>
          </a:xfrm>
          <a:prstGeom prst="rect">
            <a:avLst/>
          </a:prstGeom>
          <a:noFill/>
        </p:spPr>
        <p:txBody>
          <a:bodyPr wrap="square" rtlCol="0">
            <a:spAutoFit/>
          </a:bodyPr>
          <a:lstStyle/>
          <a:p>
            <a:pPr>
              <a:defRPr/>
            </a:pPr>
            <a:r>
              <a:rPr lang="en-US" sz="5400" b="1" dirty="0">
                <a:solidFill>
                  <a:srgbClr val="FFFF00"/>
                </a:solidFill>
                <a:latin typeface="Calibri" panose="020F0502020204030204"/>
              </a:rPr>
              <a:t>63</a:t>
            </a:r>
          </a:p>
        </p:txBody>
      </p:sp>
    </p:spTree>
    <p:extLst>
      <p:ext uri="{BB962C8B-B14F-4D97-AF65-F5344CB8AC3E}">
        <p14:creationId xmlns:p14="http://schemas.microsoft.com/office/powerpoint/2010/main" val="916689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subTnLst>
                                    <p:audio>
                                      <p:cMediaNode>
                                        <p:cTn display="0" masterRel="sameClick">
                                          <p:stCondLst>
                                            <p:cond evt="begin" delay="0">
                                              <p:tn val="55"/>
                                            </p:cond>
                                          </p:stCondLst>
                                          <p:endCondLst>
                                            <p:cond evt="onStopAudio" delay="0">
                                              <p:tgtEl>
                                                <p:sldTgt/>
                                              </p:tgtEl>
                                            </p:cond>
                                          </p:endCondLst>
                                        </p:cTn>
                                        <p:tgtEl>
                                          <p:sndTgt r:embed="rId2" name="whoosh.wav"/>
                                        </p:tgtEl>
                                      </p:cMediaNode>
                                    </p:audio>
                                  </p:subTnLst>
                                </p:cTn>
                              </p:par>
                            </p:childTnLst>
                          </p:cTn>
                        </p:par>
                        <p:par>
                          <p:cTn id="58" fill="hold">
                            <p:stCondLst>
                              <p:cond delay="500"/>
                            </p:stCondLst>
                            <p:childTnLst>
                              <p:par>
                                <p:cTn id="59" presetID="14" presetClass="entr" presetSubtype="1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randombar(horizontal)">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4">
                                            <p:txEl>
                                              <p:pRg st="0" end="0"/>
                                            </p:txEl>
                                          </p:spTgt>
                                        </p:tgtEl>
                                        <p:attrNameLst>
                                          <p:attrName>style.visibility</p:attrName>
                                        </p:attrNameLst>
                                      </p:cBhvr>
                                      <p:to>
                                        <p:strVal val="visible"/>
                                      </p:to>
                                    </p:set>
                                    <p:animEffect transition="in" filter="wipe(down)">
                                      <p:cBhvr>
                                        <p:cTn id="66" dur="500"/>
                                        <p:tgtEl>
                                          <p:spTgt spid="7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5">
                                            <p:txEl>
                                              <p:pRg st="0" end="0"/>
                                            </p:txEl>
                                          </p:spTgt>
                                        </p:tgtEl>
                                        <p:attrNameLst>
                                          <p:attrName>style.visibility</p:attrName>
                                        </p:attrNameLst>
                                      </p:cBhvr>
                                      <p:to>
                                        <p:strVal val="visible"/>
                                      </p:to>
                                    </p:set>
                                    <p:animEffect transition="in" filter="wipe(down)">
                                      <p:cBhvr>
                                        <p:cTn id="71" dur="500"/>
                                        <p:tgtEl>
                                          <p:spTgt spid="7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6">
                                            <p:txEl>
                                              <p:pRg st="0" end="0"/>
                                            </p:txEl>
                                          </p:spTgt>
                                        </p:tgtEl>
                                        <p:attrNameLst>
                                          <p:attrName>style.visibility</p:attrName>
                                        </p:attrNameLst>
                                      </p:cBhvr>
                                      <p:to>
                                        <p:strVal val="visible"/>
                                      </p:to>
                                    </p:set>
                                    <p:animEffect transition="in" filter="wipe(down)">
                                      <p:cBhvr>
                                        <p:cTn id="76"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p:bldP spid="39" grpId="0"/>
      <p:bldP spid="43"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BEFA7450-42F0-4343-B755-00F93A482751}"/>
              </a:ext>
            </a:extLst>
          </p:cNvPr>
          <p:cNvPicPr>
            <a:picLocks noChangeAspect="1"/>
          </p:cNvPicPr>
          <p:nvPr/>
        </p:nvPicPr>
        <p:blipFill>
          <a:blip r:embed="rId3"/>
          <a:stretch>
            <a:fillRect/>
          </a:stretch>
        </p:blipFill>
        <p:spPr>
          <a:xfrm>
            <a:off x="447195" y="558431"/>
            <a:ext cx="992981" cy="552450"/>
          </a:xfrm>
          <a:prstGeom prst="rect">
            <a:avLst/>
          </a:prstGeom>
        </p:spPr>
      </p:pic>
      <p:sp>
        <p:nvSpPr>
          <p:cNvPr id="15" name="TextBox 14">
            <a:extLst>
              <a:ext uri="{FF2B5EF4-FFF2-40B4-BE49-F238E27FC236}">
                <a16:creationId xmlns="" xmlns:a16="http://schemas.microsoft.com/office/drawing/2014/main" id="{4A7F0412-C3AA-4C21-9EA0-B74AE45436AA}"/>
              </a:ext>
            </a:extLst>
          </p:cNvPr>
          <p:cNvSpPr txBox="1"/>
          <p:nvPr/>
        </p:nvSpPr>
        <p:spPr>
          <a:xfrm>
            <a:off x="1475314" y="552971"/>
            <a:ext cx="7519877" cy="2554545"/>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Ở khu vui chơi, bác Nam muốn gắn các dây đèn dọc theo mỗi cạnh của ngôi nhà dạng khối lập phương, trừ những cạnh sát mặt đất. Mỗi cạnh cần gắn một dây đèn dài 450cm.</a:t>
            </a:r>
          </a:p>
        </p:txBody>
      </p:sp>
      <p:pic>
        <p:nvPicPr>
          <p:cNvPr id="19" name="Picture 18">
            <a:extLst>
              <a:ext uri="{FF2B5EF4-FFF2-40B4-BE49-F238E27FC236}">
                <a16:creationId xmlns="" xmlns:a16="http://schemas.microsoft.com/office/drawing/2014/main" id="{357AECEB-E124-4C68-A61E-AFAF7D6067EF}"/>
              </a:ext>
            </a:extLst>
          </p:cNvPr>
          <p:cNvPicPr>
            <a:picLocks noChangeAspect="1"/>
          </p:cNvPicPr>
          <p:nvPr/>
        </p:nvPicPr>
        <p:blipFill>
          <a:blip r:embed="rId4"/>
          <a:stretch>
            <a:fillRect/>
          </a:stretch>
        </p:blipFill>
        <p:spPr>
          <a:xfrm>
            <a:off x="6282643" y="3265285"/>
            <a:ext cx="2607469" cy="2943225"/>
          </a:xfrm>
          <a:prstGeom prst="rect">
            <a:avLst/>
          </a:prstGeom>
        </p:spPr>
      </p:pic>
      <p:grpSp>
        <p:nvGrpSpPr>
          <p:cNvPr id="22" name="Group 21">
            <a:extLst>
              <a:ext uri="{FF2B5EF4-FFF2-40B4-BE49-F238E27FC236}">
                <a16:creationId xmlns="" xmlns:a16="http://schemas.microsoft.com/office/drawing/2014/main" id="{36F9B0D3-F80E-4A0C-94EC-EB111D025E4A}"/>
              </a:ext>
            </a:extLst>
          </p:cNvPr>
          <p:cNvGrpSpPr/>
          <p:nvPr/>
        </p:nvGrpSpPr>
        <p:grpSpPr>
          <a:xfrm>
            <a:off x="486440" y="2722015"/>
            <a:ext cx="6124353" cy="2062103"/>
            <a:chOff x="510363" y="3115340"/>
            <a:chExt cx="8165804" cy="2062103"/>
          </a:xfrm>
        </p:grpSpPr>
        <p:sp>
          <p:nvSpPr>
            <p:cNvPr id="20" name="TextBox 19">
              <a:extLst>
                <a:ext uri="{FF2B5EF4-FFF2-40B4-BE49-F238E27FC236}">
                  <a16:creationId xmlns="" xmlns:a16="http://schemas.microsoft.com/office/drawing/2014/main" id="{60478034-B637-4C9A-910E-96E33B6E4D73}"/>
                </a:ext>
              </a:extLst>
            </p:cNvPr>
            <p:cNvSpPr txBox="1"/>
            <p:nvPr/>
          </p:nvSpPr>
          <p:spPr>
            <a:xfrm>
              <a:off x="510363" y="3115340"/>
              <a:ext cx="8165804" cy="2062103"/>
            </a:xfrm>
            <a:prstGeom prst="rect">
              <a:avLst/>
            </a:prstGeom>
            <a:noFill/>
          </p:spPr>
          <p:txBody>
            <a:bodyPr wrap="square" rtlCol="0">
              <a:spAutoFit/>
            </a:bodyPr>
            <a:lstStyle/>
            <a:p>
              <a:r>
                <a:rPr lang="en-US" sz="3200" dirty="0">
                  <a:solidFill>
                    <a:prstClr val="black"/>
                  </a:solidFill>
                  <a:latin typeface="Cambria" panose="02040503050406030204" pitchFamily="18" charset="0"/>
                  <a:ea typeface="Cambria" panose="02040503050406030204" pitchFamily="18" charset="0"/>
                </a:rPr>
                <a:t>a) </a:t>
              </a:r>
              <a:r>
                <a:rPr lang="en-US" sz="3200" dirty="0" err="1">
                  <a:solidFill>
                    <a:prstClr val="black"/>
                  </a:solidFill>
                  <a:latin typeface="Cambria" panose="02040503050406030204" pitchFamily="18" charset="0"/>
                  <a:ea typeface="Cambria" panose="02040503050406030204" pitchFamily="18" charset="0"/>
                </a:rPr>
                <a:t>Bác</a:t>
              </a:r>
              <a:r>
                <a:rPr lang="en-US" sz="3200" dirty="0">
                  <a:solidFill>
                    <a:prstClr val="black"/>
                  </a:solidFill>
                  <a:latin typeface="Cambria" panose="02040503050406030204" pitchFamily="18" charset="0"/>
                  <a:ea typeface="Cambria" panose="02040503050406030204" pitchFamily="18" charset="0"/>
                </a:rPr>
                <a:t> Nam </a:t>
              </a:r>
              <a:r>
                <a:rPr lang="en-US" sz="3200" dirty="0" err="1">
                  <a:solidFill>
                    <a:prstClr val="black"/>
                  </a:solidFill>
                  <a:latin typeface="Cambria" panose="02040503050406030204" pitchFamily="18" charset="0"/>
                  <a:ea typeface="Cambria" panose="02040503050406030204" pitchFamily="18" charset="0"/>
                </a:rPr>
                <a:t>cần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gắn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tất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cả</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dây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đèn</a:t>
              </a:r>
              <a:r>
                <a:rPr lang="en-US" sz="3200" dirty="0">
                  <a:solidFill>
                    <a:prstClr val="black"/>
                  </a:solidFill>
                  <a:latin typeface="Cambria" panose="02040503050406030204" pitchFamily="18" charset="0"/>
                  <a:ea typeface="Cambria" panose="02040503050406030204" pitchFamily="18" charset="0"/>
                </a:rPr>
                <a:t>.</a:t>
              </a:r>
            </a:p>
            <a:p>
              <a:r>
                <a:rPr lang="en-US" sz="3200" dirty="0">
                  <a:solidFill>
                    <a:prstClr val="black"/>
                  </a:solidFill>
                  <a:latin typeface="Cambria" panose="02040503050406030204" pitchFamily="18" charset="0"/>
                  <a:ea typeface="Cambria" panose="02040503050406030204" pitchFamily="18" charset="0"/>
                </a:rPr>
                <a:t>b) </a:t>
              </a:r>
              <a:r>
                <a:rPr lang="en-US" sz="3200" dirty="0" err="1">
                  <a:solidFill>
                    <a:prstClr val="black"/>
                  </a:solidFill>
                  <a:latin typeface="Cambria" panose="02040503050406030204" pitchFamily="18" charset="0"/>
                  <a:ea typeface="Cambria" panose="02040503050406030204" pitchFamily="18" charset="0"/>
                </a:rPr>
                <a:t>Tổng</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độ</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dài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dây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là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xăng-ti-mét</a:t>
              </a:r>
              <a:r>
                <a:rPr lang="en-US" sz="3200" dirty="0">
                  <a:solidFill>
                    <a:prstClr val="black"/>
                  </a:solidFill>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 xmlns:a16="http://schemas.microsoft.com/office/drawing/2014/main" id="{8A0D2F9D-7BF9-4C60-86FF-0D7058FC5C64}"/>
                </a:ext>
              </a:extLst>
            </p:cNvPr>
            <p:cNvSpPr/>
            <p:nvPr/>
          </p:nvSpPr>
          <p:spPr>
            <a:xfrm>
              <a:off x="5135526" y="3125972"/>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prstClr val="black"/>
                  </a:solidFill>
                </a:rPr>
                <a:t>?</a:t>
              </a:r>
            </a:p>
          </p:txBody>
        </p:sp>
        <p:sp>
          <p:nvSpPr>
            <p:cNvPr id="37" name="Rectangle 36">
              <a:extLst>
                <a:ext uri="{FF2B5EF4-FFF2-40B4-BE49-F238E27FC236}">
                  <a16:creationId xmlns="" xmlns:a16="http://schemas.microsoft.com/office/drawing/2014/main" id="{B4E15907-6EC4-44B9-A8CC-2867A19FCF43}"/>
                </a:ext>
              </a:extLst>
            </p:cNvPr>
            <p:cNvSpPr/>
            <p:nvPr/>
          </p:nvSpPr>
          <p:spPr>
            <a:xfrm>
              <a:off x="5475768" y="3721395"/>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prstClr val="black"/>
                  </a:solidFill>
                </a:rPr>
                <a:t>?</a:t>
              </a:r>
            </a:p>
          </p:txBody>
        </p:sp>
      </p:grpSp>
      <p:pic>
        <p:nvPicPr>
          <p:cNvPr id="46" name="Picture 45">
            <a:extLst>
              <a:ext uri="{FF2B5EF4-FFF2-40B4-BE49-F238E27FC236}">
                <a16:creationId xmlns="" xmlns:a16="http://schemas.microsoft.com/office/drawing/2014/main" id="{A75A688F-2AE2-4DF6-91DB-01ABE3A0A5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0" y="4389569"/>
            <a:ext cx="1550194" cy="2234514"/>
          </a:xfrm>
          <a:prstGeom prst="rect">
            <a:avLst/>
          </a:prstGeom>
        </p:spPr>
      </p:pic>
      <p:sp>
        <p:nvSpPr>
          <p:cNvPr id="47" name="Oval Callout 5">
            <a:extLst>
              <a:ext uri="{FF2B5EF4-FFF2-40B4-BE49-F238E27FC236}">
                <a16:creationId xmlns="" xmlns:a16="http://schemas.microsoft.com/office/drawing/2014/main" id="{0176A98A-2ABB-4326-90F3-B819C68B495D}"/>
              </a:ext>
            </a:extLst>
          </p:cNvPr>
          <p:cNvSpPr/>
          <p:nvPr/>
        </p:nvSpPr>
        <p:spPr>
          <a:xfrm>
            <a:off x="1738645" y="4029740"/>
            <a:ext cx="4792404" cy="2828260"/>
          </a:xfrm>
          <a:prstGeom prst="wedgeEllipseCallout">
            <a:avLst>
              <a:gd name="adj1" fmla="val -68694"/>
              <a:gd name="adj2" fmla="val 2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“Ngôi nhà có bao nhiêu cạnh? </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Có bao nhiêu cạnh sát mặt đất?</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Còn lại bao nhiêu cạnh được gắn bóng đèn?”</a:t>
            </a:r>
          </a:p>
        </p:txBody>
      </p:sp>
    </p:spTree>
    <p:extLst>
      <p:ext uri="{BB962C8B-B14F-4D97-AF65-F5344CB8AC3E}">
        <p14:creationId xmlns:p14="http://schemas.microsoft.com/office/powerpoint/2010/main" val="284765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223B80-A284-479D-A4E1-CEAF73ECFBC4}"/>
              </a:ext>
            </a:extLst>
          </p:cNvPr>
          <p:cNvSpPr txBox="1"/>
          <p:nvPr/>
        </p:nvSpPr>
        <p:spPr>
          <a:xfrm>
            <a:off x="845329" y="1371600"/>
            <a:ext cx="7854803" cy="3970318"/>
          </a:xfrm>
          <a:prstGeom prst="rect">
            <a:avLst/>
          </a:prstGeom>
          <a:noFill/>
        </p:spPr>
        <p:txBody>
          <a:bodyPr wrap="square" rtlCol="0">
            <a:spAutoFit/>
          </a:bodyPr>
          <a:lstStyle/>
          <a:p>
            <a:pPr algn="ctr"/>
            <a:r>
              <a:rPr lang="en-US" sz="3600" b="1" u="sng" dirty="0" err="1">
                <a:solidFill>
                  <a:srgbClr val="002060"/>
                </a:solidFill>
                <a:latin typeface="Cambria" panose="02040503050406030204" pitchFamily="18" charset="0"/>
                <a:ea typeface="Cambria" panose="02040503050406030204" pitchFamily="18" charset="0"/>
              </a:rPr>
              <a:t>Bài</a:t>
            </a:r>
            <a:r>
              <a:rPr lang="vi-VN" sz="3600" b="1" u="sng" dirty="0">
                <a:solidFill>
                  <a:srgbClr val="002060"/>
                </a:solidFill>
                <a:latin typeface="Cambria" panose="02040503050406030204" pitchFamily="18" charset="0"/>
                <a:ea typeface="Cambria" panose="02040503050406030204" pitchFamily="18" charset="0"/>
              </a:rPr>
              <a:t> giải:</a:t>
            </a:r>
          </a:p>
          <a:p>
            <a:pPr algn="just"/>
            <a:r>
              <a:rPr lang="vi-VN" sz="3600" b="1" dirty="0">
                <a:solidFill>
                  <a:srgbClr val="002060"/>
                </a:solidFill>
                <a:latin typeface="Cambria" panose="02040503050406030204" pitchFamily="18" charset="0"/>
                <a:ea typeface="Cambria" panose="02040503050406030204" pitchFamily="18" charset="0"/>
              </a:rPr>
              <a:t>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Ngôi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8 </a:t>
            </a:r>
            <a:r>
              <a:rPr lang="en-US" sz="3600" b="1" dirty="0" err="1">
                <a:solidFill>
                  <a:srgbClr val="002060"/>
                </a:solidFill>
                <a:latin typeface="Cambria" panose="02040503050406030204" pitchFamily="18" charset="0"/>
                <a:ea typeface="Cambria" panose="02040503050406030204" pitchFamily="18" charset="0"/>
              </a:rPr>
              <a:t>cạnh</a:t>
            </a:r>
            <a:r>
              <a:rPr lang="vi-VN" sz="3600" b="1" dirty="0">
                <a:solidFill>
                  <a:srgbClr val="002060"/>
                </a:solidFill>
                <a:latin typeface="Cambria" panose="02040503050406030204" pitchFamily="18" charset="0"/>
                <a:ea typeface="Cambria" panose="02040503050406030204" pitchFamily="18" charset="0"/>
              </a:rPr>
              <a:t>. Vậy bác </a:t>
            </a:r>
            <a:r>
              <a:rPr lang="en-US" sz="3600" b="1" dirty="0">
                <a:solidFill>
                  <a:srgbClr val="002060"/>
                </a:solidFill>
                <a:latin typeface="Cambria" panose="02040503050406030204" pitchFamily="18" charset="0"/>
                <a:ea typeface="Cambria" panose="02040503050406030204" pitchFamily="18" charset="0"/>
              </a:rPr>
              <a:t>Nam </a:t>
            </a:r>
            <a:r>
              <a:rPr lang="en-US" sz="3600" b="1" dirty="0" err="1">
                <a:solidFill>
                  <a:srgbClr val="002060"/>
                </a:solidFill>
                <a:latin typeface="Cambria" panose="02040503050406030204" pitchFamily="18" charset="0"/>
                <a:ea typeface="Cambria" panose="02040503050406030204" pitchFamily="18" charset="0"/>
              </a:rPr>
              <a:t>cần</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gắn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a:t>
            </a:r>
            <a:r>
              <a:rPr lang="vi-VN" sz="3600" b="1" dirty="0">
                <a:solidFill>
                  <a:srgbClr val="002060"/>
                </a:solidFill>
                <a:latin typeface="Cambria" panose="02040503050406030204" pitchFamily="18" charset="0"/>
                <a:ea typeface="Cambria" panose="02040503050406030204" pitchFamily="18" charset="0"/>
              </a:rPr>
              <a:t> 8 dây đèn.</a:t>
            </a:r>
          </a:p>
          <a:p>
            <a:pPr algn="ctr"/>
            <a:r>
              <a:rPr lang="vi-VN" sz="3600" b="1" dirty="0">
                <a:solidFill>
                  <a:srgbClr val="002060"/>
                </a:solidFill>
                <a:latin typeface="Cambria" panose="02040503050406030204" pitchFamily="18" charset="0"/>
                <a:ea typeface="Cambria" panose="02040503050406030204" pitchFamily="18" charset="0"/>
              </a:rPr>
              <a:t>b)</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Tổng độ dài dây đèn đó là:</a:t>
            </a:r>
          </a:p>
          <a:p>
            <a:pPr algn="ctr"/>
            <a:r>
              <a:rPr lang="vi-VN" sz="3600" b="1" dirty="0">
                <a:solidFill>
                  <a:srgbClr val="002060"/>
                </a:solidFill>
                <a:latin typeface="Cambria" panose="02040503050406030204" pitchFamily="18" charset="0"/>
                <a:ea typeface="Cambria" panose="02040503050406030204" pitchFamily="18" charset="0"/>
              </a:rPr>
              <a:t>450 x 8 = 3600 (cm)</a:t>
            </a:r>
          </a:p>
          <a:p>
            <a:pPr algn="r"/>
            <a:r>
              <a:rPr lang="vi-VN" sz="3600" b="1" dirty="0">
                <a:solidFill>
                  <a:srgbClr val="002060"/>
                </a:solidFill>
                <a:latin typeface="Cambria" panose="02040503050406030204" pitchFamily="18" charset="0"/>
                <a:ea typeface="Cambria" panose="02040503050406030204" pitchFamily="18" charset="0"/>
              </a:rPr>
              <a:t>Đáp số: a) 8 dây đèn;</a:t>
            </a:r>
            <a:endParaRPr lang="en-US" sz="3600" b="1" dirty="0">
              <a:solidFill>
                <a:srgbClr val="002060"/>
              </a:solidFill>
              <a:latin typeface="Cambria" panose="02040503050406030204" pitchFamily="18" charset="0"/>
              <a:ea typeface="Cambria" panose="02040503050406030204" pitchFamily="18" charset="0"/>
            </a:endParaRPr>
          </a:p>
          <a:p>
            <a:pPr algn="r"/>
            <a:r>
              <a:rPr lang="vi-VN" sz="3600" b="1" dirty="0">
                <a:solidFill>
                  <a:srgbClr val="002060"/>
                </a:solidFill>
                <a:latin typeface="Cambria" panose="02040503050406030204" pitchFamily="18" charset="0"/>
                <a:ea typeface="Cambria" panose="02040503050406030204" pitchFamily="18" charset="0"/>
              </a:rPr>
              <a:t>b) 3600 cm</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285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8AEFC7F-3B65-4314-87B6-F267BEE3C92A}"/>
              </a:ext>
            </a:extLst>
          </p:cNvPr>
          <p:cNvSpPr/>
          <p:nvPr/>
        </p:nvSpPr>
        <p:spPr>
          <a:xfrm>
            <a:off x="304800" y="482600"/>
            <a:ext cx="86106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 xmlns:a16="http://schemas.microsoft.com/office/drawing/2014/main" id="{16377BDE-1C81-4750-97EF-CA128A443879}"/>
              </a:ext>
            </a:extLst>
          </p:cNvPr>
          <p:cNvSpPr/>
          <p:nvPr/>
        </p:nvSpPr>
        <p:spPr>
          <a:xfrm>
            <a:off x="1453202" y="537404"/>
            <a:ext cx="7264017" cy="2677656"/>
          </a:xfrm>
          <a:prstGeom prst="rect">
            <a:avLst/>
          </a:prstGeom>
        </p:spPr>
        <p:txBody>
          <a:bodyPr wrap="square">
            <a:spAutoFit/>
          </a:bodyPr>
          <a:lstStyle/>
          <a:p>
            <a:pPr algn="just" defTabSz="1218900"/>
            <a:r>
              <a:rPr lang="vi-VN" sz="2800" b="1" dirty="0">
                <a:solidFill>
                  <a:prstClr val="black"/>
                </a:solidFill>
                <a:latin typeface="Cambria" panose="02040503050406030204" pitchFamily="18" charset="0"/>
                <a:ea typeface="Cambria" panose="02040503050406030204" pitchFamily="18" charset="0"/>
              </a:rPr>
              <a:t>Mỗi chú sâu sẽ đi theo đường nào để đến chiếc lá là ngôi nhà của mình? Biết rằng mỗi chú sâu chỉ bò theo đường có màu trùng với màu của nó và sâu cũng chỉ bò đến chiếc lá ghi kết quả của phép tính trên mình chú sâu đó.</a:t>
            </a:r>
          </a:p>
        </p:txBody>
      </p:sp>
      <p:pic>
        <p:nvPicPr>
          <p:cNvPr id="14" name="图片 24">
            <a:extLst>
              <a:ext uri="{FF2B5EF4-FFF2-40B4-BE49-F238E27FC236}">
                <a16:creationId xmlns="" xmlns:a16="http://schemas.microsoft.com/office/drawing/2014/main" id="{4D415F71-D596-4CFA-B117-21B1700EC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60936"/>
            <a:ext cx="1510485" cy="1262057"/>
          </a:xfrm>
          <a:prstGeom prst="rect">
            <a:avLst/>
          </a:prstGeom>
        </p:spPr>
      </p:pic>
      <p:sp>
        <p:nvSpPr>
          <p:cNvPr id="15" name="TextBox 14">
            <a:extLst>
              <a:ext uri="{FF2B5EF4-FFF2-40B4-BE49-F238E27FC236}">
                <a16:creationId xmlns="" xmlns:a16="http://schemas.microsoft.com/office/drawing/2014/main" id="{B47B681A-4D10-401B-8AFF-6F7D495D2F93}"/>
              </a:ext>
            </a:extLst>
          </p:cNvPr>
          <p:cNvSpPr txBox="1"/>
          <p:nvPr/>
        </p:nvSpPr>
        <p:spPr>
          <a:xfrm rot="20214955">
            <a:off x="60822" y="-119568"/>
            <a:ext cx="1345187" cy="1405641"/>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3</a:t>
            </a:r>
            <a:r>
              <a:rPr lang="en-GB" sz="4267" b="1" dirty="0">
                <a:solidFill>
                  <a:prstClr val="black"/>
                </a:solidFill>
                <a:latin typeface="Cambria" panose="02040503050406030204" pitchFamily="18" charset="0"/>
                <a:ea typeface="Cambria" panose="02040503050406030204" pitchFamily="18" charset="0"/>
              </a:rPr>
              <a:t>:</a:t>
            </a:r>
          </a:p>
        </p:txBody>
      </p:sp>
      <p:pic>
        <p:nvPicPr>
          <p:cNvPr id="3" name="Picture 2">
            <a:extLst>
              <a:ext uri="{FF2B5EF4-FFF2-40B4-BE49-F238E27FC236}">
                <a16:creationId xmlns="" xmlns:a16="http://schemas.microsoft.com/office/drawing/2014/main" id="{BF7170ED-939B-489A-B422-94EDCA8DBAC3}"/>
              </a:ext>
            </a:extLst>
          </p:cNvPr>
          <p:cNvPicPr>
            <a:picLocks noChangeAspect="1"/>
          </p:cNvPicPr>
          <p:nvPr/>
        </p:nvPicPr>
        <p:blipFill>
          <a:blip r:embed="rId3"/>
          <a:stretch>
            <a:fillRect/>
          </a:stretch>
        </p:blipFill>
        <p:spPr>
          <a:xfrm>
            <a:off x="1819330" y="2835418"/>
            <a:ext cx="6067370" cy="3030899"/>
          </a:xfrm>
          <a:prstGeom prst="rect">
            <a:avLst/>
          </a:prstGeom>
        </p:spPr>
      </p:pic>
    </p:spTree>
    <p:extLst>
      <p:ext uri="{BB962C8B-B14F-4D97-AF65-F5344CB8AC3E}">
        <p14:creationId xmlns:p14="http://schemas.microsoft.com/office/powerpoint/2010/main" val="427199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A8EDA4B-7E38-4063-85B4-4E9BA918A80F}"/>
              </a:ext>
            </a:extLst>
          </p:cNvPr>
          <p:cNvSpPr txBox="1"/>
          <p:nvPr/>
        </p:nvSpPr>
        <p:spPr>
          <a:xfrm>
            <a:off x="2767145" y="446595"/>
            <a:ext cx="4019107" cy="1323439"/>
          </a:xfrm>
          <a:prstGeom prst="rect">
            <a:avLst/>
          </a:prstGeom>
          <a:noFill/>
        </p:spPr>
        <p:txBody>
          <a:bodyPr wrap="square" rtlCol="0">
            <a:spAutoFit/>
          </a:bodyPr>
          <a:lstStyle/>
          <a:p>
            <a:r>
              <a:rPr lang="en-US" sz="4000" b="1" dirty="0" err="1">
                <a:solidFill>
                  <a:srgbClr val="000000"/>
                </a:solidFill>
                <a:latin typeface="Cambria" panose="02040503050406030204" pitchFamily="18" charset="0"/>
                <a:ea typeface="Cambria" panose="02040503050406030204" pitchFamily="18" charset="0"/>
              </a:rPr>
              <a:t>Thực</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hiện</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phép</a:t>
            </a:r>
            <a:r>
              <a:rPr lang="en-US" sz="4000" b="1" dirty="0">
                <a:solidFill>
                  <a:srgbClr val="000000"/>
                </a:solidFill>
                <a:latin typeface="Cambria" panose="02040503050406030204" pitchFamily="18" charset="0"/>
                <a:ea typeface="Cambria" panose="02040503050406030204" pitchFamily="18" charset="0"/>
              </a:rPr>
              <a:t> </a:t>
            </a:r>
            <a:r>
              <a:rPr lang="en-US" sz="4000" b="1" dirty="0" err="1">
                <a:solidFill>
                  <a:srgbClr val="000000"/>
                </a:solidFill>
                <a:latin typeface="Cambria" panose="02040503050406030204" pitchFamily="18" charset="0"/>
                <a:ea typeface="Cambria" panose="02040503050406030204" pitchFamily="18" charset="0"/>
              </a:rPr>
              <a:t>tính</a:t>
            </a:r>
            <a:r>
              <a:rPr lang="en-US" sz="4000" b="1" dirty="0">
                <a:solidFill>
                  <a:srgbClr val="000000"/>
                </a:solidFill>
                <a:latin typeface="Cambria" panose="02040503050406030204" pitchFamily="18" charset="0"/>
                <a:ea typeface="Cambria" panose="02040503050406030204" pitchFamily="18" charset="0"/>
              </a:rPr>
              <a:t>:</a:t>
            </a:r>
            <a:endParaRPr lang="en-US" sz="4000" b="1" dirty="0">
              <a:solidFill>
                <a:prstClr val="black"/>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 xmlns:a16="http://schemas.microsoft.com/office/drawing/2014/main" id="{0483B28E-529F-48E7-B155-AE126BC4BCB5}"/>
              </a:ext>
            </a:extLst>
          </p:cNvPr>
          <p:cNvGrpSpPr/>
          <p:nvPr/>
        </p:nvGrpSpPr>
        <p:grpSpPr>
          <a:xfrm>
            <a:off x="1112156" y="1590171"/>
            <a:ext cx="2442807" cy="2662554"/>
            <a:chOff x="8543047" y="2254675"/>
            <a:chExt cx="2775288" cy="2968175"/>
          </a:xfrm>
        </p:grpSpPr>
        <p:sp>
          <p:nvSpPr>
            <p:cNvPr id="18" name="TextBox 17">
              <a:extLst>
                <a:ext uri="{FF2B5EF4-FFF2-40B4-BE49-F238E27FC236}">
                  <a16:creationId xmlns="" xmlns:a16="http://schemas.microsoft.com/office/drawing/2014/main" id="{E639A279-6C10-4B6E-ADF8-FF4785E0004B}"/>
                </a:ext>
              </a:extLst>
            </p:cNvPr>
            <p:cNvSpPr txBox="1"/>
            <p:nvPr/>
          </p:nvSpPr>
          <p:spPr>
            <a:xfrm>
              <a:off x="9876522" y="2634497"/>
              <a:ext cx="799498" cy="1235177"/>
            </a:xfrm>
            <a:prstGeom prst="rect">
              <a:avLst/>
            </a:prstGeom>
            <a:noFill/>
            <a:ln>
              <a:noFill/>
            </a:ln>
          </p:spPr>
          <p:txBody>
            <a:bodyPr wrap="square" rtlCol="0">
              <a:spAutoFit/>
            </a:bodyPr>
            <a:lstStyle/>
            <a:p>
              <a:pPr>
                <a:defRPr/>
              </a:pPr>
              <a:r>
                <a:rPr lang="en-US" sz="6600" b="1" kern="0" dirty="0">
                  <a:solidFill>
                    <a:srgbClr val="002060"/>
                  </a:solidFill>
                  <a:latin typeface="Calibri" panose="020F0502020204030204"/>
                </a:rPr>
                <a:t> </a:t>
              </a:r>
              <a:endParaRPr lang="vi-VN" sz="6600" b="1" kern="0" dirty="0">
                <a:solidFill>
                  <a:srgbClr val="002060"/>
                </a:solidFill>
              </a:endParaRPr>
            </a:p>
          </p:txBody>
        </p:sp>
        <p:sp>
          <p:nvSpPr>
            <p:cNvPr id="19" name="TextBox 18">
              <a:extLst>
                <a:ext uri="{FF2B5EF4-FFF2-40B4-BE49-F238E27FC236}">
                  <a16:creationId xmlns="" xmlns:a16="http://schemas.microsoft.com/office/drawing/2014/main" id="{5BF4A0F0-2FD4-49E5-B8F1-ADFCEC09ED09}"/>
                </a:ext>
              </a:extLst>
            </p:cNvPr>
            <p:cNvSpPr txBox="1"/>
            <p:nvPr/>
          </p:nvSpPr>
          <p:spPr>
            <a:xfrm>
              <a:off x="9582840" y="2254675"/>
              <a:ext cx="1735495" cy="1955696"/>
            </a:xfrm>
            <a:prstGeom prst="rect">
              <a:avLst/>
            </a:prstGeom>
            <a:noFill/>
            <a:ln>
              <a:noFill/>
            </a:ln>
          </p:spPr>
          <p:txBody>
            <a:bodyPr wrap="square" rtlCol="0">
              <a:spAutoFit/>
            </a:bodyPr>
            <a:lstStyle/>
            <a:p>
              <a:pPr>
                <a:defRPr/>
              </a:pPr>
              <a:r>
                <a:rPr lang="en-US" sz="5400" b="1" kern="0" dirty="0">
                  <a:solidFill>
                    <a:srgbClr val="002060"/>
                  </a:solidFill>
                  <a:latin typeface="Calibri" panose="020F0502020204030204"/>
                </a:rPr>
                <a:t>    721</a:t>
              </a:r>
              <a:endParaRPr lang="vi-VN" sz="5400" b="1" kern="0" dirty="0">
                <a:solidFill>
                  <a:srgbClr val="002060"/>
                </a:solidFill>
              </a:endParaRPr>
            </a:p>
          </p:txBody>
        </p:sp>
        <p:sp>
          <p:nvSpPr>
            <p:cNvPr id="20" name="TextBox 19">
              <a:extLst>
                <a:ext uri="{FF2B5EF4-FFF2-40B4-BE49-F238E27FC236}">
                  <a16:creationId xmlns="" xmlns:a16="http://schemas.microsoft.com/office/drawing/2014/main" id="{DFD23492-A5A9-4013-854C-83049F231902}"/>
                </a:ext>
              </a:extLst>
            </p:cNvPr>
            <p:cNvSpPr txBox="1"/>
            <p:nvPr/>
          </p:nvSpPr>
          <p:spPr>
            <a:xfrm>
              <a:off x="8543047" y="2821118"/>
              <a:ext cx="2759018" cy="2401732"/>
            </a:xfrm>
            <a:prstGeom prst="rect">
              <a:avLst/>
            </a:prstGeom>
            <a:noFill/>
            <a:ln>
              <a:noFill/>
            </a:ln>
          </p:spPr>
          <p:txBody>
            <a:bodyPr wrap="square" rtlCol="0">
              <a:spAutoFit/>
            </a:bodyPr>
            <a:lstStyle/>
            <a:p>
              <a:pPr>
                <a:defRPr/>
              </a:pPr>
              <a:r>
                <a:rPr lang="en-US" sz="8000" b="1" kern="0" dirty="0">
                  <a:solidFill>
                    <a:srgbClr val="002060"/>
                  </a:solidFill>
                  <a:latin typeface="Calibri" panose="020F0502020204030204"/>
                </a:rPr>
                <a:t>    </a:t>
              </a:r>
              <a:r>
                <a:rPr lang="en-US" sz="5400" b="1" kern="0" dirty="0">
                  <a:solidFill>
                    <a:srgbClr val="002060"/>
                  </a:solidFill>
                  <a:latin typeface="Calibri" panose="020F0502020204030204"/>
                </a:rPr>
                <a:t>          6</a:t>
              </a:r>
              <a:endParaRPr lang="vi-VN" sz="8000" b="1" kern="0" dirty="0">
                <a:solidFill>
                  <a:srgbClr val="002060"/>
                </a:solidFill>
              </a:endParaRPr>
            </a:p>
          </p:txBody>
        </p:sp>
        <p:sp>
          <p:nvSpPr>
            <p:cNvPr id="21" name="TextBox 20">
              <a:extLst>
                <a:ext uri="{FF2B5EF4-FFF2-40B4-BE49-F238E27FC236}">
                  <a16:creationId xmlns="" xmlns:a16="http://schemas.microsoft.com/office/drawing/2014/main" id="{7059530B-7874-4861-9C89-9168F7822F6C}"/>
                </a:ext>
              </a:extLst>
            </p:cNvPr>
            <p:cNvSpPr txBox="1"/>
            <p:nvPr/>
          </p:nvSpPr>
          <p:spPr>
            <a:xfrm>
              <a:off x="9263979" y="2558599"/>
              <a:ext cx="799498" cy="2161559"/>
            </a:xfrm>
            <a:prstGeom prst="rect">
              <a:avLst/>
            </a:prstGeom>
            <a:noFill/>
            <a:ln>
              <a:noFill/>
            </a:ln>
          </p:spPr>
          <p:txBody>
            <a:bodyPr wrap="square" rtlCol="0">
              <a:spAutoFit/>
            </a:bodyPr>
            <a:lstStyle/>
            <a:p>
              <a:pPr>
                <a:defRPr/>
              </a:pPr>
              <a:r>
                <a:rPr lang="en-US" sz="6000" b="1" kern="0" dirty="0">
                  <a:solidFill>
                    <a:srgbClr val="002060"/>
                  </a:solidFill>
                  <a:latin typeface="Calibri" panose="020F0502020204030204"/>
                </a:rPr>
                <a:t> x</a:t>
              </a:r>
              <a:endParaRPr lang="vi-VN" sz="6000" b="1" kern="0" dirty="0">
                <a:solidFill>
                  <a:srgbClr val="002060"/>
                </a:solidFill>
              </a:endParaRPr>
            </a:p>
          </p:txBody>
        </p:sp>
        <p:cxnSp>
          <p:nvCxnSpPr>
            <p:cNvPr id="22" name="Straight Connector 21">
              <a:extLst>
                <a:ext uri="{FF2B5EF4-FFF2-40B4-BE49-F238E27FC236}">
                  <a16:creationId xmlns="" xmlns:a16="http://schemas.microsoft.com/office/drawing/2014/main" id="{47E8E3A4-FB8F-4050-92B3-C691CF1EC106}"/>
                </a:ext>
              </a:extLst>
            </p:cNvPr>
            <p:cNvCxnSpPr>
              <a:cxnSpLocks/>
            </p:cNvCxnSpPr>
            <p:nvPr/>
          </p:nvCxnSpPr>
          <p:spPr>
            <a:xfrm flipH="1">
              <a:off x="9885164" y="4044198"/>
              <a:ext cx="1314208" cy="0"/>
            </a:xfrm>
            <a:prstGeom prst="line">
              <a:avLst/>
            </a:prstGeom>
            <a:noFill/>
            <a:ln w="76200" cap="flat" cmpd="sng" algn="ctr">
              <a:solidFill>
                <a:srgbClr val="FF0000"/>
              </a:solidFill>
              <a:prstDash val="solid"/>
              <a:miter lim="800000"/>
            </a:ln>
            <a:effectLst/>
          </p:spPr>
        </p:cxnSp>
      </p:grpSp>
      <p:sp>
        <p:nvSpPr>
          <p:cNvPr id="23" name="TextBox 22">
            <a:extLst>
              <a:ext uri="{FF2B5EF4-FFF2-40B4-BE49-F238E27FC236}">
                <a16:creationId xmlns="" xmlns:a16="http://schemas.microsoft.com/office/drawing/2014/main" id="{4822AD47-DDFA-48C2-8A68-1CD453EB34CE}"/>
              </a:ext>
            </a:extLst>
          </p:cNvPr>
          <p:cNvSpPr txBox="1"/>
          <p:nvPr/>
        </p:nvSpPr>
        <p:spPr>
          <a:xfrm>
            <a:off x="3031941" y="3202799"/>
            <a:ext cx="298174" cy="923330"/>
          </a:xfrm>
          <a:prstGeom prst="rect">
            <a:avLst/>
          </a:prstGeom>
          <a:noFill/>
        </p:spPr>
        <p:txBody>
          <a:bodyPr wrap="square" rtlCol="0">
            <a:spAutoFit/>
          </a:bodyPr>
          <a:lstStyle/>
          <a:p>
            <a:pPr>
              <a:defRPr/>
            </a:pPr>
            <a:r>
              <a:rPr lang="en-US" sz="5400" b="1" dirty="0">
                <a:solidFill>
                  <a:srgbClr val="002060"/>
                </a:solidFill>
                <a:latin typeface="Calibri" panose="020F0502020204030204"/>
              </a:rPr>
              <a:t>6</a:t>
            </a:r>
          </a:p>
        </p:txBody>
      </p:sp>
      <p:sp>
        <p:nvSpPr>
          <p:cNvPr id="24" name="TextBox 23">
            <a:extLst>
              <a:ext uri="{FF2B5EF4-FFF2-40B4-BE49-F238E27FC236}">
                <a16:creationId xmlns="" xmlns:a16="http://schemas.microsoft.com/office/drawing/2014/main" id="{3069A96E-C764-4D21-8202-7D5C3C27DAD5}"/>
              </a:ext>
            </a:extLst>
          </p:cNvPr>
          <p:cNvSpPr txBox="1"/>
          <p:nvPr/>
        </p:nvSpPr>
        <p:spPr>
          <a:xfrm>
            <a:off x="2753033" y="3213431"/>
            <a:ext cx="193813" cy="923330"/>
          </a:xfrm>
          <a:prstGeom prst="rect">
            <a:avLst/>
          </a:prstGeom>
          <a:noFill/>
        </p:spPr>
        <p:txBody>
          <a:bodyPr wrap="square" rtlCol="0">
            <a:spAutoFit/>
          </a:bodyPr>
          <a:lstStyle/>
          <a:p>
            <a:pPr>
              <a:defRPr/>
            </a:pPr>
            <a:r>
              <a:rPr lang="en-US" sz="5400" b="1" dirty="0">
                <a:solidFill>
                  <a:srgbClr val="002060"/>
                </a:solidFill>
                <a:latin typeface="Calibri" panose="020F0502020204030204"/>
              </a:rPr>
              <a:t>2</a:t>
            </a:r>
          </a:p>
        </p:txBody>
      </p:sp>
      <p:sp>
        <p:nvSpPr>
          <p:cNvPr id="25" name="TextBox 24">
            <a:extLst>
              <a:ext uri="{FF2B5EF4-FFF2-40B4-BE49-F238E27FC236}">
                <a16:creationId xmlns="" xmlns:a16="http://schemas.microsoft.com/office/drawing/2014/main" id="{5AF10491-0A82-4BC8-B742-BC3454BE9201}"/>
              </a:ext>
            </a:extLst>
          </p:cNvPr>
          <p:cNvSpPr txBox="1"/>
          <p:nvPr/>
        </p:nvSpPr>
        <p:spPr>
          <a:xfrm>
            <a:off x="2208913" y="3202798"/>
            <a:ext cx="709724" cy="1754326"/>
          </a:xfrm>
          <a:prstGeom prst="rect">
            <a:avLst/>
          </a:prstGeom>
          <a:noFill/>
        </p:spPr>
        <p:txBody>
          <a:bodyPr wrap="square" rtlCol="0">
            <a:spAutoFit/>
          </a:bodyPr>
          <a:lstStyle/>
          <a:p>
            <a:pPr>
              <a:defRPr/>
            </a:pPr>
            <a:r>
              <a:rPr lang="en-US" sz="5400" b="1" dirty="0">
                <a:solidFill>
                  <a:srgbClr val="002060"/>
                </a:solidFill>
                <a:latin typeface="Calibri" panose="020F0502020204030204"/>
              </a:rPr>
              <a:t>43</a:t>
            </a:r>
          </a:p>
        </p:txBody>
      </p:sp>
      <p:grpSp>
        <p:nvGrpSpPr>
          <p:cNvPr id="26" name="Group 25">
            <a:extLst>
              <a:ext uri="{FF2B5EF4-FFF2-40B4-BE49-F238E27FC236}">
                <a16:creationId xmlns="" xmlns:a16="http://schemas.microsoft.com/office/drawing/2014/main" id="{22E9B330-54DB-4DC4-85A4-267F81818632}"/>
              </a:ext>
            </a:extLst>
          </p:cNvPr>
          <p:cNvGrpSpPr/>
          <p:nvPr/>
        </p:nvGrpSpPr>
        <p:grpSpPr>
          <a:xfrm>
            <a:off x="5937127" y="1834080"/>
            <a:ext cx="1929391" cy="1631502"/>
            <a:chOff x="413254" y="1441024"/>
            <a:chExt cx="1968173" cy="1631502"/>
          </a:xfrm>
        </p:grpSpPr>
        <p:sp>
          <p:nvSpPr>
            <p:cNvPr id="27" name="TextBox 43">
              <a:extLst>
                <a:ext uri="{FF2B5EF4-FFF2-40B4-BE49-F238E27FC236}">
                  <a16:creationId xmlns="" xmlns:a16="http://schemas.microsoft.com/office/drawing/2014/main" id="{849EF366-84DB-4207-848D-10D3BD6A3BC1}"/>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srgbClr val="002060"/>
                  </a:solidFill>
                  <a:latin typeface="Calibri" panose="020F0502020204030204" pitchFamily="34" charset="0"/>
                  <a:ea typeface="微软雅黑"/>
                  <a:cs typeface="Calibri" panose="020F0502020204030204" pitchFamily="34" charset="0"/>
                </a:rPr>
                <a:t>6</a:t>
              </a:r>
            </a:p>
          </p:txBody>
        </p:sp>
        <p:sp>
          <p:nvSpPr>
            <p:cNvPr id="28" name="TextBox 49">
              <a:extLst>
                <a:ext uri="{FF2B5EF4-FFF2-40B4-BE49-F238E27FC236}">
                  <a16:creationId xmlns="" xmlns:a16="http://schemas.microsoft.com/office/drawing/2014/main" id="{BF9344C9-5B4C-4972-915D-4BEE629C0FE3}"/>
                </a:ext>
              </a:extLst>
            </p:cNvPr>
            <p:cNvSpPr txBox="1">
              <a:spLocks noChangeArrowheads="1"/>
            </p:cNvSpPr>
            <p:nvPr/>
          </p:nvSpPr>
          <p:spPr bwMode="auto">
            <a:xfrm>
              <a:off x="413254" y="1445824"/>
              <a:ext cx="11352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srgbClr val="002060"/>
                  </a:solidFill>
                  <a:latin typeface="Calibri" panose="020F0502020204030204" pitchFamily="34" charset="0"/>
                  <a:ea typeface="微软雅黑"/>
                  <a:cs typeface="Calibri" panose="020F0502020204030204" pitchFamily="34" charset="0"/>
                </a:rPr>
                <a:t>4 328</a:t>
              </a:r>
            </a:p>
          </p:txBody>
        </p:sp>
        <p:grpSp>
          <p:nvGrpSpPr>
            <p:cNvPr id="29" name="Group 66">
              <a:extLst>
                <a:ext uri="{FF2B5EF4-FFF2-40B4-BE49-F238E27FC236}">
                  <a16:creationId xmlns="" xmlns:a16="http://schemas.microsoft.com/office/drawing/2014/main" id="{966A31E3-9645-469B-8715-FE89777959D1}"/>
                </a:ext>
              </a:extLst>
            </p:cNvPr>
            <p:cNvGrpSpPr>
              <a:grpSpLocks/>
            </p:cNvGrpSpPr>
            <p:nvPr/>
          </p:nvGrpSpPr>
          <p:grpSpPr bwMode="auto">
            <a:xfrm>
              <a:off x="1392414" y="1586678"/>
              <a:ext cx="989013" cy="1485848"/>
              <a:chOff x="2299" y="1296"/>
              <a:chExt cx="623" cy="681"/>
            </a:xfrm>
          </p:grpSpPr>
          <p:cxnSp>
            <p:nvCxnSpPr>
              <p:cNvPr id="30" name="Straight Connector 29">
                <a:extLst>
                  <a:ext uri="{FF2B5EF4-FFF2-40B4-BE49-F238E27FC236}">
                    <a16:creationId xmlns="" xmlns:a16="http://schemas.microsoft.com/office/drawing/2014/main" id="{536AA39E-97C6-46B1-9D9C-108C143D5C24}"/>
                  </a:ext>
                </a:extLst>
              </p:cNvPr>
              <p:cNvCxnSpPr>
                <a:cxnSpLocks/>
              </p:cNvCxnSpPr>
              <p:nvPr/>
            </p:nvCxnSpPr>
            <p:spPr>
              <a:xfrm>
                <a:off x="2299" y="1537"/>
                <a:ext cx="623" cy="0"/>
              </a:xfrm>
              <a:prstGeom prst="line">
                <a:avLst/>
              </a:prstGeom>
              <a:noFill/>
              <a:ln w="38100" cap="flat" cmpd="sng" algn="ctr">
                <a:solidFill>
                  <a:srgbClr val="FF0000"/>
                </a:solidFill>
                <a:prstDash val="solid"/>
              </a:ln>
              <a:effectLst/>
            </p:spPr>
          </p:cxnSp>
          <p:cxnSp>
            <p:nvCxnSpPr>
              <p:cNvPr id="31" name="Straight Connector 30">
                <a:extLst>
                  <a:ext uri="{FF2B5EF4-FFF2-40B4-BE49-F238E27FC236}">
                    <a16:creationId xmlns="" xmlns:a16="http://schemas.microsoft.com/office/drawing/2014/main" id="{66AE626B-0E9F-4BC8-ABE8-5B2B676C92AB}"/>
                  </a:ext>
                </a:extLst>
              </p:cNvPr>
              <p:cNvCxnSpPr>
                <a:cxnSpLocks/>
              </p:cNvCxnSpPr>
              <p:nvPr/>
            </p:nvCxnSpPr>
            <p:spPr>
              <a:xfrm>
                <a:off x="2304" y="1296"/>
                <a:ext cx="0" cy="681"/>
              </a:xfrm>
              <a:prstGeom prst="line">
                <a:avLst/>
              </a:prstGeom>
              <a:noFill/>
              <a:ln w="38100" cap="flat" cmpd="sng" algn="ctr">
                <a:solidFill>
                  <a:srgbClr val="FF0000"/>
                </a:solidFill>
                <a:prstDash val="solid"/>
              </a:ln>
              <a:effectLst/>
            </p:spPr>
          </p:cxnSp>
        </p:grpSp>
      </p:grpSp>
      <p:sp>
        <p:nvSpPr>
          <p:cNvPr id="32" name="TextBox 31">
            <a:extLst>
              <a:ext uri="{FF2B5EF4-FFF2-40B4-BE49-F238E27FC236}">
                <a16:creationId xmlns="" xmlns:a16="http://schemas.microsoft.com/office/drawing/2014/main" id="{0017A184-499C-4932-B599-0069E2EDA33A}"/>
              </a:ext>
            </a:extLst>
          </p:cNvPr>
          <p:cNvSpPr txBox="1"/>
          <p:nvPr/>
        </p:nvSpPr>
        <p:spPr>
          <a:xfrm>
            <a:off x="6922698" y="2465140"/>
            <a:ext cx="278202"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7</a:t>
            </a:r>
          </a:p>
        </p:txBody>
      </p:sp>
      <p:sp>
        <p:nvSpPr>
          <p:cNvPr id="33" name="TextBox 32">
            <a:extLst>
              <a:ext uri="{FF2B5EF4-FFF2-40B4-BE49-F238E27FC236}">
                <a16:creationId xmlns="" xmlns:a16="http://schemas.microsoft.com/office/drawing/2014/main" id="{BB22DAB4-BDE9-4133-871C-A804F9691F9C}"/>
              </a:ext>
            </a:extLst>
          </p:cNvPr>
          <p:cNvSpPr txBox="1"/>
          <p:nvPr/>
        </p:nvSpPr>
        <p:spPr>
          <a:xfrm>
            <a:off x="6194421" y="2238725"/>
            <a:ext cx="408425"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1</a:t>
            </a:r>
          </a:p>
        </p:txBody>
      </p:sp>
      <p:sp>
        <p:nvSpPr>
          <p:cNvPr id="34" name="TextBox 33">
            <a:extLst>
              <a:ext uri="{FF2B5EF4-FFF2-40B4-BE49-F238E27FC236}">
                <a16:creationId xmlns="" xmlns:a16="http://schemas.microsoft.com/office/drawing/2014/main" id="{8EA1A624-D278-4946-B2F4-C93B4191718A}"/>
              </a:ext>
            </a:extLst>
          </p:cNvPr>
          <p:cNvSpPr txBox="1"/>
          <p:nvPr/>
        </p:nvSpPr>
        <p:spPr>
          <a:xfrm>
            <a:off x="6413124" y="2240086"/>
            <a:ext cx="542261"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2</a:t>
            </a:r>
          </a:p>
        </p:txBody>
      </p:sp>
      <p:sp>
        <p:nvSpPr>
          <p:cNvPr id="35" name="TextBox 34">
            <a:extLst>
              <a:ext uri="{FF2B5EF4-FFF2-40B4-BE49-F238E27FC236}">
                <a16:creationId xmlns="" xmlns:a16="http://schemas.microsoft.com/office/drawing/2014/main" id="{3EB32B47-D0AB-4BA8-A7F3-895AEA454EC4}"/>
              </a:ext>
            </a:extLst>
          </p:cNvPr>
          <p:cNvSpPr txBox="1"/>
          <p:nvPr/>
        </p:nvSpPr>
        <p:spPr>
          <a:xfrm>
            <a:off x="7136137" y="2458307"/>
            <a:ext cx="542261"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2</a:t>
            </a:r>
          </a:p>
        </p:txBody>
      </p:sp>
      <p:sp>
        <p:nvSpPr>
          <p:cNvPr id="36" name="TextBox 35">
            <a:extLst>
              <a:ext uri="{FF2B5EF4-FFF2-40B4-BE49-F238E27FC236}">
                <a16:creationId xmlns="" xmlns:a16="http://schemas.microsoft.com/office/drawing/2014/main" id="{902173F1-4A85-485B-8BD5-A24D5EB211A6}"/>
              </a:ext>
            </a:extLst>
          </p:cNvPr>
          <p:cNvSpPr txBox="1"/>
          <p:nvPr/>
        </p:nvSpPr>
        <p:spPr>
          <a:xfrm>
            <a:off x="6373225" y="2678995"/>
            <a:ext cx="318146"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0</a:t>
            </a:r>
          </a:p>
        </p:txBody>
      </p:sp>
      <p:sp>
        <p:nvSpPr>
          <p:cNvPr id="37" name="TextBox 36">
            <a:extLst>
              <a:ext uri="{FF2B5EF4-FFF2-40B4-BE49-F238E27FC236}">
                <a16:creationId xmlns="" xmlns:a16="http://schemas.microsoft.com/office/drawing/2014/main" id="{08802714-75FB-462B-B2EC-146C976B72AE}"/>
              </a:ext>
            </a:extLst>
          </p:cNvPr>
          <p:cNvSpPr txBox="1"/>
          <p:nvPr/>
        </p:nvSpPr>
        <p:spPr>
          <a:xfrm>
            <a:off x="7333931" y="2459666"/>
            <a:ext cx="278345"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1</a:t>
            </a:r>
          </a:p>
        </p:txBody>
      </p:sp>
      <p:sp>
        <p:nvSpPr>
          <p:cNvPr id="38" name="TextBox 37">
            <a:extLst>
              <a:ext uri="{FF2B5EF4-FFF2-40B4-BE49-F238E27FC236}">
                <a16:creationId xmlns="" xmlns:a16="http://schemas.microsoft.com/office/drawing/2014/main" id="{E80B7BFF-3027-4B26-BB22-FA6B878A4157}"/>
              </a:ext>
            </a:extLst>
          </p:cNvPr>
          <p:cNvSpPr txBox="1"/>
          <p:nvPr/>
        </p:nvSpPr>
        <p:spPr>
          <a:xfrm>
            <a:off x="6589034" y="2674914"/>
            <a:ext cx="542261"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8</a:t>
            </a:r>
          </a:p>
        </p:txBody>
      </p:sp>
      <p:sp>
        <p:nvSpPr>
          <p:cNvPr id="39" name="TextBox 38">
            <a:extLst>
              <a:ext uri="{FF2B5EF4-FFF2-40B4-BE49-F238E27FC236}">
                <a16:creationId xmlns="" xmlns:a16="http://schemas.microsoft.com/office/drawing/2014/main" id="{A654EAD9-18F1-4733-A3E0-618AB1FA98F8}"/>
              </a:ext>
            </a:extLst>
          </p:cNvPr>
          <p:cNvSpPr txBox="1"/>
          <p:nvPr/>
        </p:nvSpPr>
        <p:spPr>
          <a:xfrm>
            <a:off x="6600901" y="3138317"/>
            <a:ext cx="542261" cy="707886"/>
          </a:xfrm>
          <a:prstGeom prst="rect">
            <a:avLst/>
          </a:prstGeom>
          <a:noFill/>
        </p:spPr>
        <p:txBody>
          <a:bodyPr wrap="square" rtlCol="0">
            <a:spAutoFit/>
          </a:bodyPr>
          <a:lstStyle/>
          <a:p>
            <a:pPr>
              <a:defRPr/>
            </a:pPr>
            <a:r>
              <a:rPr lang="en-US" sz="4000" b="1" dirty="0">
                <a:solidFill>
                  <a:srgbClr val="002060"/>
                </a:solidFill>
                <a:latin typeface="Calibri" panose="020F0502020204030204" pitchFamily="34" charset="0"/>
                <a:ea typeface="微软雅黑"/>
                <a:cs typeface="Calibri" panose="020F0502020204030204" pitchFamily="34" charset="0"/>
              </a:rPr>
              <a:t>2</a:t>
            </a:r>
          </a:p>
        </p:txBody>
      </p:sp>
      <p:sp>
        <p:nvSpPr>
          <p:cNvPr id="40" name="TextBox 39">
            <a:extLst>
              <a:ext uri="{FF2B5EF4-FFF2-40B4-BE49-F238E27FC236}">
                <a16:creationId xmlns="" xmlns:a16="http://schemas.microsoft.com/office/drawing/2014/main" id="{7C660ABA-6828-4DFB-8FF7-06ED76055687}"/>
              </a:ext>
            </a:extLst>
          </p:cNvPr>
          <p:cNvSpPr txBox="1"/>
          <p:nvPr/>
        </p:nvSpPr>
        <p:spPr>
          <a:xfrm>
            <a:off x="3197742" y="4316848"/>
            <a:ext cx="4912242" cy="1938992"/>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Vậy 721 x 6 = 4326</a:t>
            </a:r>
          </a:p>
          <a:p>
            <a:r>
              <a:rPr lang="vi-VN" sz="4000" b="1" dirty="0">
                <a:solidFill>
                  <a:srgbClr val="FF0000"/>
                </a:solidFill>
                <a:latin typeface="Cambria" panose="02040503050406030204" pitchFamily="18" charset="0"/>
                <a:ea typeface="Cambria" panose="02040503050406030204" pitchFamily="18" charset="0"/>
              </a:rPr>
              <a:t>Vậy 4328 : 6 = 721 (dư 2)</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570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down)">
                                      <p:cBhvr>
                                        <p:cTn id="16" dur="500"/>
                                        <p:tgtEl>
                                          <p:spTgt spid="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500"/>
                                        <p:tgtEl>
                                          <p:spTgt spid="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wipe(down)">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0">
                                            <p:txEl>
                                              <p:pRg st="0" end="0"/>
                                            </p:txEl>
                                          </p:spTgt>
                                        </p:tgtEl>
                                        <p:attrNameLst>
                                          <p:attrName>style.visibility</p:attrName>
                                        </p:attrNameLst>
                                      </p:cBhvr>
                                      <p:to>
                                        <p:strVal val="visible"/>
                                      </p:to>
                                    </p:set>
                                    <p:animEffect transition="in" filter="barn(inVertical)">
                                      <p:cBhvr>
                                        <p:cTn id="76" dur="500"/>
                                        <p:tgtEl>
                                          <p:spTgt spid="40">
                                            <p:txEl>
                                              <p:pRg st="0" end="0"/>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40">
                                            <p:txEl>
                                              <p:pRg st="1" end="1"/>
                                            </p:txEl>
                                          </p:spTgt>
                                        </p:tgtEl>
                                        <p:attrNameLst>
                                          <p:attrName>style.visibility</p:attrName>
                                        </p:attrNameLst>
                                      </p:cBhvr>
                                      <p:to>
                                        <p:strVal val="visible"/>
                                      </p:to>
                                    </p:set>
                                    <p:animEffect transition="in" filter="barn(inVertical)">
                                      <p:cBhvr>
                                        <p:cTn id="79"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EE7C249-90BF-4B18-8BDA-11EAA50FC7E0}"/>
              </a:ext>
            </a:extLst>
          </p:cNvPr>
          <p:cNvSpPr txBox="1"/>
          <p:nvPr/>
        </p:nvSpPr>
        <p:spPr>
          <a:xfrm>
            <a:off x="1778297" y="659239"/>
            <a:ext cx="5534247" cy="1323439"/>
          </a:xfrm>
          <a:prstGeom prst="rect">
            <a:avLst/>
          </a:prstGeom>
          <a:noFill/>
        </p:spPr>
        <p:txBody>
          <a:bodyPr wrap="square" rtlCol="0">
            <a:spAutoFit/>
          </a:bodyPr>
          <a:lstStyle/>
          <a:p>
            <a:pPr algn="ctr"/>
            <a:r>
              <a:rPr lang="vi-VN" sz="4000" b="1" dirty="0">
                <a:solidFill>
                  <a:srgbClr val="FF0000"/>
                </a:solidFill>
                <a:latin typeface="Cambria" panose="02040503050406030204" pitchFamily="18" charset="0"/>
                <a:ea typeface="Cambria" panose="02040503050406030204" pitchFamily="18" charset="0"/>
              </a:rPr>
              <a:t>Các chú sâu đi theo đường sau:</a:t>
            </a:r>
            <a:endParaRPr lang="en-US" sz="40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 xmlns:a16="http://schemas.microsoft.com/office/drawing/2014/main" id="{0506BCB4-9400-48B2-ACD2-3B9FADA08CB5}"/>
              </a:ext>
            </a:extLst>
          </p:cNvPr>
          <p:cNvPicPr>
            <a:picLocks noChangeAspect="1"/>
          </p:cNvPicPr>
          <p:nvPr/>
        </p:nvPicPr>
        <p:blipFill>
          <a:blip r:embed="rId2"/>
          <a:stretch>
            <a:fillRect/>
          </a:stretch>
        </p:blipFill>
        <p:spPr>
          <a:xfrm>
            <a:off x="835652" y="2112673"/>
            <a:ext cx="7266357" cy="3640099"/>
          </a:xfrm>
          <a:prstGeom prst="rect">
            <a:avLst/>
          </a:prstGeom>
        </p:spPr>
      </p:pic>
      <p:grpSp>
        <p:nvGrpSpPr>
          <p:cNvPr id="16" name="Group 15">
            <a:extLst>
              <a:ext uri="{FF2B5EF4-FFF2-40B4-BE49-F238E27FC236}">
                <a16:creationId xmlns="" xmlns:a16="http://schemas.microsoft.com/office/drawing/2014/main" id="{8075A78E-1311-4ABF-8425-4952E9906F3D}"/>
              </a:ext>
            </a:extLst>
          </p:cNvPr>
          <p:cNvGrpSpPr/>
          <p:nvPr/>
        </p:nvGrpSpPr>
        <p:grpSpPr>
          <a:xfrm>
            <a:off x="2161087" y="3221665"/>
            <a:ext cx="4306187" cy="712382"/>
            <a:chOff x="2881423" y="3221665"/>
            <a:chExt cx="5741582" cy="712382"/>
          </a:xfrm>
        </p:grpSpPr>
        <p:cxnSp>
          <p:nvCxnSpPr>
            <p:cNvPr id="6" name="Straight Connector 5">
              <a:extLst>
                <a:ext uri="{FF2B5EF4-FFF2-40B4-BE49-F238E27FC236}">
                  <a16:creationId xmlns="" xmlns:a16="http://schemas.microsoft.com/office/drawing/2014/main" id="{E4B80A13-5D1C-4D86-9A00-A8D03E5570BB}"/>
                </a:ext>
              </a:extLst>
            </p:cNvPr>
            <p:cNvCxnSpPr>
              <a:cxnSpLocks/>
            </p:cNvCxnSpPr>
            <p:nvPr/>
          </p:nvCxnSpPr>
          <p:spPr>
            <a:xfrm>
              <a:off x="2881423" y="3232298"/>
              <a:ext cx="24029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21322426-15F1-405C-B10B-8DBF3EBE3443}"/>
                </a:ext>
              </a:extLst>
            </p:cNvPr>
            <p:cNvCxnSpPr>
              <a:cxnSpLocks/>
            </p:cNvCxnSpPr>
            <p:nvPr/>
          </p:nvCxnSpPr>
          <p:spPr>
            <a:xfrm>
              <a:off x="5263117" y="3232298"/>
              <a:ext cx="0" cy="6911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59F53D0-54E9-4AC4-BD8F-7336281A372B}"/>
                </a:ext>
              </a:extLst>
            </p:cNvPr>
            <p:cNvCxnSpPr>
              <a:cxnSpLocks/>
            </p:cNvCxnSpPr>
            <p:nvPr/>
          </p:nvCxnSpPr>
          <p:spPr>
            <a:xfrm>
              <a:off x="5241851" y="3934047"/>
              <a:ext cx="76554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DF8DA6B-F5A2-4915-B948-52E063914314}"/>
                </a:ext>
              </a:extLst>
            </p:cNvPr>
            <p:cNvCxnSpPr>
              <a:cxnSpLocks/>
            </p:cNvCxnSpPr>
            <p:nvPr/>
          </p:nvCxnSpPr>
          <p:spPr>
            <a:xfrm flipV="1">
              <a:off x="5986130" y="3232298"/>
              <a:ext cx="0" cy="7017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CBA8AE8-CFC1-4A97-B972-8C3119E175AC}"/>
                </a:ext>
              </a:extLst>
            </p:cNvPr>
            <p:cNvCxnSpPr>
              <a:cxnSpLocks/>
            </p:cNvCxnSpPr>
            <p:nvPr/>
          </p:nvCxnSpPr>
          <p:spPr>
            <a:xfrm>
              <a:off x="5954233" y="3221665"/>
              <a:ext cx="266877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A7481CB0-2951-43B4-AD99-895694C4DAD9}"/>
              </a:ext>
            </a:extLst>
          </p:cNvPr>
          <p:cNvGrpSpPr/>
          <p:nvPr/>
        </p:nvGrpSpPr>
        <p:grpSpPr>
          <a:xfrm>
            <a:off x="2153113" y="2509284"/>
            <a:ext cx="4306187" cy="2881424"/>
            <a:chOff x="2881423" y="1052623"/>
            <a:chExt cx="5741582" cy="2881424"/>
          </a:xfrm>
        </p:grpSpPr>
        <p:cxnSp>
          <p:nvCxnSpPr>
            <p:cNvPr id="19" name="Straight Connector 18">
              <a:extLst>
                <a:ext uri="{FF2B5EF4-FFF2-40B4-BE49-F238E27FC236}">
                  <a16:creationId xmlns="" xmlns:a16="http://schemas.microsoft.com/office/drawing/2014/main" id="{CB49FE0D-90AC-46F1-8BAE-838FC5CE4736}"/>
                </a:ext>
              </a:extLst>
            </p:cNvPr>
            <p:cNvCxnSpPr>
              <a:cxnSpLocks/>
            </p:cNvCxnSpPr>
            <p:nvPr/>
          </p:nvCxnSpPr>
          <p:spPr>
            <a:xfrm>
              <a:off x="2881423" y="3232298"/>
              <a:ext cx="16693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B71B8716-ED72-4129-B888-7640F211E62A}"/>
                </a:ext>
              </a:extLst>
            </p:cNvPr>
            <p:cNvCxnSpPr>
              <a:cxnSpLocks/>
            </p:cNvCxnSpPr>
            <p:nvPr/>
          </p:nvCxnSpPr>
          <p:spPr>
            <a:xfrm>
              <a:off x="4550736" y="3232298"/>
              <a:ext cx="0" cy="6911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F15A1B06-64CF-430C-BF1B-C1B7EC43F9A0}"/>
                </a:ext>
              </a:extLst>
            </p:cNvPr>
            <p:cNvCxnSpPr>
              <a:cxnSpLocks/>
            </p:cNvCxnSpPr>
            <p:nvPr/>
          </p:nvCxnSpPr>
          <p:spPr>
            <a:xfrm>
              <a:off x="4529469" y="3912782"/>
              <a:ext cx="2200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EC4C34EC-CB05-4B23-8EDE-A52FDADEB7CB}"/>
                </a:ext>
              </a:extLst>
            </p:cNvPr>
            <p:cNvCxnSpPr>
              <a:cxnSpLocks/>
            </p:cNvCxnSpPr>
            <p:nvPr/>
          </p:nvCxnSpPr>
          <p:spPr>
            <a:xfrm flipV="1">
              <a:off x="6719776" y="1052623"/>
              <a:ext cx="0" cy="28814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299613F8-7057-4598-AF6B-44E0A0639122}"/>
                </a:ext>
              </a:extLst>
            </p:cNvPr>
            <p:cNvCxnSpPr>
              <a:cxnSpLocks/>
            </p:cNvCxnSpPr>
            <p:nvPr/>
          </p:nvCxnSpPr>
          <p:spPr>
            <a:xfrm>
              <a:off x="6709144" y="1073889"/>
              <a:ext cx="1913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94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420</Words>
  <Application>Microsoft Office PowerPoint</Application>
  <PresentationFormat>On-screen Show (4:3)</PresentationFormat>
  <Paragraphs>93</Paragraphs>
  <Slides>11</Slides>
  <Notes>1</Notes>
  <HiddenSlides>0</HiddenSlides>
  <MMClips>1</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3_Office Theme</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2026-04-10T07:15:52Z</dcterms:created>
  <dcterms:modified xsi:type="dcterms:W3CDTF">2026-04-10T07:19:47Z</dcterms:modified>
</cp:coreProperties>
</file>