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8" r:id="rId4"/>
    <p:sldMasterId id="2147483711" r:id="rId5"/>
    <p:sldMasterId id="2147483724" r:id="rId6"/>
    <p:sldMasterId id="2147483737" r:id="rId7"/>
    <p:sldMasterId id="2147483750" r:id="rId8"/>
    <p:sldMasterId id="2147483763" r:id="rId9"/>
    <p:sldMasterId id="2147483776" r:id="rId10"/>
    <p:sldMasterId id="2147483789" r:id="rId11"/>
    <p:sldMasterId id="2147483802" r:id="rId12"/>
  </p:sldMasterIdLst>
  <p:sldIdLst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18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05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96906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731FD06-20B6-4A31-C931-6CAC103D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BCE1D019-EC98-FE17-3755-B2598E0B2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18A77E60-D4D2-356A-9043-1FA23E16E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3832CE94-16DA-FBE5-7228-103A58F5E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B6F3FEBF-2BD9-D86F-1E1C-7DBC016BF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1489DD7C-6FC1-FF3F-E3C3-F89572DA1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1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CB70C1D4-DCDE-51DE-A0E1-0F2A882A8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1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35687847-4883-8359-9D90-0AB83FF1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1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4710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D3130F8-F456-8346-76D7-E1A74B29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23DF42FF-E66F-AF37-4F13-93161EC1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1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A0089F2E-D1B9-5538-8CF8-22521FDF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1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A48777DF-D299-E3F7-1F69-0A92FB33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1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193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150192A9-D5DE-6D61-011B-13FB8936F6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1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C8F687C3-DB2C-0808-84E5-378712B6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1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1ED75EE8-321D-61E9-428A-72832983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1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6918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53C21DC-A04E-569F-E57E-EBC7AD86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7C219B5-8738-3B58-0581-02468CACD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8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4EB0C3B7-072A-A1D6-1522-E3FD37654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AA8764A2-1011-7A7E-2694-53965C73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1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8017AE5-B78E-9E99-422B-1676D10D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1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8DCD95E4-656E-05A8-C935-D18D88B3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1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5906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D28228E-5A9D-0C19-A5C8-3C29EDAB8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0AEF47F4-0E77-8969-DB90-F5B88988C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8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08B8FAC5-8253-D0B7-11F0-F20EF955E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21E5C9E2-ADC9-945A-A012-FC64B550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1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E2E85C7-40B0-60A4-457F-7FD91CBFE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1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112A4B3C-3D38-A6D7-ECB0-5B667962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1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0286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24E2312-7FE0-BEA6-74A4-8431C0CA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F09D5C9B-6986-167D-CCB2-DBF8002BA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8F92931-8FD6-5F9C-EBDE-91FE1C1D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1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049B5DC2-574D-AE35-ADA0-1D655E4B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1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3C6AB76F-86D4-7B01-AF54-9E14F3AD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1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3520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3A2CB97B-F2F7-5F8C-9B8B-229F5B5D1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46906B44-B39C-6F9B-27D2-026BD152D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D898642D-9C25-716A-0E72-F0CE7B0F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1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3B75661F-5675-8D1A-E7B0-F53B6993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1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749A17AF-C187-CB38-00D9-EA6DE252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1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9642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29852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D30536F-4FBC-F111-7556-C86D7F111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DA7A7F88-C51D-58F6-6EF3-EA6D2C617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2C75836-96D6-BBD8-5594-3F4ACE6B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93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104CF6D-38A7-2E0B-DC34-C5C34F89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9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4199210E-30FA-036C-D5A3-34A7DDF39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93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78811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4C2CDA3-AEBF-4A1E-79D8-48DB40B6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E36C581-B683-01FE-15E8-1E649493C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FBAEDCB-DE38-7256-8766-448ECEFB12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93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4410735-FFB9-8CBF-986E-184EC6CD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9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1DE2A02B-A423-0B99-8972-EB72C990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93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3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40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40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29722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7D23DF8-16BE-51C2-BB51-49FDE1FB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81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AF53D568-A8FC-DD75-062E-102C6A157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06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F338657-82A1-1A0F-3597-F2DF1C40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93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0A51949-B185-A609-BE09-82650296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9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9349FF5B-BDC0-BCA4-27EA-DA02DE4E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93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12303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211373D-58A6-400F-F0C0-DED5DE65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E96E866B-7F9D-DC7F-F9B2-C32BD5B4B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39020A7A-1A0A-E061-EAEE-8827DC49B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7969D95E-9201-13B2-C241-87F3EBC8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93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FCC4810-1698-C7C0-F938-7538426D5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9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FE7C218C-EC4D-679C-D8AD-3800C953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93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7521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731FD06-20B6-4A31-C931-6CAC103D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BCE1D019-EC98-FE17-3755-B2598E0B2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18A77E60-D4D2-356A-9043-1FA23E16E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3832CE94-16DA-FBE5-7228-103A58F5E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B6F3FEBF-2BD9-D86F-1E1C-7DBC016BF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1489DD7C-6FC1-FF3F-E3C3-F89572DA1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93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CB70C1D4-DCDE-51DE-A0E1-0F2A882A8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9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35687847-4883-8359-9D90-0AB83FF1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93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6101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D3130F8-F456-8346-76D7-E1A74B29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23DF42FF-E66F-AF37-4F13-93161EC1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93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A0089F2E-D1B9-5538-8CF8-22521FDF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9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A48777DF-D299-E3F7-1F69-0A92FB33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93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78524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150192A9-D5DE-6D61-011B-13FB8936F6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93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C8F687C3-DB2C-0808-84E5-378712B6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9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1ED75EE8-321D-61E9-428A-72832983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93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10325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53C21DC-A04E-569F-E57E-EBC7AD86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7C219B5-8738-3B58-0581-02468CACD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68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4EB0C3B7-072A-A1D6-1522-E3FD37654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AA8764A2-1011-7A7E-2694-53965C73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93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8017AE5-B78E-9E99-422B-1676D10D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9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8DCD95E4-656E-05A8-C935-D18D88B3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93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77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D28228E-5A9D-0C19-A5C8-3C29EDAB8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0AEF47F4-0E77-8969-DB90-F5B88988C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68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08B8FAC5-8253-D0B7-11F0-F20EF955E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21E5C9E2-ADC9-945A-A012-FC64B550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93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E2E85C7-40B0-60A4-457F-7FD91CBFE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9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112A4B3C-3D38-A6D7-ECB0-5B667962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93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871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24E2312-7FE0-BEA6-74A4-8431C0CA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F09D5C9B-6986-167D-CCB2-DBF8002BA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8F92931-8FD6-5F9C-EBDE-91FE1C1D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93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049B5DC2-574D-AE35-ADA0-1D655E4B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9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3C6AB76F-86D4-7B01-AF54-9E14F3AD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93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9156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3A2CB97B-F2F7-5F8C-9B8B-229F5B5D1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46906B44-B39C-6F9B-27D2-026BD152D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D898642D-9C25-716A-0E72-F0CE7B0F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93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3B75661F-5675-8D1A-E7B0-F53B6993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9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749A17AF-C187-CB38-00D9-EA6DE252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93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2564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12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D30536F-4FBC-F111-7556-C86D7F111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DA7A7F88-C51D-58F6-6EF3-EA6D2C617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2C75836-96D6-BBD8-5594-3F4ACE6B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8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104CF6D-38A7-2E0B-DC34-C5C34F89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4199210E-30FA-036C-D5A3-34A7DDF39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8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544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D30536F-4FBC-F111-7556-C86D7F111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DA7A7F88-C51D-58F6-6EF3-EA6D2C617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2C75836-96D6-BBD8-5594-3F4ACE6B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104CF6D-38A7-2E0B-DC34-C5C34F89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4199210E-30FA-036C-D5A3-34A7DDF39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3190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4C2CDA3-AEBF-4A1E-79D8-48DB40B6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E36C581-B683-01FE-15E8-1E649493C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FBAEDCB-DE38-7256-8766-448ECEFB12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4410735-FFB9-8CBF-986E-184EC6CD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1DE2A02B-A423-0B99-8972-EB72C990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1436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7D23DF8-16BE-51C2-BB51-49FDE1FB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61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AF53D568-A8FC-DD75-062E-102C6A157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6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F338657-82A1-1A0F-3597-F2DF1C40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0A51949-B185-A609-BE09-82650296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9349FF5B-BDC0-BCA4-27EA-DA02DE4E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13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211373D-58A6-400F-F0C0-DED5DE65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E96E866B-7F9D-DC7F-F9B2-C32BD5B4B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39020A7A-1A0A-E061-EAEE-8827DC49B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7969D95E-9201-13B2-C241-87F3EBC8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FCC4810-1698-C7C0-F938-7538426D5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FE7C218C-EC4D-679C-D8AD-3800C953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3711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731FD06-20B6-4A31-C931-6CAC103D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BCE1D019-EC98-FE17-3755-B2598E0B2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18A77E60-D4D2-356A-9043-1FA23E16E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3832CE94-16DA-FBE5-7228-103A58F5E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B6F3FEBF-2BD9-D86F-1E1C-7DBC016BF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1489DD7C-6FC1-FF3F-E3C3-F89572DA1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CB70C1D4-DCDE-51DE-A0E1-0F2A882A8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35687847-4883-8359-9D90-0AB83FF1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9352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D3130F8-F456-8346-76D7-E1A74B29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23DF42FF-E66F-AF37-4F13-93161EC1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A0089F2E-D1B9-5538-8CF8-22521FDF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A48777DF-D299-E3F7-1F69-0A92FB33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3926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150192A9-D5DE-6D61-011B-13FB8936F6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C8F687C3-DB2C-0808-84E5-378712B6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1ED75EE8-321D-61E9-428A-72832983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4533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53C21DC-A04E-569F-E57E-EBC7AD86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7C219B5-8738-3B58-0581-02468CACD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8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4EB0C3B7-072A-A1D6-1522-E3FD37654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AA8764A2-1011-7A7E-2694-53965C73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8017AE5-B78E-9E99-422B-1676D10D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8DCD95E4-656E-05A8-C935-D18D88B3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89764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D28228E-5A9D-0C19-A5C8-3C29EDAB8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0AEF47F4-0E77-8969-DB90-F5B88988C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8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08B8FAC5-8253-D0B7-11F0-F20EF955E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21E5C9E2-ADC9-945A-A012-FC64B550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E2E85C7-40B0-60A4-457F-7FD91CBFE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112A4B3C-3D38-A6D7-ECB0-5B667962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268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24E2312-7FE0-BEA6-74A4-8431C0CA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F09D5C9B-6986-167D-CCB2-DBF8002BA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8F92931-8FD6-5F9C-EBDE-91FE1C1D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049B5DC2-574D-AE35-ADA0-1D655E4B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3C6AB76F-86D4-7B01-AF54-9E14F3AD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57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4C2CDA3-AEBF-4A1E-79D8-48DB40B6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E36C581-B683-01FE-15E8-1E649493C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FBAEDCB-DE38-7256-8766-448ECEFB12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8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4410735-FFB9-8CBF-986E-184EC6CD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1DE2A02B-A423-0B99-8972-EB72C990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8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72121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3A2CB97B-F2F7-5F8C-9B8B-229F5B5D1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46906B44-B39C-6F9B-27D2-026BD152D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D898642D-9C25-716A-0E72-F0CE7B0F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3B75661F-5675-8D1A-E7B0-F53B6993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749A17AF-C187-CB38-00D9-EA6DE252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2441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5240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D30536F-4FBC-F111-7556-C86D7F111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DA7A7F88-C51D-58F6-6EF3-EA6D2C617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2C75836-96D6-BBD8-5594-3F4ACE6B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104CF6D-38A7-2E0B-DC34-C5C34F89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4199210E-30FA-036C-D5A3-34A7DDF39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0251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4C2CDA3-AEBF-4A1E-79D8-48DB40B6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E36C581-B683-01FE-15E8-1E649493C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FBAEDCB-DE38-7256-8766-448ECEFB12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4410735-FFB9-8CBF-986E-184EC6CD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1DE2A02B-A423-0B99-8972-EB72C990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25460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7D23DF8-16BE-51C2-BB51-49FDE1FB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AF53D568-A8FC-DD75-062E-102C6A157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F338657-82A1-1A0F-3597-F2DF1C40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0A51949-B185-A609-BE09-82650296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9349FF5B-BDC0-BCA4-27EA-DA02DE4E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6389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211373D-58A6-400F-F0C0-DED5DE65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E96E866B-7F9D-DC7F-F9B2-C32BD5B4B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39020A7A-1A0A-E061-EAEE-8827DC49B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7969D95E-9201-13B2-C241-87F3EBC8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FCC4810-1698-C7C0-F938-7538426D5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FE7C218C-EC4D-679C-D8AD-3800C953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70281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731FD06-20B6-4A31-C931-6CAC103D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BCE1D019-EC98-FE17-3755-B2598E0B2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18A77E60-D4D2-356A-9043-1FA23E16E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3832CE94-16DA-FBE5-7228-103A58F5E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B6F3FEBF-2BD9-D86F-1E1C-7DBC016BF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1489DD7C-6FC1-FF3F-E3C3-F89572DA1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CB70C1D4-DCDE-51DE-A0E1-0F2A882A8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35687847-4883-8359-9D90-0AB83FF1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46378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D3130F8-F456-8346-76D7-E1A74B29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23DF42FF-E66F-AF37-4F13-93161EC1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A0089F2E-D1B9-5538-8CF8-22521FDF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A48777DF-D299-E3F7-1F69-0A92FB33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75630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150192A9-D5DE-6D61-011B-13FB8936F6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C8F687C3-DB2C-0808-84E5-378712B6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1ED75EE8-321D-61E9-428A-72832983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32977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53C21DC-A04E-569F-E57E-EBC7AD86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7C219B5-8738-3B58-0581-02468CACD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4EB0C3B7-072A-A1D6-1522-E3FD37654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AA8764A2-1011-7A7E-2694-53965C73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8017AE5-B78E-9E99-422B-1676D10D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8DCD95E4-656E-05A8-C935-D18D88B3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270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7D23DF8-16BE-51C2-BB51-49FDE1FB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6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AF53D568-A8FC-DD75-062E-102C6A157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9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F338657-82A1-1A0F-3597-F2DF1C40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8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0A51949-B185-A609-BE09-82650296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9349FF5B-BDC0-BCA4-27EA-DA02DE4E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8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79929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D28228E-5A9D-0C19-A5C8-3C29EDAB8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0AEF47F4-0E77-8969-DB90-F5B88988C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08B8FAC5-8253-D0B7-11F0-F20EF955E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21E5C9E2-ADC9-945A-A012-FC64B550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E2E85C7-40B0-60A4-457F-7FD91CBFE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112A4B3C-3D38-A6D7-ECB0-5B667962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5898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24E2312-7FE0-BEA6-74A4-8431C0CA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F09D5C9B-6986-167D-CCB2-DBF8002BA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8F92931-8FD6-5F9C-EBDE-91FE1C1D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049B5DC2-574D-AE35-ADA0-1D655E4B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3C6AB76F-86D4-7B01-AF54-9E14F3AD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6286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3A2CB97B-F2F7-5F8C-9B8B-229F5B5D1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46906B44-B39C-6F9B-27D2-026BD152D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D898642D-9C25-716A-0E72-F0CE7B0F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3B75661F-5675-8D1A-E7B0-F53B6993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749A17AF-C187-CB38-00D9-EA6DE252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588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044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211373D-58A6-400F-F0C0-DED5DE65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E96E866B-7F9D-DC7F-F9B2-C32BD5B4B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39020A7A-1A0A-E061-EAEE-8827DC49B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7969D95E-9201-13B2-C241-87F3EBC8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8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FCC4810-1698-C7C0-F938-7538426D5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FE7C218C-EC4D-679C-D8AD-3800C953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8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10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731FD06-20B6-4A31-C931-6CAC103D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BCE1D019-EC98-FE17-3755-B2598E0B2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18A77E60-D4D2-356A-9043-1FA23E16E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3832CE94-16DA-FBE5-7228-103A58F5E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B6F3FEBF-2BD9-D86F-1E1C-7DBC016BF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1489DD7C-6FC1-FF3F-E3C3-F89572DA1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8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CB70C1D4-DCDE-51DE-A0E1-0F2A882A8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35687847-4883-8359-9D90-0AB83FF1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8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48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D3130F8-F456-8346-76D7-E1A74B29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23DF42FF-E66F-AF37-4F13-93161EC1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8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A0089F2E-D1B9-5538-8CF8-22521FDF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A48777DF-D299-E3F7-1F69-0A92FB33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8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18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150192A9-D5DE-6D61-011B-13FB8936F6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8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C8F687C3-DB2C-0808-84E5-378712B6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1ED75EE8-321D-61E9-428A-72832983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8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87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53C21DC-A04E-569F-E57E-EBC7AD86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7C219B5-8738-3B58-0581-02468CACD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5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4EB0C3B7-072A-A1D6-1522-E3FD37654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AA8764A2-1011-7A7E-2694-53965C73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8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8017AE5-B78E-9E99-422B-1676D10D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8DCD95E4-656E-05A8-C935-D18D88B3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8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0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561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D28228E-5A9D-0C19-A5C8-3C29EDAB8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0AEF47F4-0E77-8969-DB90-F5B88988C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5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08B8FAC5-8253-D0B7-11F0-F20EF955E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21E5C9E2-ADC9-945A-A012-FC64B550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8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E2E85C7-40B0-60A4-457F-7FD91CBFE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112A4B3C-3D38-A6D7-ECB0-5B667962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8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53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24E2312-7FE0-BEA6-74A4-8431C0CA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F09D5C9B-6986-167D-CCB2-DBF8002BA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8F92931-8FD6-5F9C-EBDE-91FE1C1D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8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049B5DC2-574D-AE35-ADA0-1D655E4B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3C6AB76F-86D4-7B01-AF54-9E14F3AD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8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383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3A2CB97B-F2F7-5F8C-9B8B-229F5B5D1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46906B44-B39C-6F9B-27D2-026BD152D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D898642D-9C25-716A-0E72-F0CE7B0F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8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3B75661F-5675-8D1A-E7B0-F53B6993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749A17AF-C187-CB38-00D9-EA6DE252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8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0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809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D30536F-4FBC-F111-7556-C86D7F111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DA7A7F88-C51D-58F6-6EF3-EA6D2C617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2C75836-96D6-BBD8-5594-3F4ACE6B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77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104CF6D-38A7-2E0B-DC34-C5C34F89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7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4199210E-30FA-036C-D5A3-34A7DDF39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77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638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4C2CDA3-AEBF-4A1E-79D8-48DB40B6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E36C581-B683-01FE-15E8-1E649493C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FBAEDCB-DE38-7256-8766-448ECEFB12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77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4410735-FFB9-8CBF-986E-184EC6CD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7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1DE2A02B-A423-0B99-8972-EB72C990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77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256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7D23DF8-16BE-51C2-BB51-49FDE1FB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6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AF53D568-A8FC-DD75-062E-102C6A157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9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F338657-82A1-1A0F-3597-F2DF1C40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77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0A51949-B185-A609-BE09-82650296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7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9349FF5B-BDC0-BCA4-27EA-DA02DE4E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77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652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211373D-58A6-400F-F0C0-DED5DE65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E96E866B-7F9D-DC7F-F9B2-C32BD5B4B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39020A7A-1A0A-E061-EAEE-8827DC49B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7969D95E-9201-13B2-C241-87F3EBC8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77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FCC4810-1698-C7C0-F938-7538426D5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7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FE7C218C-EC4D-679C-D8AD-3800C953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77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6625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731FD06-20B6-4A31-C931-6CAC103D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BCE1D019-EC98-FE17-3755-B2598E0B2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18A77E60-D4D2-356A-9043-1FA23E16E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3832CE94-16DA-FBE5-7228-103A58F5E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B6F3FEBF-2BD9-D86F-1E1C-7DBC016BF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1489DD7C-6FC1-FF3F-E3C3-F89572DA1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77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CB70C1D4-DCDE-51DE-A0E1-0F2A882A8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7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35687847-4883-8359-9D90-0AB83FF1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77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329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D3130F8-F456-8346-76D7-E1A74B29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23DF42FF-E66F-AF37-4F13-93161EC1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77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A0089F2E-D1B9-5538-8CF8-22521FDF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7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A48777DF-D299-E3F7-1F69-0A92FB33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77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0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6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892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150192A9-D5DE-6D61-011B-13FB8936F6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77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C8F687C3-DB2C-0808-84E5-378712B6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7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1ED75EE8-321D-61E9-428A-72832983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77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221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53C21DC-A04E-569F-E57E-EBC7AD86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7C219B5-8738-3B58-0581-02468CACD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52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4EB0C3B7-072A-A1D6-1522-E3FD37654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AA8764A2-1011-7A7E-2694-53965C73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77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8017AE5-B78E-9E99-422B-1676D10D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7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8DCD95E4-656E-05A8-C935-D18D88B3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77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753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D28228E-5A9D-0C19-A5C8-3C29EDAB8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0AEF47F4-0E77-8969-DB90-F5B88988C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52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08B8FAC5-8253-D0B7-11F0-F20EF955E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21E5C9E2-ADC9-945A-A012-FC64B550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77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E2E85C7-40B0-60A4-457F-7FD91CBFE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7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112A4B3C-3D38-A6D7-ECB0-5B667962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77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1471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24E2312-7FE0-BEA6-74A4-8431C0CA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F09D5C9B-6986-167D-CCB2-DBF8002BA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8F92931-8FD6-5F9C-EBDE-91FE1C1D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77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049B5DC2-574D-AE35-ADA0-1D655E4B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7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3C6AB76F-86D4-7B01-AF54-9E14F3AD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77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502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3A2CB97B-F2F7-5F8C-9B8B-229F5B5D1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46906B44-B39C-6F9B-27D2-026BD152D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D898642D-9C25-716A-0E72-F0CE7B0F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77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3B75661F-5675-8D1A-E7B0-F53B6993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7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749A17AF-C187-CB38-00D9-EA6DE252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77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0513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392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D30536F-4FBC-F111-7556-C86D7F111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DA7A7F88-C51D-58F6-6EF3-EA6D2C617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2C75836-96D6-BBD8-5594-3F4ACE6B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7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104CF6D-38A7-2E0B-DC34-C5C34F89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4199210E-30FA-036C-D5A3-34A7DDF39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7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267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4C2CDA3-AEBF-4A1E-79D8-48DB40B6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E36C581-B683-01FE-15E8-1E649493C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FBAEDCB-DE38-7256-8766-448ECEFB12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7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4410735-FFB9-8CBF-986E-184EC6CD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1DE2A02B-A423-0B99-8972-EB72C990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7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381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7D23DF8-16BE-51C2-BB51-49FDE1FB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5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AF53D568-A8FC-DD75-062E-102C6A157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8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F338657-82A1-1A0F-3597-F2DF1C40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7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0A51949-B185-A609-BE09-82650296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9349FF5B-BDC0-BCA4-27EA-DA02DE4E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7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3338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211373D-58A6-400F-F0C0-DED5DE65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E96E866B-7F9D-DC7F-F9B2-C32BD5B4B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39020A7A-1A0A-E061-EAEE-8827DC49B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7969D95E-9201-13B2-C241-87F3EBC8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7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FCC4810-1698-C7C0-F938-7538426D5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FE7C218C-EC4D-679C-D8AD-3800C953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7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036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121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731FD06-20B6-4A31-C931-6CAC103D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BCE1D019-EC98-FE17-3755-B2598E0B2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18A77E60-D4D2-356A-9043-1FA23E16E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3832CE94-16DA-FBE5-7228-103A58F5E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B6F3FEBF-2BD9-D86F-1E1C-7DBC016BF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1489DD7C-6FC1-FF3F-E3C3-F89572DA1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7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CB70C1D4-DCDE-51DE-A0E1-0F2A882A8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35687847-4883-8359-9D90-0AB83FF1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7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8631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D3130F8-F456-8346-76D7-E1A74B29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23DF42FF-E66F-AF37-4F13-93161EC1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7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A0089F2E-D1B9-5538-8CF8-22521FDF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A48777DF-D299-E3F7-1F69-0A92FB33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7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9645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150192A9-D5DE-6D61-011B-13FB8936F6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7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C8F687C3-DB2C-0808-84E5-378712B6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1ED75EE8-321D-61E9-428A-72832983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7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5540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53C21DC-A04E-569F-E57E-EBC7AD86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7C219B5-8738-3B58-0581-02468CACD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4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4EB0C3B7-072A-A1D6-1522-E3FD37654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AA8764A2-1011-7A7E-2694-53965C73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7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8017AE5-B78E-9E99-422B-1676D10D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8DCD95E4-656E-05A8-C935-D18D88B3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7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9406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D28228E-5A9D-0C19-A5C8-3C29EDAB8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0AEF47F4-0E77-8969-DB90-F5B88988C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4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08B8FAC5-8253-D0B7-11F0-F20EF955E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21E5C9E2-ADC9-945A-A012-FC64B550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7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E2E85C7-40B0-60A4-457F-7FD91CBFE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112A4B3C-3D38-A6D7-ECB0-5B667962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7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589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24E2312-7FE0-BEA6-74A4-8431C0CA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F09D5C9B-6986-167D-CCB2-DBF8002BA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8F92931-8FD6-5F9C-EBDE-91FE1C1D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7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049B5DC2-574D-AE35-ADA0-1D655E4B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3C6AB76F-86D4-7B01-AF54-9E14F3AD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7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3491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3A2CB97B-F2F7-5F8C-9B8B-229F5B5D1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46906B44-B39C-6F9B-27D2-026BD152D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D898642D-9C25-716A-0E72-F0CE7B0F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7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3B75661F-5675-8D1A-E7B0-F53B6993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7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749A17AF-C187-CB38-00D9-EA6DE252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7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905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6458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D30536F-4FBC-F111-7556-C86D7F111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DA7A7F88-C51D-58F6-6EF3-EA6D2C617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2C75836-96D6-BBD8-5594-3F4ACE6B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63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104CF6D-38A7-2E0B-DC34-C5C34F89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4199210E-30FA-036C-D5A3-34A7DDF39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63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511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4C2CDA3-AEBF-4A1E-79D8-48DB40B6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E36C581-B683-01FE-15E8-1E649493C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FBAEDCB-DE38-7256-8766-448ECEFB12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63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4410735-FFB9-8CBF-986E-184EC6CD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1DE2A02B-A423-0B99-8972-EB72C990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63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58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07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0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755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7D23DF8-16BE-51C2-BB51-49FDE1FB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51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AF53D568-A8FC-DD75-062E-102C6A157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76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F338657-82A1-1A0F-3597-F2DF1C40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63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0A51949-B185-A609-BE09-82650296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9349FF5B-BDC0-BCA4-27EA-DA02DE4E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63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927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211373D-58A6-400F-F0C0-DED5DE65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E96E866B-7F9D-DC7F-F9B2-C32BD5B4B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39020A7A-1A0A-E061-EAEE-8827DC49B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7969D95E-9201-13B2-C241-87F3EBC8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63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FCC4810-1698-C7C0-F938-7538426D5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FE7C218C-EC4D-679C-D8AD-3800C953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63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0305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731FD06-20B6-4A31-C931-6CAC103D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BCE1D019-EC98-FE17-3755-B2598E0B2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18A77E60-D4D2-356A-9043-1FA23E16E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3832CE94-16DA-FBE5-7228-103A58F5E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B6F3FEBF-2BD9-D86F-1E1C-7DBC016BF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1489DD7C-6FC1-FF3F-E3C3-F89572DA1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63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CB70C1D4-DCDE-51DE-A0E1-0F2A882A8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35687847-4883-8359-9D90-0AB83FF1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63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4741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D3130F8-F456-8346-76D7-E1A74B29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23DF42FF-E66F-AF37-4F13-93161EC1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63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A0089F2E-D1B9-5538-8CF8-22521FDF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A48777DF-D299-E3F7-1F69-0A92FB33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63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061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150192A9-D5DE-6D61-011B-13FB8936F6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63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C8F687C3-DB2C-0808-84E5-378712B6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1ED75EE8-321D-61E9-428A-72832983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63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135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53C21DC-A04E-569F-E57E-EBC7AD86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7C219B5-8738-3B58-0581-02468CACD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38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4EB0C3B7-072A-A1D6-1522-E3FD37654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AA8764A2-1011-7A7E-2694-53965C73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63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8017AE5-B78E-9E99-422B-1676D10D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8DCD95E4-656E-05A8-C935-D18D88B3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63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335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D28228E-5A9D-0C19-A5C8-3C29EDAB8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0AEF47F4-0E77-8969-DB90-F5B88988C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38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08B8FAC5-8253-D0B7-11F0-F20EF955E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21E5C9E2-ADC9-945A-A012-FC64B550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63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E2E85C7-40B0-60A4-457F-7FD91CBFE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112A4B3C-3D38-A6D7-ECB0-5B667962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63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4445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24E2312-7FE0-BEA6-74A4-8431C0CA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F09D5C9B-6986-167D-CCB2-DBF8002BA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8F92931-8FD6-5F9C-EBDE-91FE1C1D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63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049B5DC2-574D-AE35-ADA0-1D655E4B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3C6AB76F-86D4-7B01-AF54-9E14F3AD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63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4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3A2CB97B-F2F7-5F8C-9B8B-229F5B5D1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46906B44-B39C-6F9B-27D2-026BD152D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D898642D-9C25-716A-0E72-F0CE7B0F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63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3B75661F-5675-8D1A-E7B0-F53B6993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749A17AF-C187-CB38-00D9-EA6DE252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63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184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445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0322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D30536F-4FBC-F111-7556-C86D7F111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DA7A7F88-C51D-58F6-6EF3-EA6D2C617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2C75836-96D6-BBD8-5594-3F4ACE6B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53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104CF6D-38A7-2E0B-DC34-C5C34F89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4199210E-30FA-036C-D5A3-34A7DDF39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53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2161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4C2CDA3-AEBF-4A1E-79D8-48DB40B6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E36C581-B683-01FE-15E8-1E649493C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FBAEDCB-DE38-7256-8766-448ECEFB12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53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4410735-FFB9-8CBF-986E-184EC6CD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1DE2A02B-A423-0B99-8972-EB72C990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53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278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7D23DF8-16BE-51C2-BB51-49FDE1FB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41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AF53D568-A8FC-DD75-062E-102C6A157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66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F338657-82A1-1A0F-3597-F2DF1C40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53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0A51949-B185-A609-BE09-82650296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9349FF5B-BDC0-BCA4-27EA-DA02DE4E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53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6868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211373D-58A6-400F-F0C0-DED5DE65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E96E866B-7F9D-DC7F-F9B2-C32BD5B4B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39020A7A-1A0A-E061-EAEE-8827DC49B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7969D95E-9201-13B2-C241-87F3EBC8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53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FCC4810-1698-C7C0-F938-7538426D5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FE7C218C-EC4D-679C-D8AD-3800C953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53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321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731FD06-20B6-4A31-C931-6CAC103D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BCE1D019-EC98-FE17-3755-B2598E0B2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18A77E60-D4D2-356A-9043-1FA23E16E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3832CE94-16DA-FBE5-7228-103A58F5E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B6F3FEBF-2BD9-D86F-1E1C-7DBC016BF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1489DD7C-6FC1-FF3F-E3C3-F89572DA1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53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CB70C1D4-DCDE-51DE-A0E1-0F2A882A8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35687847-4883-8359-9D90-0AB83FF1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53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5994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D3130F8-F456-8346-76D7-E1A74B29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23DF42FF-E66F-AF37-4F13-93161EC1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53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A0089F2E-D1B9-5538-8CF8-22521FDF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A48777DF-D299-E3F7-1F69-0A92FB33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53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715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150192A9-D5DE-6D61-011B-13FB8936F6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53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C8F687C3-DB2C-0808-84E5-378712B6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1ED75EE8-321D-61E9-428A-72832983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53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3958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53C21DC-A04E-569F-E57E-EBC7AD86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7C219B5-8738-3B58-0581-02468CACD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28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4EB0C3B7-072A-A1D6-1522-E3FD37654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AA8764A2-1011-7A7E-2694-53965C73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53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8017AE5-B78E-9E99-422B-1676D10D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8DCD95E4-656E-05A8-C935-D18D88B3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53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5596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D28228E-5A9D-0C19-A5C8-3C29EDAB8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0AEF47F4-0E77-8969-DB90-F5B88988C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28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08B8FAC5-8253-D0B7-11F0-F20EF955E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21E5C9E2-ADC9-945A-A012-FC64B550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53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E2E85C7-40B0-60A4-457F-7FD91CBFE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112A4B3C-3D38-A6D7-ECB0-5B667962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53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6489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24E2312-7FE0-BEA6-74A4-8431C0CA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F09D5C9B-6986-167D-CCB2-DBF8002BA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8F92931-8FD6-5F9C-EBDE-91FE1C1D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53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049B5DC2-574D-AE35-ADA0-1D655E4B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3C6AB76F-86D4-7B01-AF54-9E14F3AD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53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092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688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3A2CB97B-F2F7-5F8C-9B8B-229F5B5D1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46906B44-B39C-6F9B-27D2-026BD152D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D898642D-9C25-716A-0E72-F0CE7B0F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53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3B75661F-5675-8D1A-E7B0-F53B6993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749A17AF-C187-CB38-00D9-EA6DE252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53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7000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4079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D30536F-4FBC-F111-7556-C86D7F111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DA7A7F88-C51D-58F6-6EF3-EA6D2C617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2C75836-96D6-BBD8-5594-3F4ACE6B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4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104CF6D-38A7-2E0B-DC34-C5C34F89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4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4199210E-30FA-036C-D5A3-34A7DDF39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4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9414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4C2CDA3-AEBF-4A1E-79D8-48DB40B6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E36C581-B683-01FE-15E8-1E649493C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FBAEDCB-DE38-7256-8766-448ECEFB12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4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4410735-FFB9-8CBF-986E-184EC6CD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4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1DE2A02B-A423-0B99-8972-EB72C990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4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7371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7D23DF8-16BE-51C2-BB51-49FDE1FB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2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AF53D568-A8FC-DD75-062E-102C6A157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5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F338657-82A1-1A0F-3597-F2DF1C40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4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0A51949-B185-A609-BE09-82650296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4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9349FF5B-BDC0-BCA4-27EA-DA02DE4E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4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934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211373D-58A6-400F-F0C0-DED5DE65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E96E866B-7F9D-DC7F-F9B2-C32BD5B4B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39020A7A-1A0A-E061-EAEE-8827DC49B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7969D95E-9201-13B2-C241-87F3EBC8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4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FCC4810-1698-C7C0-F938-7538426D5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4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FE7C218C-EC4D-679C-D8AD-3800C953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4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0267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731FD06-20B6-4A31-C931-6CAC103D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BCE1D019-EC98-FE17-3755-B2598E0B2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18A77E60-D4D2-356A-9043-1FA23E16E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3832CE94-16DA-FBE5-7228-103A58F5E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B6F3FEBF-2BD9-D86F-1E1C-7DBC016BF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1489DD7C-6FC1-FF3F-E3C3-F89572DA1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4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CB70C1D4-DCDE-51DE-A0E1-0F2A882A8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4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35687847-4883-8359-9D90-0AB83FF1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4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1275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D3130F8-F456-8346-76D7-E1A74B29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23DF42FF-E66F-AF37-4F13-93161EC1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4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A0089F2E-D1B9-5538-8CF8-22521FDF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4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A48777DF-D299-E3F7-1F69-0A92FB33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4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4294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150192A9-D5DE-6D61-011B-13FB8936F6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4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C8F687C3-DB2C-0808-84E5-378712B6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4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1ED75EE8-321D-61E9-428A-72832983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4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450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53C21DC-A04E-569F-E57E-EBC7AD86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7C219B5-8738-3B58-0581-02468CACD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1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4EB0C3B7-072A-A1D6-1522-E3FD37654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AA8764A2-1011-7A7E-2694-53965C73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4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8017AE5-B78E-9E99-422B-1676D10D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4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8DCD95E4-656E-05A8-C935-D18D88B3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4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3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81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81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4638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D28228E-5A9D-0C19-A5C8-3C29EDAB8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0AEF47F4-0E77-8969-DB90-F5B88988C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1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08B8FAC5-8253-D0B7-11F0-F20EF955E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21E5C9E2-ADC9-945A-A012-FC64B550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4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E2E85C7-40B0-60A4-457F-7FD91CBFE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4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112A4B3C-3D38-A6D7-ECB0-5B667962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4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161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24E2312-7FE0-BEA6-74A4-8431C0CA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F09D5C9B-6986-167D-CCB2-DBF8002BA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8F92931-8FD6-5F9C-EBDE-91FE1C1D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4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049B5DC2-574D-AE35-ADA0-1D655E4B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4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3C6AB76F-86D4-7B01-AF54-9E14F3AD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4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922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3A2CB97B-F2F7-5F8C-9B8B-229F5B5D1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46906B44-B39C-6F9B-27D2-026BD152D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D898642D-9C25-716A-0E72-F0CE7B0F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4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3B75661F-5675-8D1A-E7B0-F53B6993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4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749A17AF-C187-CB38-00D9-EA6DE252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4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4179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5728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D30536F-4FBC-F111-7556-C86D7F111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DA7A7F88-C51D-58F6-6EF3-EA6D2C617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2C75836-96D6-BBD8-5594-3F4ACE6B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27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104CF6D-38A7-2E0B-DC34-C5C34F89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2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4199210E-30FA-036C-D5A3-34A7DDF39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27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9490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4C2CDA3-AEBF-4A1E-79D8-48DB40B6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E36C581-B683-01FE-15E8-1E649493C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FBAEDCB-DE38-7256-8766-448ECEFB12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27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4410735-FFB9-8CBF-986E-184EC6CD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2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1DE2A02B-A423-0B99-8972-EB72C990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27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1687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7D23DF8-16BE-51C2-BB51-49FDE1FB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1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AF53D568-A8FC-DD75-062E-102C6A157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4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F338657-82A1-1A0F-3597-F2DF1C40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27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0A51949-B185-A609-BE09-82650296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2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9349FF5B-BDC0-BCA4-27EA-DA02DE4E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27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8283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211373D-58A6-400F-F0C0-DED5DE65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E96E866B-7F9D-DC7F-F9B2-C32BD5B4B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39020A7A-1A0A-E061-EAEE-8827DC49B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7969D95E-9201-13B2-C241-87F3EBC8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27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FCC4810-1698-C7C0-F938-7538426D5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2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FE7C218C-EC4D-679C-D8AD-3800C953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27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2879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731FD06-20B6-4A31-C931-6CAC103D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BCE1D019-EC98-FE17-3755-B2598E0B2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18A77E60-D4D2-356A-9043-1FA23E16E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3832CE94-16DA-FBE5-7228-103A58F5E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B6F3FEBF-2BD9-D86F-1E1C-7DBC016BF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1489DD7C-6FC1-FF3F-E3C3-F89572DA1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27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CB70C1D4-DCDE-51DE-A0E1-0F2A882A8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2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35687847-4883-8359-9D90-0AB83FF1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27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1100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D3130F8-F456-8346-76D7-E1A74B29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23DF42FF-E66F-AF37-4F13-93161EC1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27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A0089F2E-D1B9-5538-8CF8-22521FDF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2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A48777DF-D299-E3F7-1F69-0A92FB33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27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088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136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809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938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150192A9-D5DE-6D61-011B-13FB8936F6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27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C8F687C3-DB2C-0808-84E5-378712B6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2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1ED75EE8-321D-61E9-428A-72832983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27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740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53C21DC-A04E-569F-E57E-EBC7AD86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7C219B5-8738-3B58-0581-02468CACD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02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4EB0C3B7-072A-A1D6-1522-E3FD37654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AA8764A2-1011-7A7E-2694-53965C73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27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8017AE5-B78E-9E99-422B-1676D10D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2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8DCD95E4-656E-05A8-C935-D18D88B3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27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7228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D28228E-5A9D-0C19-A5C8-3C29EDAB8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0AEF47F4-0E77-8969-DB90-F5B88988C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02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08B8FAC5-8253-D0B7-11F0-F20EF955E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21E5C9E2-ADC9-945A-A012-FC64B550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27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E2E85C7-40B0-60A4-457F-7FD91CBFE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2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112A4B3C-3D38-A6D7-ECB0-5B667962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27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2452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24E2312-7FE0-BEA6-74A4-8431C0CA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F09D5C9B-6986-167D-CCB2-DBF8002BA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8F92931-8FD6-5F9C-EBDE-91FE1C1D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27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049B5DC2-574D-AE35-ADA0-1D655E4B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2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3C6AB76F-86D4-7B01-AF54-9E14F3AD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27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9569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3A2CB97B-F2F7-5F8C-9B8B-229F5B5D1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46906B44-B39C-6F9B-27D2-026BD152D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D898642D-9C25-716A-0E72-F0CE7B0F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27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3B75661F-5675-8D1A-E7B0-F53B6993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2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749A17AF-C187-CB38-00D9-EA6DE252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27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8047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8222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D30536F-4FBC-F111-7556-C86D7F111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DA7A7F88-C51D-58F6-6EF3-EA6D2C617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2C75836-96D6-BBD8-5594-3F4ACE6B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1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104CF6D-38A7-2E0B-DC34-C5C34F89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1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4199210E-30FA-036C-D5A3-34A7DDF39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1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1109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4C2CDA3-AEBF-4A1E-79D8-48DB40B6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E36C581-B683-01FE-15E8-1E649493C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FBAEDCB-DE38-7256-8766-448ECEFB12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1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4410735-FFB9-8CBF-986E-184EC6CD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1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1DE2A02B-A423-0B99-8972-EB72C990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1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3857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7D23DF8-16BE-51C2-BB51-49FDE1FB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9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AF53D568-A8FC-DD75-062E-102C6A157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2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F338657-82A1-1A0F-3597-F2DF1C40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1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0A51949-B185-A609-BE09-82650296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1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9349FF5B-BDC0-BCA4-27EA-DA02DE4E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1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3448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211373D-58A6-400F-F0C0-DED5DE65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E96E866B-7F9D-DC7F-F9B2-C32BD5B4B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39020A7A-1A0A-E061-EAEE-8827DC49B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7969D95E-9201-13B2-C241-87F3EBC8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11"/>
            <a:ext cx="20574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FCC4810-1698-C7C0-F938-7538426D5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1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FE7C218C-EC4D-679C-D8AD-3800C953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11"/>
            <a:ext cx="20574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74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7113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7113"/>
            <a:ext cx="2895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7113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8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Nhóm 10">
            <a:extLst>
              <a:ext uri="{FF2B5EF4-FFF2-40B4-BE49-F238E27FC236}">
                <a16:creationId xmlns:a16="http://schemas.microsoft.com/office/drawing/2014/main" xmlns="" id="{34C35250-2FB3-4A6D-4FC3-7EB17D6A9B1C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18310194" cy="10287000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xmlns="" id="{55B81296-E331-EFB6-D1A7-CE4DDCC714BC}"/>
                </a:ext>
              </a:extLst>
            </p:cNvPr>
            <p:cNvSpPr/>
            <p:nvPr userDrawn="1"/>
          </p:nvSpPr>
          <p:spPr>
            <a:xfrm>
              <a:off x="0" y="0"/>
              <a:ext cx="18310194" cy="10287000"/>
            </a:xfrm>
            <a:custGeom>
              <a:avLst/>
              <a:gdLst/>
              <a:ahLst/>
              <a:cxnLst/>
              <a:rect l="l" t="t" r="r" b="b"/>
              <a:pathLst>
                <a:path w="18310194" h="10287000">
                  <a:moveTo>
                    <a:pt x="0" y="0"/>
                  </a:moveTo>
                  <a:lnTo>
                    <a:pt x="18310194" y="0"/>
                  </a:lnTo>
                  <a:lnTo>
                    <a:pt x="18310194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xmlns="" id="{7D9346DD-C095-AC97-320F-53313D9D2575}"/>
                </a:ext>
              </a:extLst>
            </p:cNvPr>
            <p:cNvGrpSpPr/>
            <p:nvPr userDrawn="1"/>
          </p:nvGrpSpPr>
          <p:grpSpPr>
            <a:xfrm>
              <a:off x="672147" y="749521"/>
              <a:ext cx="16965903" cy="8787960"/>
              <a:chOff x="-93907" y="-74100"/>
              <a:chExt cx="4468386" cy="2314524"/>
            </a:xfrm>
          </p:grpSpPr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xmlns="" id="{8571274C-9DB4-F503-0826-1A46DA7E5EA6}"/>
                  </a:ext>
                </a:extLst>
              </p:cNvPr>
              <p:cNvSpPr/>
              <p:nvPr/>
            </p:nvSpPr>
            <p:spPr>
              <a:xfrm>
                <a:off x="-93907" y="-74100"/>
                <a:ext cx="4468386" cy="231452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6324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1998"/>
                    </a:lnTo>
                    <a:cubicBezTo>
                      <a:pt x="4274726" y="2155433"/>
                      <a:pt x="4263834" y="2166324"/>
                      <a:pt x="4250399" y="2166324"/>
                    </a:cubicBezTo>
                    <a:lnTo>
                      <a:pt x="24327" y="2166324"/>
                    </a:lnTo>
                    <a:cubicBezTo>
                      <a:pt x="10891" y="2166324"/>
                      <a:pt x="0" y="2155433"/>
                      <a:pt x="0" y="2141998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C8181">
                    <a:alpha val="89804"/>
                  </a:srgbClr>
                </a:solidFill>
                <a:prstDash val="lgDash"/>
                <a:round/>
              </a:ln>
            </p:spPr>
          </p:sp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xmlns="" id="{17CE5E0F-573F-7DF9-AB4E-864977B6BEFE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274726" cy="21948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368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Nhóm 10">
            <a:extLst>
              <a:ext uri="{FF2B5EF4-FFF2-40B4-BE49-F238E27FC236}">
                <a16:creationId xmlns:a16="http://schemas.microsoft.com/office/drawing/2014/main" xmlns="" id="{34C35250-2FB3-4A6D-4FC3-7EB17D6A9B1C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18310194" cy="10287000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xmlns="" id="{55B81296-E331-EFB6-D1A7-CE4DDCC714BC}"/>
                </a:ext>
              </a:extLst>
            </p:cNvPr>
            <p:cNvSpPr/>
            <p:nvPr userDrawn="1"/>
          </p:nvSpPr>
          <p:spPr>
            <a:xfrm>
              <a:off x="0" y="0"/>
              <a:ext cx="18310194" cy="10287000"/>
            </a:xfrm>
            <a:custGeom>
              <a:avLst/>
              <a:gdLst/>
              <a:ahLst/>
              <a:cxnLst/>
              <a:rect l="l" t="t" r="r" b="b"/>
              <a:pathLst>
                <a:path w="18310194" h="10287000">
                  <a:moveTo>
                    <a:pt x="0" y="0"/>
                  </a:moveTo>
                  <a:lnTo>
                    <a:pt x="18310194" y="0"/>
                  </a:lnTo>
                  <a:lnTo>
                    <a:pt x="18310194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xmlns="" id="{7D9346DD-C095-AC97-320F-53313D9D2575}"/>
                </a:ext>
              </a:extLst>
            </p:cNvPr>
            <p:cNvGrpSpPr/>
            <p:nvPr userDrawn="1"/>
          </p:nvGrpSpPr>
          <p:grpSpPr>
            <a:xfrm>
              <a:off x="672147" y="749521"/>
              <a:ext cx="16965903" cy="8787960"/>
              <a:chOff x="-93907" y="-74100"/>
              <a:chExt cx="4468386" cy="2314524"/>
            </a:xfrm>
          </p:grpSpPr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xmlns="" id="{8571274C-9DB4-F503-0826-1A46DA7E5EA6}"/>
                  </a:ext>
                </a:extLst>
              </p:cNvPr>
              <p:cNvSpPr/>
              <p:nvPr/>
            </p:nvSpPr>
            <p:spPr>
              <a:xfrm>
                <a:off x="-93907" y="-74100"/>
                <a:ext cx="4468386" cy="231452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6324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1998"/>
                    </a:lnTo>
                    <a:cubicBezTo>
                      <a:pt x="4274726" y="2155433"/>
                      <a:pt x="4263834" y="2166324"/>
                      <a:pt x="4250399" y="2166324"/>
                    </a:cubicBezTo>
                    <a:lnTo>
                      <a:pt x="24327" y="2166324"/>
                    </a:lnTo>
                    <a:cubicBezTo>
                      <a:pt x="10891" y="2166324"/>
                      <a:pt x="0" y="2155433"/>
                      <a:pt x="0" y="2141998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C8181">
                    <a:alpha val="89804"/>
                  </a:srgbClr>
                </a:solidFill>
                <a:prstDash val="lgDash"/>
                <a:round/>
              </a:ln>
            </p:spPr>
          </p:sp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xmlns="" id="{17CE5E0F-573F-7DF9-AB4E-864977B6BEFE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274726" cy="21948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710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Nhóm 10">
            <a:extLst>
              <a:ext uri="{FF2B5EF4-FFF2-40B4-BE49-F238E27FC236}">
                <a16:creationId xmlns:a16="http://schemas.microsoft.com/office/drawing/2014/main" xmlns="" id="{34C35250-2FB3-4A6D-4FC3-7EB17D6A9B1C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18310194" cy="10287000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xmlns="" id="{55B81296-E331-EFB6-D1A7-CE4DDCC714BC}"/>
                </a:ext>
              </a:extLst>
            </p:cNvPr>
            <p:cNvSpPr/>
            <p:nvPr userDrawn="1"/>
          </p:nvSpPr>
          <p:spPr>
            <a:xfrm>
              <a:off x="0" y="0"/>
              <a:ext cx="18310194" cy="10287000"/>
            </a:xfrm>
            <a:custGeom>
              <a:avLst/>
              <a:gdLst/>
              <a:ahLst/>
              <a:cxnLst/>
              <a:rect l="l" t="t" r="r" b="b"/>
              <a:pathLst>
                <a:path w="18310194" h="10287000">
                  <a:moveTo>
                    <a:pt x="0" y="0"/>
                  </a:moveTo>
                  <a:lnTo>
                    <a:pt x="18310194" y="0"/>
                  </a:lnTo>
                  <a:lnTo>
                    <a:pt x="18310194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xmlns="" id="{7D9346DD-C095-AC97-320F-53313D9D2575}"/>
                </a:ext>
              </a:extLst>
            </p:cNvPr>
            <p:cNvGrpSpPr/>
            <p:nvPr userDrawn="1"/>
          </p:nvGrpSpPr>
          <p:grpSpPr>
            <a:xfrm>
              <a:off x="672147" y="749521"/>
              <a:ext cx="16965903" cy="8787960"/>
              <a:chOff x="-93907" y="-74100"/>
              <a:chExt cx="4468386" cy="2314524"/>
            </a:xfrm>
          </p:grpSpPr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xmlns="" id="{8571274C-9DB4-F503-0826-1A46DA7E5EA6}"/>
                  </a:ext>
                </a:extLst>
              </p:cNvPr>
              <p:cNvSpPr/>
              <p:nvPr/>
            </p:nvSpPr>
            <p:spPr>
              <a:xfrm>
                <a:off x="-93907" y="-74100"/>
                <a:ext cx="4468386" cy="231452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6324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1998"/>
                    </a:lnTo>
                    <a:cubicBezTo>
                      <a:pt x="4274726" y="2155433"/>
                      <a:pt x="4263834" y="2166324"/>
                      <a:pt x="4250399" y="2166324"/>
                    </a:cubicBezTo>
                    <a:lnTo>
                      <a:pt x="24327" y="2166324"/>
                    </a:lnTo>
                    <a:cubicBezTo>
                      <a:pt x="10891" y="2166324"/>
                      <a:pt x="0" y="2155433"/>
                      <a:pt x="0" y="2141998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C8181">
                    <a:alpha val="89804"/>
                  </a:srgbClr>
                </a:solidFill>
                <a:prstDash val="lgDash"/>
                <a:round/>
              </a:ln>
            </p:spPr>
          </p:sp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xmlns="" id="{17CE5E0F-573F-7DF9-AB4E-864977B6BEFE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274726" cy="21948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649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Nhóm 10">
            <a:extLst>
              <a:ext uri="{FF2B5EF4-FFF2-40B4-BE49-F238E27FC236}">
                <a16:creationId xmlns:a16="http://schemas.microsoft.com/office/drawing/2014/main" xmlns="" id="{34C35250-2FB3-4A6D-4FC3-7EB17D6A9B1C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18310194" cy="10287000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xmlns="" id="{55B81296-E331-EFB6-D1A7-CE4DDCC714BC}"/>
                </a:ext>
              </a:extLst>
            </p:cNvPr>
            <p:cNvSpPr/>
            <p:nvPr userDrawn="1"/>
          </p:nvSpPr>
          <p:spPr>
            <a:xfrm>
              <a:off x="0" y="0"/>
              <a:ext cx="18310194" cy="10287000"/>
            </a:xfrm>
            <a:custGeom>
              <a:avLst/>
              <a:gdLst/>
              <a:ahLst/>
              <a:cxnLst/>
              <a:rect l="l" t="t" r="r" b="b"/>
              <a:pathLst>
                <a:path w="18310194" h="10287000">
                  <a:moveTo>
                    <a:pt x="0" y="0"/>
                  </a:moveTo>
                  <a:lnTo>
                    <a:pt x="18310194" y="0"/>
                  </a:lnTo>
                  <a:lnTo>
                    <a:pt x="18310194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xmlns="" id="{7D9346DD-C095-AC97-320F-53313D9D2575}"/>
                </a:ext>
              </a:extLst>
            </p:cNvPr>
            <p:cNvGrpSpPr/>
            <p:nvPr userDrawn="1"/>
          </p:nvGrpSpPr>
          <p:grpSpPr>
            <a:xfrm>
              <a:off x="672147" y="749521"/>
              <a:ext cx="16965903" cy="8787960"/>
              <a:chOff x="-93907" y="-74100"/>
              <a:chExt cx="4468386" cy="2314524"/>
            </a:xfrm>
          </p:grpSpPr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xmlns="" id="{8571274C-9DB4-F503-0826-1A46DA7E5EA6}"/>
                  </a:ext>
                </a:extLst>
              </p:cNvPr>
              <p:cNvSpPr/>
              <p:nvPr/>
            </p:nvSpPr>
            <p:spPr>
              <a:xfrm>
                <a:off x="-93907" y="-74100"/>
                <a:ext cx="4468386" cy="231452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6324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1998"/>
                    </a:lnTo>
                    <a:cubicBezTo>
                      <a:pt x="4274726" y="2155433"/>
                      <a:pt x="4263834" y="2166324"/>
                      <a:pt x="4250399" y="2166324"/>
                    </a:cubicBezTo>
                    <a:lnTo>
                      <a:pt x="24327" y="2166324"/>
                    </a:lnTo>
                    <a:cubicBezTo>
                      <a:pt x="10891" y="2166324"/>
                      <a:pt x="0" y="2155433"/>
                      <a:pt x="0" y="2141998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C8181">
                    <a:alpha val="89804"/>
                  </a:srgbClr>
                </a:solidFill>
                <a:prstDash val="lgDash"/>
                <a:round/>
              </a:ln>
            </p:spPr>
          </p:sp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xmlns="" id="{17CE5E0F-573F-7DF9-AB4E-864977B6BEFE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274726" cy="21948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491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Nhóm 10">
            <a:extLst>
              <a:ext uri="{FF2B5EF4-FFF2-40B4-BE49-F238E27FC236}">
                <a16:creationId xmlns:a16="http://schemas.microsoft.com/office/drawing/2014/main" xmlns="" id="{34C35250-2FB3-4A6D-4FC3-7EB17D6A9B1C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18310194" cy="10287000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xmlns="" id="{55B81296-E331-EFB6-D1A7-CE4DDCC714BC}"/>
                </a:ext>
              </a:extLst>
            </p:cNvPr>
            <p:cNvSpPr/>
            <p:nvPr userDrawn="1"/>
          </p:nvSpPr>
          <p:spPr>
            <a:xfrm>
              <a:off x="0" y="0"/>
              <a:ext cx="18310194" cy="10287000"/>
            </a:xfrm>
            <a:custGeom>
              <a:avLst/>
              <a:gdLst/>
              <a:ahLst/>
              <a:cxnLst/>
              <a:rect l="l" t="t" r="r" b="b"/>
              <a:pathLst>
                <a:path w="18310194" h="10287000">
                  <a:moveTo>
                    <a:pt x="0" y="0"/>
                  </a:moveTo>
                  <a:lnTo>
                    <a:pt x="18310194" y="0"/>
                  </a:lnTo>
                  <a:lnTo>
                    <a:pt x="18310194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xmlns="" id="{7D9346DD-C095-AC97-320F-53313D9D2575}"/>
                </a:ext>
              </a:extLst>
            </p:cNvPr>
            <p:cNvGrpSpPr/>
            <p:nvPr userDrawn="1"/>
          </p:nvGrpSpPr>
          <p:grpSpPr>
            <a:xfrm>
              <a:off x="672147" y="749521"/>
              <a:ext cx="16965903" cy="8787960"/>
              <a:chOff x="-93907" y="-74100"/>
              <a:chExt cx="4468386" cy="2314524"/>
            </a:xfrm>
          </p:grpSpPr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xmlns="" id="{8571274C-9DB4-F503-0826-1A46DA7E5EA6}"/>
                  </a:ext>
                </a:extLst>
              </p:cNvPr>
              <p:cNvSpPr/>
              <p:nvPr/>
            </p:nvSpPr>
            <p:spPr>
              <a:xfrm>
                <a:off x="-93907" y="-74100"/>
                <a:ext cx="4468386" cy="231452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6324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1998"/>
                    </a:lnTo>
                    <a:cubicBezTo>
                      <a:pt x="4274726" y="2155433"/>
                      <a:pt x="4263834" y="2166324"/>
                      <a:pt x="4250399" y="2166324"/>
                    </a:cubicBezTo>
                    <a:lnTo>
                      <a:pt x="24327" y="2166324"/>
                    </a:lnTo>
                    <a:cubicBezTo>
                      <a:pt x="10891" y="2166324"/>
                      <a:pt x="0" y="2155433"/>
                      <a:pt x="0" y="2141998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C8181">
                    <a:alpha val="89804"/>
                  </a:srgbClr>
                </a:solidFill>
                <a:prstDash val="lgDash"/>
                <a:round/>
              </a:ln>
            </p:spPr>
          </p:sp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xmlns="" id="{17CE5E0F-573F-7DF9-AB4E-864977B6BEFE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274726" cy="21948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2682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Nhóm 10">
            <a:extLst>
              <a:ext uri="{FF2B5EF4-FFF2-40B4-BE49-F238E27FC236}">
                <a16:creationId xmlns:a16="http://schemas.microsoft.com/office/drawing/2014/main" xmlns="" id="{34C35250-2FB3-4A6D-4FC3-7EB17D6A9B1C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18310194" cy="10287000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xmlns="" id="{55B81296-E331-EFB6-D1A7-CE4DDCC714BC}"/>
                </a:ext>
              </a:extLst>
            </p:cNvPr>
            <p:cNvSpPr/>
            <p:nvPr userDrawn="1"/>
          </p:nvSpPr>
          <p:spPr>
            <a:xfrm>
              <a:off x="0" y="0"/>
              <a:ext cx="18310194" cy="10287000"/>
            </a:xfrm>
            <a:custGeom>
              <a:avLst/>
              <a:gdLst/>
              <a:ahLst/>
              <a:cxnLst/>
              <a:rect l="l" t="t" r="r" b="b"/>
              <a:pathLst>
                <a:path w="18310194" h="10287000">
                  <a:moveTo>
                    <a:pt x="0" y="0"/>
                  </a:moveTo>
                  <a:lnTo>
                    <a:pt x="18310194" y="0"/>
                  </a:lnTo>
                  <a:lnTo>
                    <a:pt x="18310194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xmlns="" id="{7D9346DD-C095-AC97-320F-53313D9D2575}"/>
                </a:ext>
              </a:extLst>
            </p:cNvPr>
            <p:cNvGrpSpPr/>
            <p:nvPr userDrawn="1"/>
          </p:nvGrpSpPr>
          <p:grpSpPr>
            <a:xfrm>
              <a:off x="672147" y="749521"/>
              <a:ext cx="16965903" cy="8787960"/>
              <a:chOff x="-93907" y="-74100"/>
              <a:chExt cx="4468386" cy="2314524"/>
            </a:xfrm>
          </p:grpSpPr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xmlns="" id="{8571274C-9DB4-F503-0826-1A46DA7E5EA6}"/>
                  </a:ext>
                </a:extLst>
              </p:cNvPr>
              <p:cNvSpPr/>
              <p:nvPr/>
            </p:nvSpPr>
            <p:spPr>
              <a:xfrm>
                <a:off x="-93907" y="-74100"/>
                <a:ext cx="4468386" cy="231452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6324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1998"/>
                    </a:lnTo>
                    <a:cubicBezTo>
                      <a:pt x="4274726" y="2155433"/>
                      <a:pt x="4263834" y="2166324"/>
                      <a:pt x="4250399" y="2166324"/>
                    </a:cubicBezTo>
                    <a:lnTo>
                      <a:pt x="24327" y="2166324"/>
                    </a:lnTo>
                    <a:cubicBezTo>
                      <a:pt x="10891" y="2166324"/>
                      <a:pt x="0" y="2155433"/>
                      <a:pt x="0" y="2141998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C8181">
                    <a:alpha val="89804"/>
                  </a:srgbClr>
                </a:solidFill>
                <a:prstDash val="lgDash"/>
                <a:round/>
              </a:ln>
            </p:spPr>
          </p:sp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xmlns="" id="{17CE5E0F-573F-7DF9-AB4E-864977B6BEFE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274726" cy="21948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94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Nhóm 10">
            <a:extLst>
              <a:ext uri="{FF2B5EF4-FFF2-40B4-BE49-F238E27FC236}">
                <a16:creationId xmlns:a16="http://schemas.microsoft.com/office/drawing/2014/main" xmlns="" id="{34C35250-2FB3-4A6D-4FC3-7EB17D6A9B1C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18310194" cy="10287000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xmlns="" id="{55B81296-E331-EFB6-D1A7-CE4DDCC714BC}"/>
                </a:ext>
              </a:extLst>
            </p:cNvPr>
            <p:cNvSpPr/>
            <p:nvPr userDrawn="1"/>
          </p:nvSpPr>
          <p:spPr>
            <a:xfrm>
              <a:off x="0" y="0"/>
              <a:ext cx="18310194" cy="10287000"/>
            </a:xfrm>
            <a:custGeom>
              <a:avLst/>
              <a:gdLst/>
              <a:ahLst/>
              <a:cxnLst/>
              <a:rect l="l" t="t" r="r" b="b"/>
              <a:pathLst>
                <a:path w="18310194" h="10287000">
                  <a:moveTo>
                    <a:pt x="0" y="0"/>
                  </a:moveTo>
                  <a:lnTo>
                    <a:pt x="18310194" y="0"/>
                  </a:lnTo>
                  <a:lnTo>
                    <a:pt x="18310194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xmlns="" id="{7D9346DD-C095-AC97-320F-53313D9D2575}"/>
                </a:ext>
              </a:extLst>
            </p:cNvPr>
            <p:cNvGrpSpPr/>
            <p:nvPr userDrawn="1"/>
          </p:nvGrpSpPr>
          <p:grpSpPr>
            <a:xfrm>
              <a:off x="672147" y="749521"/>
              <a:ext cx="16965903" cy="8787960"/>
              <a:chOff x="-93907" y="-74100"/>
              <a:chExt cx="4468386" cy="2314524"/>
            </a:xfrm>
          </p:grpSpPr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xmlns="" id="{8571274C-9DB4-F503-0826-1A46DA7E5EA6}"/>
                  </a:ext>
                </a:extLst>
              </p:cNvPr>
              <p:cNvSpPr/>
              <p:nvPr/>
            </p:nvSpPr>
            <p:spPr>
              <a:xfrm>
                <a:off x="-93907" y="-74100"/>
                <a:ext cx="4468386" cy="231452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6324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1998"/>
                    </a:lnTo>
                    <a:cubicBezTo>
                      <a:pt x="4274726" y="2155433"/>
                      <a:pt x="4263834" y="2166324"/>
                      <a:pt x="4250399" y="2166324"/>
                    </a:cubicBezTo>
                    <a:lnTo>
                      <a:pt x="24327" y="2166324"/>
                    </a:lnTo>
                    <a:cubicBezTo>
                      <a:pt x="10891" y="2166324"/>
                      <a:pt x="0" y="2155433"/>
                      <a:pt x="0" y="2141998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C8181">
                    <a:alpha val="89804"/>
                  </a:srgbClr>
                </a:solidFill>
                <a:prstDash val="lgDash"/>
                <a:round/>
              </a:ln>
            </p:spPr>
          </p:sp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xmlns="" id="{17CE5E0F-573F-7DF9-AB4E-864977B6BEFE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274726" cy="21948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912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Nhóm 10">
            <a:extLst>
              <a:ext uri="{FF2B5EF4-FFF2-40B4-BE49-F238E27FC236}">
                <a16:creationId xmlns:a16="http://schemas.microsoft.com/office/drawing/2014/main" xmlns="" id="{34C35250-2FB3-4A6D-4FC3-7EB17D6A9B1C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18310194" cy="10287000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xmlns="" id="{55B81296-E331-EFB6-D1A7-CE4DDCC714BC}"/>
                </a:ext>
              </a:extLst>
            </p:cNvPr>
            <p:cNvSpPr/>
            <p:nvPr userDrawn="1"/>
          </p:nvSpPr>
          <p:spPr>
            <a:xfrm>
              <a:off x="0" y="0"/>
              <a:ext cx="18310194" cy="10287000"/>
            </a:xfrm>
            <a:custGeom>
              <a:avLst/>
              <a:gdLst/>
              <a:ahLst/>
              <a:cxnLst/>
              <a:rect l="l" t="t" r="r" b="b"/>
              <a:pathLst>
                <a:path w="18310194" h="10287000">
                  <a:moveTo>
                    <a:pt x="0" y="0"/>
                  </a:moveTo>
                  <a:lnTo>
                    <a:pt x="18310194" y="0"/>
                  </a:lnTo>
                  <a:lnTo>
                    <a:pt x="18310194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xmlns="" id="{7D9346DD-C095-AC97-320F-53313D9D2575}"/>
                </a:ext>
              </a:extLst>
            </p:cNvPr>
            <p:cNvGrpSpPr/>
            <p:nvPr userDrawn="1"/>
          </p:nvGrpSpPr>
          <p:grpSpPr>
            <a:xfrm>
              <a:off x="672147" y="749521"/>
              <a:ext cx="16965903" cy="8787960"/>
              <a:chOff x="-93907" y="-74100"/>
              <a:chExt cx="4468386" cy="2314524"/>
            </a:xfrm>
          </p:grpSpPr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xmlns="" id="{8571274C-9DB4-F503-0826-1A46DA7E5EA6}"/>
                  </a:ext>
                </a:extLst>
              </p:cNvPr>
              <p:cNvSpPr/>
              <p:nvPr/>
            </p:nvSpPr>
            <p:spPr>
              <a:xfrm>
                <a:off x="-93907" y="-74100"/>
                <a:ext cx="4468386" cy="231452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6324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1998"/>
                    </a:lnTo>
                    <a:cubicBezTo>
                      <a:pt x="4274726" y="2155433"/>
                      <a:pt x="4263834" y="2166324"/>
                      <a:pt x="4250399" y="2166324"/>
                    </a:cubicBezTo>
                    <a:lnTo>
                      <a:pt x="24327" y="2166324"/>
                    </a:lnTo>
                    <a:cubicBezTo>
                      <a:pt x="10891" y="2166324"/>
                      <a:pt x="0" y="2155433"/>
                      <a:pt x="0" y="2141998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C8181">
                    <a:alpha val="89804"/>
                  </a:srgbClr>
                </a:solidFill>
                <a:prstDash val="lgDash"/>
                <a:round/>
              </a:ln>
            </p:spPr>
          </p:sp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xmlns="" id="{17CE5E0F-573F-7DF9-AB4E-864977B6BEFE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274726" cy="21948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005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Nhóm 10">
            <a:extLst>
              <a:ext uri="{FF2B5EF4-FFF2-40B4-BE49-F238E27FC236}">
                <a16:creationId xmlns:a16="http://schemas.microsoft.com/office/drawing/2014/main" xmlns="" id="{34C35250-2FB3-4A6D-4FC3-7EB17D6A9B1C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18310194" cy="10287000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xmlns="" id="{55B81296-E331-EFB6-D1A7-CE4DDCC714BC}"/>
                </a:ext>
              </a:extLst>
            </p:cNvPr>
            <p:cNvSpPr/>
            <p:nvPr userDrawn="1"/>
          </p:nvSpPr>
          <p:spPr>
            <a:xfrm>
              <a:off x="0" y="0"/>
              <a:ext cx="18310194" cy="10287000"/>
            </a:xfrm>
            <a:custGeom>
              <a:avLst/>
              <a:gdLst/>
              <a:ahLst/>
              <a:cxnLst/>
              <a:rect l="l" t="t" r="r" b="b"/>
              <a:pathLst>
                <a:path w="18310194" h="10287000">
                  <a:moveTo>
                    <a:pt x="0" y="0"/>
                  </a:moveTo>
                  <a:lnTo>
                    <a:pt x="18310194" y="0"/>
                  </a:lnTo>
                  <a:lnTo>
                    <a:pt x="18310194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xmlns="" id="{7D9346DD-C095-AC97-320F-53313D9D2575}"/>
                </a:ext>
              </a:extLst>
            </p:cNvPr>
            <p:cNvGrpSpPr/>
            <p:nvPr userDrawn="1"/>
          </p:nvGrpSpPr>
          <p:grpSpPr>
            <a:xfrm>
              <a:off x="672147" y="749521"/>
              <a:ext cx="16965903" cy="8787960"/>
              <a:chOff x="-93907" y="-74100"/>
              <a:chExt cx="4468386" cy="2314524"/>
            </a:xfrm>
          </p:grpSpPr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xmlns="" id="{8571274C-9DB4-F503-0826-1A46DA7E5EA6}"/>
                  </a:ext>
                </a:extLst>
              </p:cNvPr>
              <p:cNvSpPr/>
              <p:nvPr/>
            </p:nvSpPr>
            <p:spPr>
              <a:xfrm>
                <a:off x="-93907" y="-74100"/>
                <a:ext cx="4468386" cy="231452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6324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1998"/>
                    </a:lnTo>
                    <a:cubicBezTo>
                      <a:pt x="4274726" y="2155433"/>
                      <a:pt x="4263834" y="2166324"/>
                      <a:pt x="4250399" y="2166324"/>
                    </a:cubicBezTo>
                    <a:lnTo>
                      <a:pt x="24327" y="2166324"/>
                    </a:lnTo>
                    <a:cubicBezTo>
                      <a:pt x="10891" y="2166324"/>
                      <a:pt x="0" y="2155433"/>
                      <a:pt x="0" y="2141998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C8181">
                    <a:alpha val="89804"/>
                  </a:srgbClr>
                </a:solidFill>
                <a:prstDash val="lgDash"/>
                <a:round/>
              </a:ln>
            </p:spPr>
          </p:sp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xmlns="" id="{17CE5E0F-573F-7DF9-AB4E-864977B6BEFE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274726" cy="21948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576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Nhóm 10">
            <a:extLst>
              <a:ext uri="{FF2B5EF4-FFF2-40B4-BE49-F238E27FC236}">
                <a16:creationId xmlns:a16="http://schemas.microsoft.com/office/drawing/2014/main" xmlns="" id="{34C35250-2FB3-4A6D-4FC3-7EB17D6A9B1C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18310194" cy="10287000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xmlns="" id="{55B81296-E331-EFB6-D1A7-CE4DDCC714BC}"/>
                </a:ext>
              </a:extLst>
            </p:cNvPr>
            <p:cNvSpPr/>
            <p:nvPr userDrawn="1"/>
          </p:nvSpPr>
          <p:spPr>
            <a:xfrm>
              <a:off x="0" y="0"/>
              <a:ext cx="18310194" cy="10287000"/>
            </a:xfrm>
            <a:custGeom>
              <a:avLst/>
              <a:gdLst/>
              <a:ahLst/>
              <a:cxnLst/>
              <a:rect l="l" t="t" r="r" b="b"/>
              <a:pathLst>
                <a:path w="18310194" h="10287000">
                  <a:moveTo>
                    <a:pt x="0" y="0"/>
                  </a:moveTo>
                  <a:lnTo>
                    <a:pt x="18310194" y="0"/>
                  </a:lnTo>
                  <a:lnTo>
                    <a:pt x="18310194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xmlns="" id="{7D9346DD-C095-AC97-320F-53313D9D2575}"/>
                </a:ext>
              </a:extLst>
            </p:cNvPr>
            <p:cNvGrpSpPr/>
            <p:nvPr userDrawn="1"/>
          </p:nvGrpSpPr>
          <p:grpSpPr>
            <a:xfrm>
              <a:off x="672147" y="749521"/>
              <a:ext cx="16965903" cy="8787960"/>
              <a:chOff x="-93907" y="-74100"/>
              <a:chExt cx="4468386" cy="2314524"/>
            </a:xfrm>
          </p:grpSpPr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xmlns="" id="{8571274C-9DB4-F503-0826-1A46DA7E5EA6}"/>
                  </a:ext>
                </a:extLst>
              </p:cNvPr>
              <p:cNvSpPr/>
              <p:nvPr/>
            </p:nvSpPr>
            <p:spPr>
              <a:xfrm>
                <a:off x="-93907" y="-74100"/>
                <a:ext cx="4468386" cy="231452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6324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1998"/>
                    </a:lnTo>
                    <a:cubicBezTo>
                      <a:pt x="4274726" y="2155433"/>
                      <a:pt x="4263834" y="2166324"/>
                      <a:pt x="4250399" y="2166324"/>
                    </a:cubicBezTo>
                    <a:lnTo>
                      <a:pt x="24327" y="2166324"/>
                    </a:lnTo>
                    <a:cubicBezTo>
                      <a:pt x="10891" y="2166324"/>
                      <a:pt x="0" y="2155433"/>
                      <a:pt x="0" y="2141998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C8181">
                    <a:alpha val="89804"/>
                  </a:srgbClr>
                </a:solidFill>
                <a:prstDash val="lgDash"/>
                <a:round/>
              </a:ln>
            </p:spPr>
          </p:sp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xmlns="" id="{17CE5E0F-573F-7DF9-AB4E-864977B6BEFE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274726" cy="21948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94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Nhóm 10">
            <a:extLst>
              <a:ext uri="{FF2B5EF4-FFF2-40B4-BE49-F238E27FC236}">
                <a16:creationId xmlns:a16="http://schemas.microsoft.com/office/drawing/2014/main" xmlns="" id="{34C35250-2FB3-4A6D-4FC3-7EB17D6A9B1C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18310194" cy="10287000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xmlns="" id="{55B81296-E331-EFB6-D1A7-CE4DDCC714BC}"/>
                </a:ext>
              </a:extLst>
            </p:cNvPr>
            <p:cNvSpPr/>
            <p:nvPr userDrawn="1"/>
          </p:nvSpPr>
          <p:spPr>
            <a:xfrm>
              <a:off x="0" y="0"/>
              <a:ext cx="18310194" cy="10287000"/>
            </a:xfrm>
            <a:custGeom>
              <a:avLst/>
              <a:gdLst/>
              <a:ahLst/>
              <a:cxnLst/>
              <a:rect l="l" t="t" r="r" b="b"/>
              <a:pathLst>
                <a:path w="18310194" h="10287000">
                  <a:moveTo>
                    <a:pt x="0" y="0"/>
                  </a:moveTo>
                  <a:lnTo>
                    <a:pt x="18310194" y="0"/>
                  </a:lnTo>
                  <a:lnTo>
                    <a:pt x="18310194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xmlns="" id="{7D9346DD-C095-AC97-320F-53313D9D2575}"/>
                </a:ext>
              </a:extLst>
            </p:cNvPr>
            <p:cNvGrpSpPr/>
            <p:nvPr userDrawn="1"/>
          </p:nvGrpSpPr>
          <p:grpSpPr>
            <a:xfrm>
              <a:off x="672147" y="749521"/>
              <a:ext cx="16965903" cy="8787960"/>
              <a:chOff x="-93907" y="-74100"/>
              <a:chExt cx="4468386" cy="2314524"/>
            </a:xfrm>
          </p:grpSpPr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xmlns="" id="{8571274C-9DB4-F503-0826-1A46DA7E5EA6}"/>
                  </a:ext>
                </a:extLst>
              </p:cNvPr>
              <p:cNvSpPr/>
              <p:nvPr/>
            </p:nvSpPr>
            <p:spPr>
              <a:xfrm>
                <a:off x="-93907" y="-74100"/>
                <a:ext cx="4468386" cy="231452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6324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1998"/>
                    </a:lnTo>
                    <a:cubicBezTo>
                      <a:pt x="4274726" y="2155433"/>
                      <a:pt x="4263834" y="2166324"/>
                      <a:pt x="4250399" y="2166324"/>
                    </a:cubicBezTo>
                    <a:lnTo>
                      <a:pt x="24327" y="2166324"/>
                    </a:lnTo>
                    <a:cubicBezTo>
                      <a:pt x="10891" y="2166324"/>
                      <a:pt x="0" y="2155433"/>
                      <a:pt x="0" y="2141998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C8181">
                    <a:alpha val="89804"/>
                  </a:srgbClr>
                </a:solidFill>
                <a:prstDash val="lgDash"/>
                <a:round/>
              </a:ln>
            </p:spPr>
          </p:sp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xmlns="" id="{17CE5E0F-573F-7DF9-AB4E-864977B6BEFE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274726" cy="21948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651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86127"/>
            <a:ext cx="9144000" cy="3016194"/>
          </a:xfrm>
          <a:prstGeom prst="rect">
            <a:avLst/>
          </a:prstGeom>
        </p:spPr>
        <p:txBody>
          <a:bodyPr wrap="square" lIns="91426" tIns="45712" rIns="91426" bIns="45712">
            <a:spAutoFit/>
            <a:scene3d>
              <a:camera prst="perspectiveFront"/>
              <a:lightRig rig="threePt" dir="t"/>
            </a:scene3d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HƯNG ĐẠO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19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Toán</a:t>
            </a:r>
          </a:p>
          <a:p>
            <a:pPr algn="ctr" defTabSz="914377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66. Xem đồng hồ. Tháng - năm( T1)</a:t>
            </a:r>
            <a:endParaRPr lang="en-US" sz="4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Đào Thị Nhung</a:t>
            </a:r>
          </a:p>
        </p:txBody>
      </p:sp>
    </p:spTree>
    <p:extLst>
      <p:ext uri="{BB962C8B-B14F-4D97-AF65-F5344CB8AC3E}">
        <p14:creationId xmlns:p14="http://schemas.microsoft.com/office/powerpoint/2010/main" val="65450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E74538A-E352-3A4F-5868-3075763FD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294" y="1081087"/>
            <a:ext cx="4643438" cy="4260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49E1117-F7AB-E50C-625D-804EBBCEE08F}"/>
              </a:ext>
            </a:extLst>
          </p:cNvPr>
          <p:cNvSpPr/>
          <p:nvPr/>
        </p:nvSpPr>
        <p:spPr>
          <a:xfrm>
            <a:off x="3429001" y="4600620"/>
            <a:ext cx="507206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2A0AD06-0C45-4C1D-E179-CBE28EE86C36}"/>
              </a:ext>
            </a:extLst>
          </p:cNvPr>
          <p:cNvSpPr/>
          <p:nvPr/>
        </p:nvSpPr>
        <p:spPr>
          <a:xfrm>
            <a:off x="4429126" y="4591095"/>
            <a:ext cx="507206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355674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23CFD85F-6CCF-3986-B6DD-BF4F0A0DCFB5}"/>
              </a:ext>
            </a:extLst>
          </p:cNvPr>
          <p:cNvSpPr/>
          <p:nvPr/>
        </p:nvSpPr>
        <p:spPr>
          <a:xfrm>
            <a:off x="421290" y="483326"/>
            <a:ext cx="627017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algn="ctr">
              <a:defRPr/>
            </a:pPr>
            <a:r>
              <a:rPr lang="en-US" sz="4400" b="1" dirty="0">
                <a:solidFill>
                  <a:prstClr val="white"/>
                </a:solidFill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3C06874-2DB0-54B4-4849-AF39C8634093}"/>
              </a:ext>
            </a:extLst>
          </p:cNvPr>
          <p:cNvSpPr txBox="1"/>
          <p:nvPr/>
        </p:nvSpPr>
        <p:spPr>
          <a:xfrm>
            <a:off x="1000124" y="529604"/>
            <a:ext cx="7765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prstClr val="black"/>
                </a:solidFill>
              </a:rPr>
              <a:t>Hai đồng hồ nào chỉ cùng thời gian vào buổi chiều?</a:t>
            </a:r>
            <a:endParaRPr lang="en-US" sz="3200" b="1" dirty="0">
              <a:solidFill>
                <a:prstClr val="blac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DAEB1F-44EB-0CAA-F127-1AD5E63ED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87" y="1414462"/>
            <a:ext cx="7268081" cy="4529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E5C970A2-5547-235E-B365-5731EA4E389A}"/>
              </a:ext>
            </a:extLst>
          </p:cNvPr>
          <p:cNvCxnSpPr/>
          <p:nvPr/>
        </p:nvCxnSpPr>
        <p:spPr>
          <a:xfrm>
            <a:off x="2128838" y="2933700"/>
            <a:ext cx="1135856" cy="16383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590618F7-BA46-A0EF-0C2E-A36AB5655514}"/>
              </a:ext>
            </a:extLst>
          </p:cNvPr>
          <p:cNvCxnSpPr>
            <a:cxnSpLocks/>
          </p:cNvCxnSpPr>
          <p:nvPr/>
        </p:nvCxnSpPr>
        <p:spPr>
          <a:xfrm>
            <a:off x="3993356" y="3038482"/>
            <a:ext cx="2686050" cy="10572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368BA0AF-11B4-02BC-3D5F-DEEF080A1678}"/>
              </a:ext>
            </a:extLst>
          </p:cNvPr>
          <p:cNvCxnSpPr>
            <a:cxnSpLocks/>
          </p:cNvCxnSpPr>
          <p:nvPr/>
        </p:nvCxnSpPr>
        <p:spPr>
          <a:xfrm flipH="1">
            <a:off x="2143125" y="2981325"/>
            <a:ext cx="3429000" cy="9334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3BC6FB33-E611-633D-F39A-9FF747A36741}"/>
              </a:ext>
            </a:extLst>
          </p:cNvPr>
          <p:cNvCxnSpPr>
            <a:cxnSpLocks/>
          </p:cNvCxnSpPr>
          <p:nvPr/>
        </p:nvCxnSpPr>
        <p:spPr>
          <a:xfrm flipH="1">
            <a:off x="5157789" y="3057533"/>
            <a:ext cx="1378744" cy="14001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31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2.59259E-6 L -4.375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3F88DE8E-4DE8-AF3A-BC75-5403CD51C630}"/>
              </a:ext>
            </a:extLst>
          </p:cNvPr>
          <p:cNvSpPr/>
          <p:nvPr/>
        </p:nvSpPr>
        <p:spPr>
          <a:xfrm>
            <a:off x="421279" y="483326"/>
            <a:ext cx="627017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algn="ctr">
              <a:defRPr/>
            </a:pPr>
            <a:r>
              <a:rPr lang="en-US" sz="4400" b="1" dirty="0">
                <a:solidFill>
                  <a:prstClr val="white"/>
                </a:solidFill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071F33D-8769-12F6-8521-3B930C0479CF}"/>
              </a:ext>
            </a:extLst>
          </p:cNvPr>
          <p:cNvSpPr txBox="1"/>
          <p:nvPr/>
        </p:nvSpPr>
        <p:spPr>
          <a:xfrm>
            <a:off x="1000124" y="501019"/>
            <a:ext cx="7765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4400" b="1" dirty="0" err="1">
                <a:solidFill>
                  <a:prstClr val="black"/>
                </a:solidFill>
              </a:rPr>
              <a:t>Số</a:t>
            </a:r>
            <a:endParaRPr lang="en-US" sz="4400" b="1" dirty="0">
              <a:solidFill>
                <a:prstClr val="blac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462C82B-3399-45E7-DEF8-E0B30A62C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893" y="1566865"/>
            <a:ext cx="6407944" cy="123056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60AFDAB-EF12-7EEF-5AFF-F1F493BB63ED}"/>
              </a:ext>
            </a:extLst>
          </p:cNvPr>
          <p:cNvGrpSpPr/>
          <p:nvPr/>
        </p:nvGrpSpPr>
        <p:grpSpPr>
          <a:xfrm>
            <a:off x="307183" y="3238502"/>
            <a:ext cx="4664869" cy="1200329"/>
            <a:chOff x="409575" y="3238500"/>
            <a:chExt cx="6219825" cy="120032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057AA098-EDB7-2D0C-18A5-349356D4DE06}"/>
                </a:ext>
              </a:extLst>
            </p:cNvPr>
            <p:cNvSpPr txBox="1"/>
            <p:nvPr/>
          </p:nvSpPr>
          <p:spPr>
            <a:xfrm>
              <a:off x="409575" y="3238500"/>
              <a:ext cx="62198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prstClr val="black"/>
                  </a:solidFill>
                </a:rPr>
                <a:t>a) 10 </a:t>
              </a:r>
              <a:r>
                <a:rPr lang="en-US" sz="3600" dirty="0" err="1">
                  <a:solidFill>
                    <a:prstClr val="black"/>
                  </a:solidFill>
                </a:rPr>
                <a:t>phút</a:t>
              </a:r>
              <a:r>
                <a:rPr lang="en-US" sz="3600" dirty="0">
                  <a:solidFill>
                    <a:prstClr val="black"/>
                  </a:solidFill>
                </a:rPr>
                <a:t> + 25 </a:t>
              </a:r>
              <a:r>
                <a:rPr lang="en-US" sz="3600" dirty="0" err="1">
                  <a:solidFill>
                    <a:prstClr val="black"/>
                  </a:solidFill>
                </a:rPr>
                <a:t>phút</a:t>
              </a:r>
              <a:r>
                <a:rPr lang="en-US" sz="3600" dirty="0">
                  <a:solidFill>
                    <a:prstClr val="black"/>
                  </a:solidFill>
                </a:rPr>
                <a:t> =       </a:t>
              </a:r>
              <a:r>
                <a:rPr lang="en-US" sz="3600" dirty="0" err="1">
                  <a:solidFill>
                    <a:prstClr val="black"/>
                  </a:solidFill>
                </a:rPr>
                <a:t>phút</a:t>
              </a:r>
              <a:endParaRPr lang="en-US" sz="3600" dirty="0">
                <a:solidFill>
                  <a:prstClr val="black"/>
                </a:solidFill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5F4E52C3-783A-0DC0-B48D-F12F22358DFC}"/>
                </a:ext>
              </a:extLst>
            </p:cNvPr>
            <p:cNvSpPr/>
            <p:nvPr/>
          </p:nvSpPr>
          <p:spPr>
            <a:xfrm>
              <a:off x="4695824" y="3305175"/>
              <a:ext cx="581025" cy="495300"/>
            </a:xfrm>
            <a:prstGeom prst="roundRect">
              <a:avLst/>
            </a:prstGeom>
            <a:ln w="38100">
              <a:solidFill>
                <a:srgbClr val="C62E8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D755A44-F41B-1F54-AD28-28E7E0909CFA}"/>
              </a:ext>
            </a:extLst>
          </p:cNvPr>
          <p:cNvGrpSpPr/>
          <p:nvPr/>
        </p:nvGrpSpPr>
        <p:grpSpPr>
          <a:xfrm>
            <a:off x="378620" y="4067178"/>
            <a:ext cx="4664869" cy="646331"/>
            <a:chOff x="409575" y="3238500"/>
            <a:chExt cx="6219825" cy="6463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EB7A528-E892-075D-BCED-61F0DBEC3380}"/>
                </a:ext>
              </a:extLst>
            </p:cNvPr>
            <p:cNvSpPr txBox="1"/>
            <p:nvPr/>
          </p:nvSpPr>
          <p:spPr>
            <a:xfrm>
              <a:off x="409575" y="3238500"/>
              <a:ext cx="6219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prstClr val="black"/>
                  </a:solidFill>
                </a:rPr>
                <a:t>c) 24 </a:t>
              </a:r>
              <a:r>
                <a:rPr lang="en-US" sz="3600" dirty="0" err="1">
                  <a:solidFill>
                    <a:prstClr val="black"/>
                  </a:solidFill>
                </a:rPr>
                <a:t>giờ</a:t>
              </a:r>
              <a:r>
                <a:rPr lang="en-US" sz="3600" dirty="0">
                  <a:solidFill>
                    <a:prstClr val="black"/>
                  </a:solidFill>
                </a:rPr>
                <a:t> x 2 =        </a:t>
              </a:r>
              <a:r>
                <a:rPr lang="en-US" sz="3600" dirty="0" err="1">
                  <a:solidFill>
                    <a:prstClr val="black"/>
                  </a:solidFill>
                </a:rPr>
                <a:t>giờ</a:t>
              </a:r>
              <a:r>
                <a:rPr lang="en-US" sz="3600" dirty="0">
                  <a:solidFill>
                    <a:prstClr val="black"/>
                  </a:solidFill>
                </a:rPr>
                <a:t> 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09801609-2BF5-4C98-FD79-6B6BBABE60AA}"/>
                </a:ext>
              </a:extLst>
            </p:cNvPr>
            <p:cNvSpPr/>
            <p:nvPr/>
          </p:nvSpPr>
          <p:spPr>
            <a:xfrm>
              <a:off x="3190874" y="3305175"/>
              <a:ext cx="581025" cy="495300"/>
            </a:xfrm>
            <a:prstGeom prst="roundRect">
              <a:avLst/>
            </a:prstGeom>
            <a:ln w="38100">
              <a:solidFill>
                <a:srgbClr val="C62E8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B5D1402-FD0E-6FD5-A884-041A64F0143F}"/>
              </a:ext>
            </a:extLst>
          </p:cNvPr>
          <p:cNvGrpSpPr/>
          <p:nvPr/>
        </p:nvGrpSpPr>
        <p:grpSpPr>
          <a:xfrm>
            <a:off x="5043489" y="3200403"/>
            <a:ext cx="4664869" cy="1200329"/>
            <a:chOff x="409575" y="3238500"/>
            <a:chExt cx="6219825" cy="12003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B7037DC-6C8F-3261-846F-9252B0B418EA}"/>
                </a:ext>
              </a:extLst>
            </p:cNvPr>
            <p:cNvSpPr txBox="1"/>
            <p:nvPr/>
          </p:nvSpPr>
          <p:spPr>
            <a:xfrm>
              <a:off x="409575" y="3238500"/>
              <a:ext cx="62198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prstClr val="black"/>
                  </a:solidFill>
                </a:rPr>
                <a:t>b) 24 </a:t>
              </a:r>
              <a:r>
                <a:rPr lang="en-US" sz="3600" dirty="0" err="1">
                  <a:solidFill>
                    <a:prstClr val="black"/>
                  </a:solidFill>
                </a:rPr>
                <a:t>giờ</a:t>
              </a:r>
              <a:r>
                <a:rPr lang="en-US" sz="3600" dirty="0">
                  <a:solidFill>
                    <a:prstClr val="black"/>
                  </a:solidFill>
                </a:rPr>
                <a:t> - 8 </a:t>
              </a:r>
              <a:r>
                <a:rPr lang="en-US" sz="3600" dirty="0" err="1">
                  <a:solidFill>
                    <a:prstClr val="black"/>
                  </a:solidFill>
                </a:rPr>
                <a:t>giờ</a:t>
              </a:r>
              <a:r>
                <a:rPr lang="en-US" sz="3600" dirty="0">
                  <a:solidFill>
                    <a:prstClr val="black"/>
                  </a:solidFill>
                </a:rPr>
                <a:t> =        </a:t>
              </a:r>
              <a:r>
                <a:rPr lang="en-US" sz="3600" dirty="0" err="1">
                  <a:solidFill>
                    <a:prstClr val="black"/>
                  </a:solidFill>
                </a:rPr>
                <a:t>giờ</a:t>
              </a:r>
              <a:r>
                <a:rPr lang="en-US" sz="3600" dirty="0">
                  <a:solidFill>
                    <a:prstClr val="black"/>
                  </a:solidFill>
                </a:rPr>
                <a:t>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E17BAE03-36EA-3A5E-7773-825D74B635AA}"/>
                </a:ext>
              </a:extLst>
            </p:cNvPr>
            <p:cNvSpPr/>
            <p:nvPr/>
          </p:nvSpPr>
          <p:spPr>
            <a:xfrm>
              <a:off x="3867149" y="3324225"/>
              <a:ext cx="581025" cy="495300"/>
            </a:xfrm>
            <a:prstGeom prst="roundRect">
              <a:avLst/>
            </a:prstGeom>
            <a:ln w="38100">
              <a:solidFill>
                <a:srgbClr val="C62E8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4DBC45C-014D-4F1B-226B-D1C6F1344234}"/>
              </a:ext>
            </a:extLst>
          </p:cNvPr>
          <p:cNvGrpSpPr/>
          <p:nvPr/>
        </p:nvGrpSpPr>
        <p:grpSpPr>
          <a:xfrm>
            <a:off x="5072064" y="4067178"/>
            <a:ext cx="4664869" cy="1200329"/>
            <a:chOff x="409575" y="3238500"/>
            <a:chExt cx="6219825" cy="120032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CE33E28A-9805-8BC3-7CA9-6F20AD549C6C}"/>
                </a:ext>
              </a:extLst>
            </p:cNvPr>
            <p:cNvSpPr txBox="1"/>
            <p:nvPr/>
          </p:nvSpPr>
          <p:spPr>
            <a:xfrm>
              <a:off x="409575" y="3238500"/>
              <a:ext cx="62198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prstClr val="black"/>
                  </a:solidFill>
                </a:rPr>
                <a:t>d) 60 </a:t>
              </a:r>
              <a:r>
                <a:rPr lang="en-US" sz="3600" dirty="0" err="1">
                  <a:solidFill>
                    <a:prstClr val="black"/>
                  </a:solidFill>
                </a:rPr>
                <a:t>phút</a:t>
              </a:r>
              <a:r>
                <a:rPr lang="en-US" sz="3600" dirty="0">
                  <a:solidFill>
                    <a:prstClr val="black"/>
                  </a:solidFill>
                </a:rPr>
                <a:t> : 6 =        </a:t>
              </a:r>
              <a:r>
                <a:rPr lang="en-US" sz="3600" dirty="0" err="1">
                  <a:solidFill>
                    <a:prstClr val="black"/>
                  </a:solidFill>
                </a:rPr>
                <a:t>phút</a:t>
              </a:r>
              <a:endParaRPr lang="en-US" sz="3600" dirty="0">
                <a:solidFill>
                  <a:prstClr val="black"/>
                </a:solidFill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A3999BC4-2A79-4BAC-9526-EBC9FCA17E8A}"/>
                </a:ext>
              </a:extLst>
            </p:cNvPr>
            <p:cNvSpPr/>
            <p:nvPr/>
          </p:nvSpPr>
          <p:spPr>
            <a:xfrm>
              <a:off x="3419474" y="3286125"/>
              <a:ext cx="581025" cy="495300"/>
            </a:xfrm>
            <a:prstGeom prst="roundRect">
              <a:avLst/>
            </a:prstGeom>
            <a:ln w="38100">
              <a:solidFill>
                <a:srgbClr val="C62E8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21881E30-5BA8-C95D-6BDC-A3EFCE564974}"/>
              </a:ext>
            </a:extLst>
          </p:cNvPr>
          <p:cNvSpPr/>
          <p:nvPr/>
        </p:nvSpPr>
        <p:spPr>
          <a:xfrm>
            <a:off x="3464720" y="3305175"/>
            <a:ext cx="500063" cy="495300"/>
          </a:xfrm>
          <a:prstGeom prst="roundRect">
            <a:avLst/>
          </a:prstGeom>
          <a:ln w="38100">
            <a:solidFill>
              <a:srgbClr val="C62E8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910F226F-201B-CC96-40BD-8B5D933C8DC4}"/>
              </a:ext>
            </a:extLst>
          </p:cNvPr>
          <p:cNvSpPr/>
          <p:nvPr/>
        </p:nvSpPr>
        <p:spPr>
          <a:xfrm>
            <a:off x="7586663" y="3286125"/>
            <a:ext cx="500063" cy="495300"/>
          </a:xfrm>
          <a:prstGeom prst="roundRect">
            <a:avLst/>
          </a:prstGeom>
          <a:ln w="38100">
            <a:solidFill>
              <a:srgbClr val="C62E8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B5B7D59-C5E1-2F70-1457-FC9A80CE0219}"/>
              </a:ext>
            </a:extLst>
          </p:cNvPr>
          <p:cNvSpPr/>
          <p:nvPr/>
        </p:nvSpPr>
        <p:spPr>
          <a:xfrm>
            <a:off x="2436020" y="4133850"/>
            <a:ext cx="500063" cy="495300"/>
          </a:xfrm>
          <a:prstGeom prst="roundRect">
            <a:avLst/>
          </a:prstGeom>
          <a:ln w="38100">
            <a:solidFill>
              <a:srgbClr val="C62E8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0A1182C4-0C33-F5CA-D99A-483D02FE5ADE}"/>
              </a:ext>
            </a:extLst>
          </p:cNvPr>
          <p:cNvSpPr/>
          <p:nvPr/>
        </p:nvSpPr>
        <p:spPr>
          <a:xfrm>
            <a:off x="7279482" y="4076703"/>
            <a:ext cx="500063" cy="542925"/>
          </a:xfrm>
          <a:prstGeom prst="roundRect">
            <a:avLst/>
          </a:prstGeom>
          <a:ln w="38100">
            <a:solidFill>
              <a:srgbClr val="C62E8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97880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3.33333E-6 L -4.375E-6 -0.07223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4687238-E49F-42A8-C4B1-988AC81BE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8" y="557213"/>
            <a:ext cx="1285875" cy="600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E2960F-3FEB-6C7A-CEDE-EA81C3C860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785" y="1157000"/>
            <a:ext cx="4489485" cy="5755750"/>
          </a:xfrm>
          <a:prstGeom prst="rect">
            <a:avLst/>
          </a:prstGeom>
        </p:spPr>
      </p:pic>
      <p:grpSp>
        <p:nvGrpSpPr>
          <p:cNvPr id="4" name="组合 15">
            <a:extLst>
              <a:ext uri="{FF2B5EF4-FFF2-40B4-BE49-F238E27FC236}">
                <a16:creationId xmlns:a16="http://schemas.microsoft.com/office/drawing/2014/main" xmlns="" id="{D5304209-924D-AACE-86EB-6BFB0BE429CA}"/>
              </a:ext>
            </a:extLst>
          </p:cNvPr>
          <p:cNvGrpSpPr/>
          <p:nvPr/>
        </p:nvGrpSpPr>
        <p:grpSpPr>
          <a:xfrm rot="5400000">
            <a:off x="3882855" y="-1849846"/>
            <a:ext cx="1258958" cy="5099190"/>
            <a:chOff x="1236832" y="-1019015"/>
            <a:chExt cx="1391718" cy="6842161"/>
          </a:xfrm>
        </p:grpSpPr>
        <p:sp>
          <p:nvSpPr>
            <p:cNvPr id="5" name="Rectangle 69">
              <a:extLst>
                <a:ext uri="{FF2B5EF4-FFF2-40B4-BE49-F238E27FC236}">
                  <a16:creationId xmlns:a16="http://schemas.microsoft.com/office/drawing/2014/main" xmlns="" id="{0BA7EEF2-1A46-611B-3CB6-4B7493134C88}"/>
                </a:ext>
              </a:extLst>
            </p:cNvPr>
            <p:cNvSpPr/>
            <p:nvPr/>
          </p:nvSpPr>
          <p:spPr>
            <a:xfrm rot="16200000">
              <a:off x="-1213306" y="1711541"/>
              <a:ext cx="6572411" cy="1111300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1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 defTabSz="609402">
                <a:defRPr/>
              </a:pPr>
              <a:r>
                <a:rPr lang="en-US" sz="3199" kern="0" dirty="0">
                  <a:solidFill>
                    <a:srgbClr val="E88651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9" name="图片 17">
              <a:extLst>
                <a:ext uri="{FF2B5EF4-FFF2-40B4-BE49-F238E27FC236}">
                  <a16:creationId xmlns:a16="http://schemas.microsoft.com/office/drawing/2014/main" xmlns="" id="{B84092D1-D87E-F6C8-4AFD-3152DD97E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832" y="5283649"/>
              <a:ext cx="560833" cy="53949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EE9213F-EFF0-2352-5E69-260F04885ADF}"/>
              </a:ext>
            </a:extLst>
          </p:cNvPr>
          <p:cNvSpPr/>
          <p:nvPr/>
        </p:nvSpPr>
        <p:spPr>
          <a:xfrm>
            <a:off x="2248489" y="441995"/>
            <a:ext cx="48134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4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0B5CC"/>
                  </a:outerShdw>
                </a:effectLst>
              </a:rPr>
              <a:t>Quan </a:t>
            </a:r>
            <a:r>
              <a:rPr lang="en-US" sz="44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0B5CC"/>
                  </a:outerShdw>
                </a:effectLst>
              </a:rPr>
              <a:t>sát</a:t>
            </a:r>
            <a:r>
              <a:rPr lang="en-US" sz="4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0B5CC"/>
                  </a:outerShdw>
                </a:effectLst>
              </a:rPr>
              <a:t> </a:t>
            </a:r>
            <a:r>
              <a:rPr lang="en-US" sz="44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0B5CC"/>
                  </a:outerShdw>
                </a:effectLst>
              </a:rPr>
              <a:t>đồng</a:t>
            </a:r>
            <a:r>
              <a:rPr lang="en-US" sz="4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0B5CC"/>
                  </a:outerShdw>
                </a:effectLst>
              </a:rPr>
              <a:t> </a:t>
            </a:r>
            <a:r>
              <a:rPr lang="en-US" sz="44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0B5CC"/>
                  </a:outerShdw>
                </a:effectLst>
              </a:rPr>
              <a:t>hồ</a:t>
            </a:r>
            <a:endParaRPr lang="en-US" sz="4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60B5CC"/>
                </a:outerShdw>
              </a:effectLst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6A0DD82-AA46-1F5D-7A5B-7B8E3B6B4B5D}"/>
              </a:ext>
            </a:extLst>
          </p:cNvPr>
          <p:cNvGrpSpPr/>
          <p:nvPr/>
        </p:nvGrpSpPr>
        <p:grpSpPr>
          <a:xfrm>
            <a:off x="4171950" y="2202041"/>
            <a:ext cx="114300" cy="3697066"/>
            <a:chOff x="5562600" y="2246534"/>
            <a:chExt cx="152400" cy="369706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9E98DD92-59DA-9DC1-B046-2E4D5A302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2246534"/>
              <a:ext cx="152400" cy="2177147"/>
            </a:xfrm>
            <a:prstGeom prst="rect">
              <a:avLst/>
            </a:prstGeom>
            <a:ln>
              <a:noFill/>
            </a:ln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6CC7949C-A0D5-11B6-2CC5-A3FC26B4CA5D}"/>
                </a:ext>
              </a:extLst>
            </p:cNvPr>
            <p:cNvSpPr/>
            <p:nvPr/>
          </p:nvSpPr>
          <p:spPr>
            <a:xfrm>
              <a:off x="5562600" y="4419600"/>
              <a:ext cx="152400" cy="152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79DE3B8-F335-945D-87FB-194FFC694BB2}"/>
              </a:ext>
            </a:extLst>
          </p:cNvPr>
          <p:cNvSpPr/>
          <p:nvPr/>
        </p:nvSpPr>
        <p:spPr>
          <a:xfrm rot="19795885">
            <a:off x="4331212" y="3508463"/>
            <a:ext cx="983738" cy="91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75029F1-97B4-FED7-2BC5-AFE9C8EEFB22}"/>
              </a:ext>
            </a:extLst>
          </p:cNvPr>
          <p:cNvGrpSpPr/>
          <p:nvPr/>
        </p:nvGrpSpPr>
        <p:grpSpPr>
          <a:xfrm>
            <a:off x="3438891" y="3690411"/>
            <a:ext cx="1575718" cy="610410"/>
            <a:chOff x="4585186" y="3690411"/>
            <a:chExt cx="2100957" cy="61041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F6DC51AC-9696-BD23-2C25-084B51F57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28718">
              <a:off x="5202466" y="3532923"/>
              <a:ext cx="150618" cy="1385177"/>
            </a:xfrm>
            <a:prstGeom prst="rect">
              <a:avLst/>
            </a:prstGeom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EA786689-060D-18A1-D046-DF248C476B5A}"/>
                </a:ext>
              </a:extLst>
            </p:cNvPr>
            <p:cNvSpPr/>
            <p:nvPr/>
          </p:nvSpPr>
          <p:spPr>
            <a:xfrm rot="14507436">
              <a:off x="6121509" y="3195182"/>
              <a:ext cx="69406" cy="10598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DD9A6DAB-16B8-ECB3-BCBD-962D212D4570}"/>
              </a:ext>
            </a:extLst>
          </p:cNvPr>
          <p:cNvGrpSpPr/>
          <p:nvPr/>
        </p:nvGrpSpPr>
        <p:grpSpPr>
          <a:xfrm rot="592822">
            <a:off x="3441243" y="3709663"/>
            <a:ext cx="1575718" cy="610410"/>
            <a:chOff x="4585186" y="3690411"/>
            <a:chExt cx="2100957" cy="61041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56F18B1D-9DEA-6A38-4A99-44A6E89D1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28718">
              <a:off x="5202466" y="3532923"/>
              <a:ext cx="150618" cy="1385177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D34437BE-E6EF-6950-F52C-7ABB477AFB5E}"/>
                </a:ext>
              </a:extLst>
            </p:cNvPr>
            <p:cNvSpPr/>
            <p:nvPr/>
          </p:nvSpPr>
          <p:spPr>
            <a:xfrm rot="14507436">
              <a:off x="6121509" y="3195182"/>
              <a:ext cx="69406" cy="10598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86763B94-0143-F14D-58A0-D27F89580D6A}"/>
              </a:ext>
            </a:extLst>
          </p:cNvPr>
          <p:cNvGrpSpPr/>
          <p:nvPr/>
        </p:nvGrpSpPr>
        <p:grpSpPr>
          <a:xfrm rot="927705">
            <a:off x="3441243" y="3700985"/>
            <a:ext cx="1575718" cy="610410"/>
            <a:chOff x="4585186" y="3690411"/>
            <a:chExt cx="2100957" cy="61041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1798A3DD-B087-52DE-7590-5F1E6A8E3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28718">
              <a:off x="5202466" y="3532923"/>
              <a:ext cx="150618" cy="1385177"/>
            </a:xfrm>
            <a:prstGeom prst="rect">
              <a:avLst/>
            </a:prstGeom>
          </p:spPr>
        </p:pic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BBDFC0B4-0EEB-3246-785F-16C077DA9348}"/>
                </a:ext>
              </a:extLst>
            </p:cNvPr>
            <p:cNvSpPr/>
            <p:nvPr/>
          </p:nvSpPr>
          <p:spPr>
            <a:xfrm rot="14507436">
              <a:off x="6121509" y="3195182"/>
              <a:ext cx="69406" cy="10598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40078528-B56E-4A21-EEFF-F0A854EC48CD}"/>
              </a:ext>
            </a:extLst>
          </p:cNvPr>
          <p:cNvGrpSpPr/>
          <p:nvPr/>
        </p:nvGrpSpPr>
        <p:grpSpPr>
          <a:xfrm rot="1309248">
            <a:off x="3441243" y="3700986"/>
            <a:ext cx="1575718" cy="610410"/>
            <a:chOff x="4585186" y="3690411"/>
            <a:chExt cx="2100957" cy="61041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0BC5E95A-788D-3629-34C2-DCFE2FDD4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28718">
              <a:off x="5202466" y="3532923"/>
              <a:ext cx="150618" cy="1385177"/>
            </a:xfrm>
            <a:prstGeom prst="rect">
              <a:avLst/>
            </a:prstGeom>
          </p:spPr>
        </p:pic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2696DD03-FEC9-4E21-F7A8-1E07BA5BB7F0}"/>
                </a:ext>
              </a:extLst>
            </p:cNvPr>
            <p:cNvSpPr/>
            <p:nvPr/>
          </p:nvSpPr>
          <p:spPr>
            <a:xfrm rot="14507436">
              <a:off x="6121509" y="3195182"/>
              <a:ext cx="69406" cy="10598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C6FD1AF5-9577-7AAE-F225-DE98D50D0592}"/>
              </a:ext>
            </a:extLst>
          </p:cNvPr>
          <p:cNvGrpSpPr/>
          <p:nvPr/>
        </p:nvGrpSpPr>
        <p:grpSpPr>
          <a:xfrm rot="1619174">
            <a:off x="3459060" y="3713087"/>
            <a:ext cx="1575718" cy="610410"/>
            <a:chOff x="4585186" y="3690411"/>
            <a:chExt cx="2100957" cy="61041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F9A32684-61D9-5D6C-FB61-6B2E4F02F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28718">
              <a:off x="5202466" y="3532923"/>
              <a:ext cx="150618" cy="1385177"/>
            </a:xfrm>
            <a:prstGeom prst="rect">
              <a:avLst/>
            </a:prstGeom>
          </p:spPr>
        </p:pic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BE381BAD-F03A-88F8-3599-00B2810B32AB}"/>
                </a:ext>
              </a:extLst>
            </p:cNvPr>
            <p:cNvSpPr/>
            <p:nvPr/>
          </p:nvSpPr>
          <p:spPr>
            <a:xfrm rot="14507436">
              <a:off x="6121509" y="3195182"/>
              <a:ext cx="69406" cy="10598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55C1CFB6-6406-B604-2915-38D674DA03F9}"/>
              </a:ext>
            </a:extLst>
          </p:cNvPr>
          <p:cNvGrpSpPr/>
          <p:nvPr/>
        </p:nvGrpSpPr>
        <p:grpSpPr>
          <a:xfrm rot="1798602">
            <a:off x="3472566" y="3720332"/>
            <a:ext cx="1575718" cy="610410"/>
            <a:chOff x="4585186" y="3690411"/>
            <a:chExt cx="2100957" cy="61041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B1C3980B-F7E5-5F49-0A49-8AA45044A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28718">
              <a:off x="5202466" y="3532923"/>
              <a:ext cx="150618" cy="1385177"/>
            </a:xfrm>
            <a:prstGeom prst="rect">
              <a:avLst/>
            </a:prstGeom>
          </p:spPr>
        </p:pic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xmlns="" id="{9D8CC755-8DB5-1398-7C60-DBE368551A3A}"/>
                </a:ext>
              </a:extLst>
            </p:cNvPr>
            <p:cNvSpPr/>
            <p:nvPr/>
          </p:nvSpPr>
          <p:spPr>
            <a:xfrm rot="14507436">
              <a:off x="6121509" y="3195182"/>
              <a:ext cx="69406" cy="10598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D553F60C-73A1-5140-35EB-C55ADB596D5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667" b="99644" l="75376" r="99769">
                        <a14:foregroundMark x1="91214" y1="76089" x2="90289" y2="91289"/>
                        <a14:foregroundMark x1="90289" y1="91289" x2="90578" y2="93867"/>
                        <a14:foregroundMark x1="89595" y1="74489" x2="86532" y2="95822"/>
                        <a14:foregroundMark x1="84913" y1="77600" x2="84104" y2="98578"/>
                        <a14:foregroundMark x1="83237" y1="59467" x2="92601" y2="77956"/>
                        <a14:foregroundMark x1="80809" y1="68889" x2="91503" y2="71467"/>
                        <a14:foregroundMark x1="91503" y1="71467" x2="97514" y2="62044"/>
                        <a14:foregroundMark x1="95896" y1="58578" x2="99306" y2="72978"/>
                        <a14:foregroundMark x1="89595" y1="61689" x2="92428" y2="71111"/>
                        <a14:foregroundMark x1="92428" y1="71111" x2="92428" y2="71111"/>
                        <a14:foregroundMark x1="86936" y1="61333" x2="83988" y2="71467"/>
                        <a14:foregroundMark x1="83988" y1="71467" x2="83873" y2="74844"/>
                        <a14:foregroundMark x1="85896" y1="74222" x2="89711" y2="91200"/>
                        <a14:foregroundMark x1="89711" y1="91200" x2="89595" y2="91733"/>
                        <a14:foregroundMark x1="87110" y1="74844" x2="87341" y2="94844"/>
                        <a14:foregroundMark x1="85723" y1="82044" x2="82428" y2="89244"/>
                        <a14:foregroundMark x1="87514" y1="80178" x2="94451" y2="89867"/>
                        <a14:foregroundMark x1="91618" y1="77333" x2="94971" y2="90489"/>
                        <a14:foregroundMark x1="94971" y1="90489" x2="95491" y2="90756"/>
                        <a14:foregroundMark x1="86532" y1="81067" x2="85723" y2="86044"/>
                        <a14:foregroundMark x1="84104" y1="84533" x2="82428" y2="91378"/>
                        <a14:foregroundMark x1="83873" y1="90133" x2="86301" y2="99822"/>
                        <a14:foregroundMark x1="86301" y1="99822" x2="86705" y2="99556"/>
                        <a14:foregroundMark x1="91214" y1="93244" x2="91387" y2="99200"/>
                        <a14:foregroundMark x1="91214" y1="80444" x2="91618" y2="90133"/>
                        <a14:foregroundMark x1="85723" y1="79200" x2="83237" y2="88889"/>
                        <a14:foregroundMark x1="77746" y1="72000" x2="84509" y2="73244"/>
                        <a14:foregroundMark x1="84509" y1="73244" x2="92601" y2="68800"/>
                        <a14:foregroundMark x1="92601" y1="68800" x2="93410" y2="67644"/>
                        <a14:foregroundMark x1="93410" y1="67289" x2="98671" y2="73867"/>
                        <a14:foregroundMark x1="98671" y1="73867" x2="98728" y2="73867"/>
                        <a14:foregroundMark x1="97283" y1="63556" x2="94046" y2="79200"/>
                        <a14:foregroundMark x1="96474" y1="71733" x2="90578" y2="77067"/>
                        <a14:foregroundMark x1="90578" y1="77067" x2="84913" y2="91378"/>
                        <a14:foregroundMark x1="83642" y1="82933" x2="81850" y2="91111"/>
                        <a14:foregroundMark x1="81850" y1="91111" x2="81850" y2="91111"/>
                        <a14:foregroundMark x1="88150" y1="78933" x2="94220" y2="93600"/>
                        <a14:foregroundMark x1="91387" y1="77956" x2="84971" y2="94578"/>
                        <a14:foregroundMark x1="84971" y1="94578" x2="85318" y2="97067"/>
                        <a14:foregroundMark x1="86532" y1="74844" x2="94104" y2="57600"/>
                        <a14:foregroundMark x1="94104" y1="57600" x2="94451" y2="48889"/>
                        <a14:foregroundMark x1="96301" y1="60711" x2="98902" y2="74489"/>
                        <a14:foregroundMark x1="98324" y1="57956" x2="99538" y2="65422"/>
                        <a14:foregroundMark x1="99538" y1="62667" x2="99538" y2="62667"/>
                        <a14:foregroundMark x1="93237" y1="79200" x2="94855" y2="94844"/>
                        <a14:foregroundMark x1="89595" y1="47644" x2="96532" y2="54400"/>
                        <a14:foregroundMark x1="96532" y1="54400" x2="99769" y2="60089"/>
                        <a14:foregroundMark x1="95087" y1="49156" x2="98728" y2="62667"/>
                        <a14:foregroundMark x1="92197" y1="47289" x2="99769" y2="57600"/>
                        <a14:foregroundMark x1="94682" y1="82933" x2="88150" y2="99556"/>
                        <a14:foregroundMark x1="96301" y1="86400" x2="92370" y2="98756"/>
                        <a14:foregroundMark x1="92370" y1="98756" x2="92197" y2="98933"/>
                        <a14:foregroundMark x1="99133" y1="67022" x2="94046" y2="80178"/>
                        <a14:foregroundMark x1="98728" y1="73867" x2="93642" y2="78311"/>
                        <a14:foregroundMark x1="93815" y1="85778" x2="97514" y2="92622"/>
                        <a14:foregroundMark x1="95260" y1="49778" x2="98728" y2="58133"/>
                        <a14:foregroundMark x1="98728" y1="58133" x2="98728" y2="58222"/>
                        <a14:foregroundMark x1="83873" y1="80356" x2="81214" y2="90756"/>
                        <a14:foregroundMark x1="81214" y1="90756" x2="81214" y2="90844"/>
                        <a14:foregroundMark x1="90867" y1="81956" x2="95549" y2="87200"/>
                        <a14:foregroundMark x1="93931" y1="84089" x2="95029" y2="87911"/>
                        <a14:foregroundMark x1="83006" y1="82489" x2="81214" y2="89867"/>
                        <a14:foregroundMark x1="82370" y1="85333" x2="80983" y2="89778"/>
                        <a14:foregroundMark x1="82659" y1="91111" x2="83873" y2="93689"/>
                        <a14:foregroundMark x1="83468" y1="92800" x2="84855" y2="96267"/>
                        <a14:foregroundMark x1="83179" y1="92800" x2="83468" y2="95378"/>
                      </a14:backgroundRemoval>
                    </a14:imgEffect>
                  </a14:imgLayer>
                </a14:imgProps>
              </a:ext>
            </a:extLst>
          </a:blip>
          <a:srcRect l="72647" t="40769"/>
          <a:stretch/>
        </p:blipFill>
        <p:spPr>
          <a:xfrm>
            <a:off x="58339" y="3879974"/>
            <a:ext cx="1586195" cy="2978159"/>
          </a:xfrm>
          <a:prstGeom prst="rect">
            <a:avLst/>
          </a:prstGeom>
        </p:spPr>
      </p:pic>
      <p:pic>
        <p:nvPicPr>
          <p:cNvPr id="35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8FBD0CB-D919-B61E-6915-3AD5452429A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55146" y="1831180"/>
            <a:ext cx="457200" cy="609600"/>
          </a:xfrm>
          <a:prstGeom prst="rect">
            <a:avLst/>
          </a:prstGeom>
        </p:spPr>
      </p:pic>
      <p:pic>
        <p:nvPicPr>
          <p:cNvPr id="36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D98845CA-27DD-5C20-6BFA-EAFF15F8CBF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621104" y="1024428"/>
            <a:ext cx="457200" cy="609600"/>
          </a:xfrm>
          <a:prstGeom prst="rect">
            <a:avLst/>
          </a:prstGeom>
        </p:spPr>
      </p:pic>
      <p:pic>
        <p:nvPicPr>
          <p:cNvPr id="37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E70602D1-8C0F-E907-829C-46818C327D0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00100" y="316252"/>
            <a:ext cx="457200" cy="609600"/>
          </a:xfrm>
          <a:prstGeom prst="rect">
            <a:avLst/>
          </a:prstGeom>
        </p:spPr>
      </p:pic>
      <p:pic>
        <p:nvPicPr>
          <p:cNvPr id="38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68E44D8C-7034-1197-9173-F2BCDB31BAE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71550" y="-285664"/>
            <a:ext cx="457200" cy="609600"/>
          </a:xfrm>
          <a:prstGeom prst="rect">
            <a:avLst/>
          </a:prstGeom>
        </p:spPr>
      </p:pic>
      <p:pic>
        <p:nvPicPr>
          <p:cNvPr id="39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FFC729F5-DC45-B22F-EEFD-FBE43712C40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757918" y="2881254"/>
            <a:ext cx="457200" cy="609600"/>
          </a:xfrm>
          <a:prstGeom prst="rect">
            <a:avLst/>
          </a:prstGeom>
        </p:spPr>
      </p:pic>
      <p:pic>
        <p:nvPicPr>
          <p:cNvPr id="40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C88E3A0F-3E7D-D05D-74D7-9AB66058A5A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41276" y="4433280"/>
            <a:ext cx="457200" cy="609600"/>
          </a:xfrm>
          <a:prstGeom prst="rect">
            <a:avLst/>
          </a:prstGeom>
        </p:spPr>
      </p:pic>
      <p:pic>
        <p:nvPicPr>
          <p:cNvPr id="41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B4184F40-8DDF-34AF-456E-1F7E1123A71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06778" y="5555871"/>
            <a:ext cx="457200" cy="609600"/>
          </a:xfrm>
          <a:prstGeom prst="rect">
            <a:avLst/>
          </a:prstGeom>
        </p:spPr>
      </p:pic>
      <p:pic>
        <p:nvPicPr>
          <p:cNvPr id="42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72BF234-27A9-A296-61E2-53EFC1F4CD9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86518" y="3548933"/>
            <a:ext cx="457200" cy="609600"/>
          </a:xfrm>
          <a:prstGeom prst="rect">
            <a:avLst/>
          </a:prstGeom>
        </p:spPr>
      </p:pic>
      <p:pic>
        <p:nvPicPr>
          <p:cNvPr id="43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E6906577-E1EB-8A94-32D2-BECAEB99CE8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33792" y="4590894"/>
            <a:ext cx="457200" cy="609600"/>
          </a:xfrm>
          <a:prstGeom prst="rect">
            <a:avLst/>
          </a:prstGeom>
        </p:spPr>
      </p:pic>
      <p:pic>
        <p:nvPicPr>
          <p:cNvPr id="44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0DC71201-18A3-4099-119E-2079D3C821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33792" y="5380482"/>
            <a:ext cx="457200" cy="609600"/>
          </a:xfrm>
          <a:prstGeom prst="rect">
            <a:avLst/>
          </a:prstGeom>
        </p:spPr>
      </p:pic>
      <p:pic>
        <p:nvPicPr>
          <p:cNvPr id="45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6A2C0F73-1FAE-63D4-7C1F-11B239D0048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779331" y="4401597"/>
            <a:ext cx="457200" cy="609600"/>
          </a:xfrm>
          <a:prstGeom prst="rect">
            <a:avLst/>
          </a:prstGeom>
        </p:spPr>
      </p:pic>
      <p:pic>
        <p:nvPicPr>
          <p:cNvPr id="46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F8B0E311-A987-85E6-064C-134A564F5F7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01204" y="5350017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8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9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94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9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94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94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99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99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99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994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94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99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994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94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94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994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994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994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994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99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994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994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994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48B375C-C6CB-B600-9860-30BA2244BE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03" y="461675"/>
            <a:ext cx="4489485" cy="575575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8FE7027-DB8A-BC5F-A34A-7F8D8DEAFD8A}"/>
              </a:ext>
            </a:extLst>
          </p:cNvPr>
          <p:cNvGrpSpPr/>
          <p:nvPr/>
        </p:nvGrpSpPr>
        <p:grpSpPr>
          <a:xfrm>
            <a:off x="2493169" y="1506716"/>
            <a:ext cx="114300" cy="3697066"/>
            <a:chOff x="5562600" y="2246534"/>
            <a:chExt cx="152400" cy="36970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313BF807-80E1-8EF2-F812-53F231F06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2246534"/>
              <a:ext cx="152400" cy="2177147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A8D021A3-22B9-CD33-16B1-4DA895049B4E}"/>
                </a:ext>
              </a:extLst>
            </p:cNvPr>
            <p:cNvSpPr/>
            <p:nvPr/>
          </p:nvSpPr>
          <p:spPr>
            <a:xfrm>
              <a:off x="5562600" y="4419600"/>
              <a:ext cx="152400" cy="152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034E578-DD99-0B31-9531-D7CDA752F25B}"/>
              </a:ext>
            </a:extLst>
          </p:cNvPr>
          <p:cNvGrpSpPr/>
          <p:nvPr/>
        </p:nvGrpSpPr>
        <p:grpSpPr>
          <a:xfrm rot="1798602">
            <a:off x="1793784" y="3025007"/>
            <a:ext cx="1575718" cy="610410"/>
            <a:chOff x="4585186" y="3690411"/>
            <a:chExt cx="2100957" cy="61041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75BAA89E-6DAA-AB50-8826-7937C346A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28718">
              <a:off x="5202466" y="3532923"/>
              <a:ext cx="150618" cy="1385177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7F5BC6E3-47C2-94E5-F3D4-ECAB8F855895}"/>
                </a:ext>
              </a:extLst>
            </p:cNvPr>
            <p:cNvSpPr/>
            <p:nvPr/>
          </p:nvSpPr>
          <p:spPr>
            <a:xfrm rot="14507436">
              <a:off x="6121509" y="3195182"/>
              <a:ext cx="69406" cy="10598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23D6CE3-4ED0-7980-6EDD-32DA041F5760}"/>
              </a:ext>
            </a:extLst>
          </p:cNvPr>
          <p:cNvGrpSpPr/>
          <p:nvPr/>
        </p:nvGrpSpPr>
        <p:grpSpPr>
          <a:xfrm>
            <a:off x="4307331" y="420993"/>
            <a:ext cx="4066936" cy="3836682"/>
            <a:chOff x="5124004" y="1521941"/>
            <a:chExt cx="5422581" cy="383668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D83F5B7A-9085-5167-FA05-8F69F56151A8}"/>
                </a:ext>
              </a:extLst>
            </p:cNvPr>
            <p:cNvSpPr/>
            <p:nvPr/>
          </p:nvSpPr>
          <p:spPr>
            <a:xfrm>
              <a:off x="5581709" y="2221138"/>
              <a:ext cx="4964876" cy="3137485"/>
            </a:xfrm>
            <a:custGeom>
              <a:avLst/>
              <a:gdLst>
                <a:gd name="connsiteX0" fmla="*/ 0 w 4964876"/>
                <a:gd name="connsiteY0" fmla="*/ 522925 h 3137485"/>
                <a:gd name="connsiteX1" fmla="*/ 522925 w 4964876"/>
                <a:gd name="connsiteY1" fmla="*/ 0 h 3137485"/>
                <a:gd name="connsiteX2" fmla="*/ 4441951 w 4964876"/>
                <a:gd name="connsiteY2" fmla="*/ 0 h 3137485"/>
                <a:gd name="connsiteX3" fmla="*/ 4964876 w 4964876"/>
                <a:gd name="connsiteY3" fmla="*/ 522925 h 3137485"/>
                <a:gd name="connsiteX4" fmla="*/ 4964876 w 4964876"/>
                <a:gd name="connsiteY4" fmla="*/ 2614560 h 3137485"/>
                <a:gd name="connsiteX5" fmla="*/ 4441951 w 4964876"/>
                <a:gd name="connsiteY5" fmla="*/ 3137485 h 3137485"/>
                <a:gd name="connsiteX6" fmla="*/ 522925 w 4964876"/>
                <a:gd name="connsiteY6" fmla="*/ 3137485 h 3137485"/>
                <a:gd name="connsiteX7" fmla="*/ 0 w 4964876"/>
                <a:gd name="connsiteY7" fmla="*/ 2614560 h 3137485"/>
                <a:gd name="connsiteX8" fmla="*/ 0 w 4964876"/>
                <a:gd name="connsiteY8" fmla="*/ 522925 h 313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64876" h="3137485" fill="none" extrusionOk="0">
                  <a:moveTo>
                    <a:pt x="0" y="522925"/>
                  </a:moveTo>
                  <a:cubicBezTo>
                    <a:pt x="-22014" y="224914"/>
                    <a:pt x="266934" y="37351"/>
                    <a:pt x="522925" y="0"/>
                  </a:cubicBezTo>
                  <a:cubicBezTo>
                    <a:pt x="1413695" y="-61902"/>
                    <a:pt x="3590029" y="-101778"/>
                    <a:pt x="4441951" y="0"/>
                  </a:cubicBezTo>
                  <a:cubicBezTo>
                    <a:pt x="4703627" y="-8506"/>
                    <a:pt x="4992504" y="197304"/>
                    <a:pt x="4964876" y="522925"/>
                  </a:cubicBezTo>
                  <a:cubicBezTo>
                    <a:pt x="5022530" y="1459848"/>
                    <a:pt x="4981151" y="2028786"/>
                    <a:pt x="4964876" y="2614560"/>
                  </a:cubicBezTo>
                  <a:cubicBezTo>
                    <a:pt x="4952934" y="2897518"/>
                    <a:pt x="4725935" y="3115208"/>
                    <a:pt x="4441951" y="3137485"/>
                  </a:cubicBezTo>
                  <a:cubicBezTo>
                    <a:pt x="3363799" y="2995093"/>
                    <a:pt x="1148954" y="3248586"/>
                    <a:pt x="522925" y="3137485"/>
                  </a:cubicBezTo>
                  <a:cubicBezTo>
                    <a:pt x="229270" y="3139912"/>
                    <a:pt x="-6389" y="2932495"/>
                    <a:pt x="0" y="2614560"/>
                  </a:cubicBezTo>
                  <a:cubicBezTo>
                    <a:pt x="-60195" y="1997009"/>
                    <a:pt x="-117669" y="1000694"/>
                    <a:pt x="0" y="522925"/>
                  </a:cubicBezTo>
                  <a:close/>
                </a:path>
                <a:path w="4964876" h="3137485" stroke="0" extrusionOk="0">
                  <a:moveTo>
                    <a:pt x="0" y="522925"/>
                  </a:moveTo>
                  <a:cubicBezTo>
                    <a:pt x="-6288" y="225810"/>
                    <a:pt x="212457" y="-36236"/>
                    <a:pt x="522925" y="0"/>
                  </a:cubicBezTo>
                  <a:cubicBezTo>
                    <a:pt x="1020638" y="-164947"/>
                    <a:pt x="2755755" y="-52288"/>
                    <a:pt x="4441951" y="0"/>
                  </a:cubicBezTo>
                  <a:cubicBezTo>
                    <a:pt x="4728884" y="-29305"/>
                    <a:pt x="4926587" y="240251"/>
                    <a:pt x="4964876" y="522925"/>
                  </a:cubicBezTo>
                  <a:cubicBezTo>
                    <a:pt x="4821551" y="830515"/>
                    <a:pt x="5058326" y="2264936"/>
                    <a:pt x="4964876" y="2614560"/>
                  </a:cubicBezTo>
                  <a:cubicBezTo>
                    <a:pt x="4989069" y="2934600"/>
                    <a:pt x="4712034" y="3103419"/>
                    <a:pt x="4441951" y="3137485"/>
                  </a:cubicBezTo>
                  <a:cubicBezTo>
                    <a:pt x="3580806" y="3296026"/>
                    <a:pt x="2273146" y="2995649"/>
                    <a:pt x="522925" y="3137485"/>
                  </a:cubicBezTo>
                  <a:cubicBezTo>
                    <a:pt x="231403" y="3185220"/>
                    <a:pt x="6769" y="2901010"/>
                    <a:pt x="0" y="2614560"/>
                  </a:cubicBezTo>
                  <a:cubicBezTo>
                    <a:pt x="108226" y="2278167"/>
                    <a:pt x="-136457" y="872956"/>
                    <a:pt x="0" y="522925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xmlns="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defRPr/>
              </a:pP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giờ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60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phút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đánh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đỏ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tương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ứng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phút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mặt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hồ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60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486BB476-736C-B056-8559-6A6C9A71B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24004" y="1521941"/>
              <a:ext cx="1093595" cy="10935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218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1B9B419-6834-0878-052B-6299FBB57DB6}"/>
              </a:ext>
            </a:extLst>
          </p:cNvPr>
          <p:cNvSpPr/>
          <p:nvPr/>
        </p:nvSpPr>
        <p:spPr>
          <a:xfrm>
            <a:off x="247074" y="203364"/>
            <a:ext cx="864992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A9C7D7-F8FE-9FD0-10BA-7590FBADC3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66" y="-71725"/>
            <a:ext cx="4489485" cy="575575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AF1EB23-7DFC-DB24-4440-7FE56299A693}"/>
              </a:ext>
            </a:extLst>
          </p:cNvPr>
          <p:cNvGrpSpPr/>
          <p:nvPr/>
        </p:nvGrpSpPr>
        <p:grpSpPr>
          <a:xfrm>
            <a:off x="4593431" y="973316"/>
            <a:ext cx="114300" cy="3697066"/>
            <a:chOff x="5562600" y="2246534"/>
            <a:chExt cx="152400" cy="369706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3B33DE27-9C0C-B852-E79C-5683A6A25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2246534"/>
              <a:ext cx="152400" cy="2177147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34FA7EDF-1814-A2DC-8A82-90A3BC64709F}"/>
                </a:ext>
              </a:extLst>
            </p:cNvPr>
            <p:cNvSpPr/>
            <p:nvPr/>
          </p:nvSpPr>
          <p:spPr>
            <a:xfrm>
              <a:off x="5562600" y="4419600"/>
              <a:ext cx="152400" cy="152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AD382E3D-700D-0936-9491-A03CC17C810A}"/>
              </a:ext>
            </a:extLst>
          </p:cNvPr>
          <p:cNvSpPr/>
          <p:nvPr/>
        </p:nvSpPr>
        <p:spPr>
          <a:xfrm>
            <a:off x="3452923" y="5467350"/>
            <a:ext cx="2399600" cy="1028700"/>
          </a:xfrm>
          <a:custGeom>
            <a:avLst/>
            <a:gdLst>
              <a:gd name="connsiteX0" fmla="*/ 0 w 3199466"/>
              <a:gd name="connsiteY0" fmla="*/ 171453 h 1028700"/>
              <a:gd name="connsiteX1" fmla="*/ 171453 w 3199466"/>
              <a:gd name="connsiteY1" fmla="*/ 0 h 1028700"/>
              <a:gd name="connsiteX2" fmla="*/ 3028013 w 3199466"/>
              <a:gd name="connsiteY2" fmla="*/ 0 h 1028700"/>
              <a:gd name="connsiteX3" fmla="*/ 3199466 w 3199466"/>
              <a:gd name="connsiteY3" fmla="*/ 171453 h 1028700"/>
              <a:gd name="connsiteX4" fmla="*/ 3199466 w 3199466"/>
              <a:gd name="connsiteY4" fmla="*/ 857247 h 1028700"/>
              <a:gd name="connsiteX5" fmla="*/ 3028013 w 3199466"/>
              <a:gd name="connsiteY5" fmla="*/ 1028700 h 1028700"/>
              <a:gd name="connsiteX6" fmla="*/ 171453 w 3199466"/>
              <a:gd name="connsiteY6" fmla="*/ 1028700 h 1028700"/>
              <a:gd name="connsiteX7" fmla="*/ 0 w 3199466"/>
              <a:gd name="connsiteY7" fmla="*/ 857247 h 1028700"/>
              <a:gd name="connsiteX8" fmla="*/ 0 w 3199466"/>
              <a:gd name="connsiteY8" fmla="*/ 171453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9466" h="1028700" fill="none" extrusionOk="0">
                <a:moveTo>
                  <a:pt x="0" y="171453"/>
                </a:moveTo>
                <a:cubicBezTo>
                  <a:pt x="-13413" y="71153"/>
                  <a:pt x="86673" y="11282"/>
                  <a:pt x="171453" y="0"/>
                </a:cubicBezTo>
                <a:cubicBezTo>
                  <a:pt x="1387229" y="-61902"/>
                  <a:pt x="1951480" y="-101778"/>
                  <a:pt x="3028013" y="0"/>
                </a:cubicBezTo>
                <a:cubicBezTo>
                  <a:pt x="3118685" y="-1260"/>
                  <a:pt x="3202878" y="72215"/>
                  <a:pt x="3199466" y="171453"/>
                </a:cubicBezTo>
                <a:cubicBezTo>
                  <a:pt x="3139232" y="361346"/>
                  <a:pt x="3227711" y="747156"/>
                  <a:pt x="3199466" y="857247"/>
                </a:cubicBezTo>
                <a:cubicBezTo>
                  <a:pt x="3193563" y="949048"/>
                  <a:pt x="3121771" y="1024389"/>
                  <a:pt x="3028013" y="1028700"/>
                </a:cubicBezTo>
                <a:cubicBezTo>
                  <a:pt x="2381735" y="886308"/>
                  <a:pt x="1501210" y="1139801"/>
                  <a:pt x="171453" y="1028700"/>
                </a:cubicBezTo>
                <a:cubicBezTo>
                  <a:pt x="66874" y="1033647"/>
                  <a:pt x="-3259" y="966799"/>
                  <a:pt x="0" y="857247"/>
                </a:cubicBezTo>
                <a:cubicBezTo>
                  <a:pt x="-47443" y="609544"/>
                  <a:pt x="-26879" y="482243"/>
                  <a:pt x="0" y="171453"/>
                </a:cubicBezTo>
                <a:close/>
              </a:path>
              <a:path w="3199466" h="1028700" stroke="0" extrusionOk="0">
                <a:moveTo>
                  <a:pt x="0" y="171453"/>
                </a:moveTo>
                <a:cubicBezTo>
                  <a:pt x="-9675" y="63975"/>
                  <a:pt x="71920" y="-8099"/>
                  <a:pt x="171453" y="0"/>
                </a:cubicBezTo>
                <a:cubicBezTo>
                  <a:pt x="1538679" y="-164947"/>
                  <a:pt x="2087499" y="-52288"/>
                  <a:pt x="3028013" y="0"/>
                </a:cubicBezTo>
                <a:cubicBezTo>
                  <a:pt x="3122493" y="-3311"/>
                  <a:pt x="3194026" y="77633"/>
                  <a:pt x="3199466" y="171453"/>
                </a:cubicBezTo>
                <a:cubicBezTo>
                  <a:pt x="3170881" y="437660"/>
                  <a:pt x="3217410" y="737724"/>
                  <a:pt x="3199466" y="857247"/>
                </a:cubicBezTo>
                <a:cubicBezTo>
                  <a:pt x="3204914" y="958972"/>
                  <a:pt x="3122044" y="1027499"/>
                  <a:pt x="3028013" y="1028700"/>
                </a:cubicBezTo>
                <a:cubicBezTo>
                  <a:pt x="1983617" y="1187241"/>
                  <a:pt x="1580061" y="886864"/>
                  <a:pt x="171453" y="1028700"/>
                </a:cubicBezTo>
                <a:cubicBezTo>
                  <a:pt x="75703" y="1047299"/>
                  <a:pt x="3192" y="950828"/>
                  <a:pt x="0" y="857247"/>
                </a:cubicBezTo>
                <a:cubicBezTo>
                  <a:pt x="-34083" y="595381"/>
                  <a:pt x="-52662" y="301105"/>
                  <a:pt x="0" y="17145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DFEDC56-F205-4BF6-FA5C-68D64A8AC5D0}"/>
              </a:ext>
            </a:extLst>
          </p:cNvPr>
          <p:cNvGrpSpPr/>
          <p:nvPr/>
        </p:nvGrpSpPr>
        <p:grpSpPr>
          <a:xfrm rot="8832777">
            <a:off x="4578013" y="1708515"/>
            <a:ext cx="107456" cy="2201388"/>
            <a:chOff x="5562600" y="2246536"/>
            <a:chExt cx="152404" cy="369706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F9C0D5DC-34D2-673E-B1E3-D47B641FA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4" y="2246536"/>
              <a:ext cx="152400" cy="2177147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B53B5E88-D06B-8A18-2854-D63033EA32F2}"/>
                </a:ext>
              </a:extLst>
            </p:cNvPr>
            <p:cNvSpPr/>
            <p:nvPr/>
          </p:nvSpPr>
          <p:spPr>
            <a:xfrm>
              <a:off x="5562600" y="4419600"/>
              <a:ext cx="152400" cy="152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1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620BE3EA-E59A-6891-45A7-6B38D7D4585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55146" y="1831180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9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548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9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9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26B8F28-2162-3A5D-50EC-95BA855F2299}"/>
              </a:ext>
            </a:extLst>
          </p:cNvPr>
          <p:cNvSpPr/>
          <p:nvPr/>
        </p:nvSpPr>
        <p:spPr>
          <a:xfrm>
            <a:off x="247074" y="203364"/>
            <a:ext cx="864992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8FBF6E3-C0D5-0612-493B-F84727203C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66" y="-71725"/>
            <a:ext cx="4489485" cy="575575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6AA5E9B-5E28-AC7E-B68F-BFD0938D3C11}"/>
              </a:ext>
            </a:extLst>
          </p:cNvPr>
          <p:cNvGrpSpPr/>
          <p:nvPr/>
        </p:nvGrpSpPr>
        <p:grpSpPr>
          <a:xfrm>
            <a:off x="4593431" y="973316"/>
            <a:ext cx="114300" cy="3697066"/>
            <a:chOff x="5562600" y="2246534"/>
            <a:chExt cx="152400" cy="369706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EDC88DB9-9F58-6BAC-63CD-C0E3DE7F4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2246534"/>
              <a:ext cx="152400" cy="2177147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73E796DB-8DB4-3377-035B-48FD345B05E9}"/>
                </a:ext>
              </a:extLst>
            </p:cNvPr>
            <p:cNvSpPr/>
            <p:nvPr/>
          </p:nvSpPr>
          <p:spPr>
            <a:xfrm>
              <a:off x="5562600" y="4419600"/>
              <a:ext cx="152400" cy="152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CFB064C4-1085-CB3E-D5C7-8B6D9A62BC6D}"/>
              </a:ext>
            </a:extLst>
          </p:cNvPr>
          <p:cNvSpPr/>
          <p:nvPr/>
        </p:nvSpPr>
        <p:spPr>
          <a:xfrm rot="16306038">
            <a:off x="5036747" y="2434777"/>
            <a:ext cx="69406" cy="7948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0084BBF-DF97-AAD4-7223-27F7110CA6FF}"/>
              </a:ext>
            </a:extLst>
          </p:cNvPr>
          <p:cNvSpPr/>
          <p:nvPr/>
        </p:nvSpPr>
        <p:spPr>
          <a:xfrm>
            <a:off x="3714752" y="5467350"/>
            <a:ext cx="2137773" cy="1028700"/>
          </a:xfrm>
          <a:custGeom>
            <a:avLst/>
            <a:gdLst>
              <a:gd name="connsiteX0" fmla="*/ 0 w 2850364"/>
              <a:gd name="connsiteY0" fmla="*/ 171453 h 1028700"/>
              <a:gd name="connsiteX1" fmla="*/ 171453 w 2850364"/>
              <a:gd name="connsiteY1" fmla="*/ 0 h 1028700"/>
              <a:gd name="connsiteX2" fmla="*/ 2678911 w 2850364"/>
              <a:gd name="connsiteY2" fmla="*/ 0 h 1028700"/>
              <a:gd name="connsiteX3" fmla="*/ 2850364 w 2850364"/>
              <a:gd name="connsiteY3" fmla="*/ 171453 h 1028700"/>
              <a:gd name="connsiteX4" fmla="*/ 2850364 w 2850364"/>
              <a:gd name="connsiteY4" fmla="*/ 857247 h 1028700"/>
              <a:gd name="connsiteX5" fmla="*/ 2678911 w 2850364"/>
              <a:gd name="connsiteY5" fmla="*/ 1028700 h 1028700"/>
              <a:gd name="connsiteX6" fmla="*/ 171453 w 2850364"/>
              <a:gd name="connsiteY6" fmla="*/ 1028700 h 1028700"/>
              <a:gd name="connsiteX7" fmla="*/ 0 w 2850364"/>
              <a:gd name="connsiteY7" fmla="*/ 857247 h 1028700"/>
              <a:gd name="connsiteX8" fmla="*/ 0 w 2850364"/>
              <a:gd name="connsiteY8" fmla="*/ 171453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0364" h="1028700" fill="none" extrusionOk="0">
                <a:moveTo>
                  <a:pt x="0" y="171453"/>
                </a:moveTo>
                <a:cubicBezTo>
                  <a:pt x="-13413" y="71153"/>
                  <a:pt x="86673" y="11282"/>
                  <a:pt x="171453" y="0"/>
                </a:cubicBezTo>
                <a:cubicBezTo>
                  <a:pt x="1127879" y="-61902"/>
                  <a:pt x="1502931" y="-101778"/>
                  <a:pt x="2678911" y="0"/>
                </a:cubicBezTo>
                <a:cubicBezTo>
                  <a:pt x="2769583" y="-1260"/>
                  <a:pt x="2853776" y="72215"/>
                  <a:pt x="2850364" y="171453"/>
                </a:cubicBezTo>
                <a:cubicBezTo>
                  <a:pt x="2790130" y="361346"/>
                  <a:pt x="2878609" y="747156"/>
                  <a:pt x="2850364" y="857247"/>
                </a:cubicBezTo>
                <a:cubicBezTo>
                  <a:pt x="2844461" y="949048"/>
                  <a:pt x="2772669" y="1024389"/>
                  <a:pt x="2678911" y="1028700"/>
                </a:cubicBezTo>
                <a:cubicBezTo>
                  <a:pt x="2090165" y="886308"/>
                  <a:pt x="762930" y="1139801"/>
                  <a:pt x="171453" y="1028700"/>
                </a:cubicBezTo>
                <a:cubicBezTo>
                  <a:pt x="66874" y="1033647"/>
                  <a:pt x="-3259" y="966799"/>
                  <a:pt x="0" y="857247"/>
                </a:cubicBezTo>
                <a:cubicBezTo>
                  <a:pt x="-47443" y="609544"/>
                  <a:pt x="-26879" y="482243"/>
                  <a:pt x="0" y="171453"/>
                </a:cubicBezTo>
                <a:close/>
              </a:path>
              <a:path w="2850364" h="1028700" stroke="0" extrusionOk="0">
                <a:moveTo>
                  <a:pt x="0" y="171453"/>
                </a:moveTo>
                <a:cubicBezTo>
                  <a:pt x="-9675" y="63975"/>
                  <a:pt x="71920" y="-8099"/>
                  <a:pt x="171453" y="0"/>
                </a:cubicBezTo>
                <a:cubicBezTo>
                  <a:pt x="1077746" y="-164947"/>
                  <a:pt x="1964063" y="-52288"/>
                  <a:pt x="2678911" y="0"/>
                </a:cubicBezTo>
                <a:cubicBezTo>
                  <a:pt x="2773391" y="-3311"/>
                  <a:pt x="2844924" y="77633"/>
                  <a:pt x="2850364" y="171453"/>
                </a:cubicBezTo>
                <a:cubicBezTo>
                  <a:pt x="2821779" y="437660"/>
                  <a:pt x="2868308" y="737724"/>
                  <a:pt x="2850364" y="857247"/>
                </a:cubicBezTo>
                <a:cubicBezTo>
                  <a:pt x="2855812" y="958972"/>
                  <a:pt x="2772942" y="1027499"/>
                  <a:pt x="2678911" y="1028700"/>
                </a:cubicBezTo>
                <a:cubicBezTo>
                  <a:pt x="2148733" y="1187241"/>
                  <a:pt x="1047091" y="886864"/>
                  <a:pt x="171453" y="1028700"/>
                </a:cubicBezTo>
                <a:cubicBezTo>
                  <a:pt x="75703" y="1047299"/>
                  <a:pt x="3192" y="950828"/>
                  <a:pt x="0" y="857247"/>
                </a:cubicBezTo>
                <a:cubicBezTo>
                  <a:pt x="-34083" y="595381"/>
                  <a:pt x="-52662" y="301105"/>
                  <a:pt x="0" y="17145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9634512-C5C6-C0DD-A4B5-357DCABFBB57}"/>
              </a:ext>
            </a:extLst>
          </p:cNvPr>
          <p:cNvGrpSpPr/>
          <p:nvPr/>
        </p:nvGrpSpPr>
        <p:grpSpPr>
          <a:xfrm rot="3651780">
            <a:off x="4564541" y="1777675"/>
            <a:ext cx="167010" cy="2075981"/>
            <a:chOff x="5562600" y="2246534"/>
            <a:chExt cx="152400" cy="36970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6271738-2F3F-969D-89BD-24BB922F8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2246534"/>
              <a:ext cx="152400" cy="2177147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1DDAA66A-04EA-AE2A-AB5E-4383A009D044}"/>
                </a:ext>
              </a:extLst>
            </p:cNvPr>
            <p:cNvSpPr/>
            <p:nvPr/>
          </p:nvSpPr>
          <p:spPr>
            <a:xfrm>
              <a:off x="5562600" y="4419600"/>
              <a:ext cx="152400" cy="152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2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5E3D57FE-639D-6504-858E-71AED4D2B27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55146" y="1831180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8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9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7D663C6E-8A0B-59CE-469B-2E8E6000D6B1}"/>
              </a:ext>
            </a:extLst>
          </p:cNvPr>
          <p:cNvSpPr/>
          <p:nvPr/>
        </p:nvSpPr>
        <p:spPr>
          <a:xfrm>
            <a:off x="421330" y="483326"/>
            <a:ext cx="627017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AE600D-93B0-4410-6A06-E8F181D66DB2}"/>
              </a:ext>
            </a:extLst>
          </p:cNvPr>
          <p:cNvSpPr txBox="1"/>
          <p:nvPr/>
        </p:nvSpPr>
        <p:spPr>
          <a:xfrm>
            <a:off x="985838" y="558166"/>
            <a:ext cx="7765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4000" b="1" dirty="0" err="1">
                <a:solidFill>
                  <a:prstClr val="black"/>
                </a:solidFill>
              </a:rPr>
              <a:t>Số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0E1CA2B-DCFB-A1F7-5B70-51C4E236D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213" y="647700"/>
            <a:ext cx="6029325" cy="2381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23CB175-1C1D-0E7A-BAC3-9EADC5C6D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1781" y="3209925"/>
            <a:ext cx="6115050" cy="2457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D20E7A4-EE84-37F4-896D-0DE350AF051A}"/>
              </a:ext>
            </a:extLst>
          </p:cNvPr>
          <p:cNvGrpSpPr/>
          <p:nvPr/>
        </p:nvGrpSpPr>
        <p:grpSpPr>
          <a:xfrm>
            <a:off x="322012" y="1569481"/>
            <a:ext cx="2855624" cy="4003226"/>
            <a:chOff x="8001897" y="2517912"/>
            <a:chExt cx="3807499" cy="400322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9E5ACBE0-9F25-9A76-3F5F-ACB4B0ADB731}"/>
                </a:ext>
              </a:extLst>
            </p:cNvPr>
            <p:cNvSpPr/>
            <p:nvPr/>
          </p:nvSpPr>
          <p:spPr>
            <a:xfrm>
              <a:off x="8519278" y="2517912"/>
              <a:ext cx="2888541" cy="1657573"/>
            </a:xfrm>
            <a:custGeom>
              <a:avLst/>
              <a:gdLst>
                <a:gd name="connsiteX0" fmla="*/ 0 w 2888541"/>
                <a:gd name="connsiteY0" fmla="*/ 276268 h 1657573"/>
                <a:gd name="connsiteX1" fmla="*/ 276268 w 2888541"/>
                <a:gd name="connsiteY1" fmla="*/ 0 h 1657573"/>
                <a:gd name="connsiteX2" fmla="*/ 2612273 w 2888541"/>
                <a:gd name="connsiteY2" fmla="*/ 0 h 1657573"/>
                <a:gd name="connsiteX3" fmla="*/ 2888541 w 2888541"/>
                <a:gd name="connsiteY3" fmla="*/ 276268 h 1657573"/>
                <a:gd name="connsiteX4" fmla="*/ 2888541 w 2888541"/>
                <a:gd name="connsiteY4" fmla="*/ 1381305 h 1657573"/>
                <a:gd name="connsiteX5" fmla="*/ 2612273 w 2888541"/>
                <a:gd name="connsiteY5" fmla="*/ 1657573 h 1657573"/>
                <a:gd name="connsiteX6" fmla="*/ 276268 w 2888541"/>
                <a:gd name="connsiteY6" fmla="*/ 1657573 h 1657573"/>
                <a:gd name="connsiteX7" fmla="*/ 0 w 2888541"/>
                <a:gd name="connsiteY7" fmla="*/ 1381305 h 1657573"/>
                <a:gd name="connsiteX8" fmla="*/ 0 w 2888541"/>
                <a:gd name="connsiteY8" fmla="*/ 276268 h 165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8541" h="1657573" fill="none" extrusionOk="0">
                  <a:moveTo>
                    <a:pt x="0" y="276268"/>
                  </a:moveTo>
                  <a:cubicBezTo>
                    <a:pt x="76" y="125740"/>
                    <a:pt x="125096" y="2362"/>
                    <a:pt x="276268" y="0"/>
                  </a:cubicBezTo>
                  <a:cubicBezTo>
                    <a:pt x="1132259" y="72427"/>
                    <a:pt x="2171805" y="61419"/>
                    <a:pt x="2612273" y="0"/>
                  </a:cubicBezTo>
                  <a:cubicBezTo>
                    <a:pt x="2764246" y="-4172"/>
                    <a:pt x="2883308" y="122106"/>
                    <a:pt x="2888541" y="276268"/>
                  </a:cubicBezTo>
                  <a:cubicBezTo>
                    <a:pt x="2938520" y="824394"/>
                    <a:pt x="2904272" y="1256471"/>
                    <a:pt x="2888541" y="1381305"/>
                  </a:cubicBezTo>
                  <a:cubicBezTo>
                    <a:pt x="2891899" y="1516843"/>
                    <a:pt x="2756089" y="1647750"/>
                    <a:pt x="2612273" y="1657573"/>
                  </a:cubicBezTo>
                  <a:cubicBezTo>
                    <a:pt x="2167923" y="1687400"/>
                    <a:pt x="1020063" y="1578267"/>
                    <a:pt x="276268" y="1657573"/>
                  </a:cubicBezTo>
                  <a:cubicBezTo>
                    <a:pt x="126808" y="1657220"/>
                    <a:pt x="-14583" y="1536768"/>
                    <a:pt x="0" y="1381305"/>
                  </a:cubicBezTo>
                  <a:cubicBezTo>
                    <a:pt x="-75329" y="1251181"/>
                    <a:pt x="54893" y="791664"/>
                    <a:pt x="0" y="276268"/>
                  </a:cubicBezTo>
                  <a:close/>
                </a:path>
                <a:path w="2888541" h="1657573" stroke="0" extrusionOk="0">
                  <a:moveTo>
                    <a:pt x="0" y="276268"/>
                  </a:moveTo>
                  <a:cubicBezTo>
                    <a:pt x="7413" y="125710"/>
                    <a:pt x="135193" y="23968"/>
                    <a:pt x="276268" y="0"/>
                  </a:cubicBezTo>
                  <a:cubicBezTo>
                    <a:pt x="734270" y="123000"/>
                    <a:pt x="2257503" y="-96860"/>
                    <a:pt x="2612273" y="0"/>
                  </a:cubicBezTo>
                  <a:cubicBezTo>
                    <a:pt x="2756733" y="-6188"/>
                    <a:pt x="2890240" y="120265"/>
                    <a:pt x="2888541" y="276268"/>
                  </a:cubicBezTo>
                  <a:cubicBezTo>
                    <a:pt x="2891152" y="394968"/>
                    <a:pt x="2834371" y="1083966"/>
                    <a:pt x="2888541" y="1381305"/>
                  </a:cubicBezTo>
                  <a:cubicBezTo>
                    <a:pt x="2860541" y="1544028"/>
                    <a:pt x="2740421" y="1653575"/>
                    <a:pt x="2612273" y="1657573"/>
                  </a:cubicBezTo>
                  <a:cubicBezTo>
                    <a:pt x="1851650" y="1496866"/>
                    <a:pt x="1273574" y="1697240"/>
                    <a:pt x="276268" y="1657573"/>
                  </a:cubicBezTo>
                  <a:cubicBezTo>
                    <a:pt x="115556" y="1655930"/>
                    <a:pt x="-26145" y="1522040"/>
                    <a:pt x="0" y="1381305"/>
                  </a:cubicBezTo>
                  <a:cubicBezTo>
                    <a:pt x="86692" y="843498"/>
                    <a:pt x="-66853" y="591439"/>
                    <a:pt x="0" y="276268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74320" rtlCol="0" anchor="ctr"/>
            <a:lstStyle/>
            <a:p>
              <a:pPr algn="ctr">
                <a:defRPr/>
              </a:pPr>
              <a:r>
                <a:rPr lang="en-US" sz="36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latin typeface="UTM Cookies" panose="02040603050506020204" pitchFamily="18" charset="0"/>
                  <a:cs typeface="Calibri" panose="020F0502020204030204" pitchFamily="34" charset="0"/>
                </a:rPr>
                <a:t>THẢO LUẬN NHÓM ĐÔI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3EFC9445-5CC1-EAE0-B902-E1EAD0B4757E}"/>
                </a:ext>
              </a:extLst>
            </p:cNvPr>
            <p:cNvGrpSpPr/>
            <p:nvPr/>
          </p:nvGrpSpPr>
          <p:grpSpPr>
            <a:xfrm>
              <a:off x="8001897" y="3789019"/>
              <a:ext cx="3807499" cy="2732119"/>
              <a:chOff x="1197026" y="4232126"/>
              <a:chExt cx="3751815" cy="2630711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9CA7C6CF-A3B7-6121-239C-916EEB423D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01180" y="4246637"/>
                <a:ext cx="2047661" cy="261620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E2202AA5-6D48-E7EB-7B05-E0E78B4685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7026" y="4232126"/>
                <a:ext cx="1811038" cy="2616200"/>
              </a:xfrm>
              <a:prstGeom prst="rect">
                <a:avLst/>
              </a:prstGeom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D841146-8110-9B91-8B60-B41BF7BDE70A}"/>
              </a:ext>
            </a:extLst>
          </p:cNvPr>
          <p:cNvSpPr txBox="1"/>
          <p:nvPr/>
        </p:nvSpPr>
        <p:spPr>
          <a:xfrm>
            <a:off x="76390" y="5489524"/>
            <a:ext cx="31453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i="1" dirty="0">
                <a:solidFill>
                  <a:prstClr val="black"/>
                </a:solidFill>
              </a:rPr>
              <a:t>(1 </a:t>
            </a:r>
            <a:r>
              <a:rPr lang="en-US" sz="2800" b="1" i="1" dirty="0" err="1">
                <a:solidFill>
                  <a:prstClr val="black"/>
                </a:solidFill>
              </a:rPr>
              <a:t>bạn</a:t>
            </a:r>
            <a:r>
              <a:rPr lang="en-US" sz="2800" b="1" i="1" dirty="0">
                <a:solidFill>
                  <a:prstClr val="black"/>
                </a:solidFill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</a:rPr>
              <a:t>chỉ</a:t>
            </a:r>
            <a:r>
              <a:rPr lang="en-US" sz="2800" b="1" i="1" dirty="0">
                <a:solidFill>
                  <a:prstClr val="black"/>
                </a:solidFill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</a:rPr>
              <a:t>vào</a:t>
            </a:r>
            <a:r>
              <a:rPr lang="en-US" sz="2800" b="1" i="1" dirty="0">
                <a:solidFill>
                  <a:prstClr val="black"/>
                </a:solidFill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</a:rPr>
              <a:t>tranh</a:t>
            </a:r>
            <a:r>
              <a:rPr lang="en-US" sz="2800" b="1" i="1" dirty="0">
                <a:solidFill>
                  <a:prstClr val="black"/>
                </a:solidFill>
              </a:rPr>
              <a:t>, </a:t>
            </a:r>
            <a:r>
              <a:rPr lang="en-US" sz="2800" b="1" i="1" dirty="0" err="1">
                <a:solidFill>
                  <a:prstClr val="black"/>
                </a:solidFill>
              </a:rPr>
              <a:t>bạn</a:t>
            </a:r>
            <a:r>
              <a:rPr lang="en-US" sz="2800" b="1" i="1" dirty="0">
                <a:solidFill>
                  <a:prstClr val="black"/>
                </a:solidFill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</a:rPr>
              <a:t>còn</a:t>
            </a:r>
            <a:r>
              <a:rPr lang="en-US" sz="2800" b="1" i="1" dirty="0">
                <a:solidFill>
                  <a:prstClr val="black"/>
                </a:solidFill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</a:rPr>
              <a:t>lại</a:t>
            </a:r>
            <a:r>
              <a:rPr lang="en-US" sz="2800" b="1" i="1" dirty="0">
                <a:solidFill>
                  <a:prstClr val="black"/>
                </a:solidFill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</a:rPr>
              <a:t>nói</a:t>
            </a:r>
            <a:r>
              <a:rPr lang="en-US" sz="2800" b="1" i="1" dirty="0">
                <a:solidFill>
                  <a:prstClr val="black"/>
                </a:solidFill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</a:rPr>
              <a:t>giờ</a:t>
            </a:r>
            <a:r>
              <a:rPr lang="en-US" sz="2800" b="1" i="1" dirty="0">
                <a:solidFill>
                  <a:prstClr val="blac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0580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-1.85185E-6 L -1.875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6F3BE17-CD38-7935-A69A-49DE8D3B0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952" y="1075310"/>
            <a:ext cx="5420810" cy="4257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B05A60A7-8DDB-55D6-CB81-96706233426B}"/>
              </a:ext>
            </a:extLst>
          </p:cNvPr>
          <p:cNvSpPr/>
          <p:nvPr/>
        </p:nvSpPr>
        <p:spPr>
          <a:xfrm>
            <a:off x="3238279" y="4590036"/>
            <a:ext cx="507206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6D06A16E-8C7B-541C-B28C-D8650DE5ADA4}"/>
              </a:ext>
            </a:extLst>
          </p:cNvPr>
          <p:cNvSpPr/>
          <p:nvPr/>
        </p:nvSpPr>
        <p:spPr>
          <a:xfrm>
            <a:off x="4274123" y="4609086"/>
            <a:ext cx="571500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97775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3D3547-622A-2283-045D-96E45F754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128" y="790574"/>
            <a:ext cx="4482704" cy="4046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0AC8EF3-FE24-6466-88AE-0145CD921AB7}"/>
              </a:ext>
            </a:extLst>
          </p:cNvPr>
          <p:cNvSpPr/>
          <p:nvPr/>
        </p:nvSpPr>
        <p:spPr>
          <a:xfrm>
            <a:off x="3286126" y="4143454"/>
            <a:ext cx="507206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9667BCB8-6FBB-C156-FE4D-7EF8A7A721A4}"/>
              </a:ext>
            </a:extLst>
          </p:cNvPr>
          <p:cNvSpPr/>
          <p:nvPr/>
        </p:nvSpPr>
        <p:spPr>
          <a:xfrm>
            <a:off x="4221958" y="4095829"/>
            <a:ext cx="507206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36988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4A22097-8E78-4C1C-31C7-1F761EEF2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112" y="1219200"/>
            <a:ext cx="4773938" cy="3905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2AD95EA0-F0DC-27CF-00A4-C54DC396CF52}"/>
              </a:ext>
            </a:extLst>
          </p:cNvPr>
          <p:cNvSpPr/>
          <p:nvPr/>
        </p:nvSpPr>
        <p:spPr>
          <a:xfrm>
            <a:off x="3350419" y="4419663"/>
            <a:ext cx="507206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ACB7D83-2CA9-99F9-456D-D2C5F2B551EF}"/>
              </a:ext>
            </a:extLst>
          </p:cNvPr>
          <p:cNvSpPr/>
          <p:nvPr/>
        </p:nvSpPr>
        <p:spPr>
          <a:xfrm>
            <a:off x="4329115" y="4381563"/>
            <a:ext cx="507206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349128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156</Words>
  <Application>Microsoft Office PowerPoint</Application>
  <PresentationFormat>On-screen Show (4:3)</PresentationFormat>
  <Paragraphs>39</Paragraphs>
  <Slides>12</Slides>
  <Notes>0</Notes>
  <HiddenSlides>0</HiddenSlides>
  <MMClips>14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3_Office Theme</vt:lpstr>
      <vt:lpstr>Chủ đề Office</vt:lpstr>
      <vt:lpstr>1_Chủ đề Office</vt:lpstr>
      <vt:lpstr>2_Chủ đề Office</vt:lpstr>
      <vt:lpstr>3_Chủ đề Office</vt:lpstr>
      <vt:lpstr>4_Chủ đề Office</vt:lpstr>
      <vt:lpstr>5_Chủ đề Office</vt:lpstr>
      <vt:lpstr>6_Chủ đề Office</vt:lpstr>
      <vt:lpstr>7_Chủ đề Office</vt:lpstr>
      <vt:lpstr>8_Chủ đề Office</vt:lpstr>
      <vt:lpstr>9_Chủ đề Office</vt:lpstr>
      <vt:lpstr>10_Chủ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2026-04-10T07:34:23Z</dcterms:created>
  <dcterms:modified xsi:type="dcterms:W3CDTF">2026-04-10T07:43:06Z</dcterms:modified>
</cp:coreProperties>
</file>