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 id="2147483718" r:id="rId4"/>
    <p:sldMasterId id="2147483741" r:id="rId5"/>
    <p:sldMasterId id="2147483764" r:id="rId6"/>
    <p:sldMasterId id="2147483787" r:id="rId7"/>
  </p:sldMasterIdLst>
  <p:notesMasterIdLst>
    <p:notesMasterId r:id="rId15"/>
  </p:notesMasterIdLst>
  <p:sldIdLst>
    <p:sldId id="257" r:id="rId8"/>
    <p:sldId id="258" r:id="rId9"/>
    <p:sldId id="259" r:id="rId10"/>
    <p:sldId id="260" r:id="rId11"/>
    <p:sldId id="261"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C5E47-C3E7-426E-8BF8-8895377EA673}"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C9C6E-105E-4A9B-A47D-9C4DEC76B771}" type="slidenum">
              <a:rPr lang="en-US" smtClean="0"/>
              <a:t>‹#›</a:t>
            </a:fld>
            <a:endParaRPr lang="en-US"/>
          </a:p>
        </p:txBody>
      </p:sp>
    </p:spTree>
    <p:extLst>
      <p:ext uri="{BB962C8B-B14F-4D97-AF65-F5344CB8AC3E}">
        <p14:creationId xmlns:p14="http://schemas.microsoft.com/office/powerpoint/2010/main" val="69425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3AC653-4E8F-4051-AE6D-5893348FB303}" type="slidenum">
              <a:rPr lang="en-US" smtClean="0">
                <a:solidFill>
                  <a:prstClr val="black"/>
                </a:solidFill>
                <a:cs typeface="Arial" panose="020B0604020202020204" pitchFamily="34" charset="0"/>
              </a:rPr>
              <a:pPr>
                <a:defRPr/>
              </a:pPr>
              <a:t>2</a:t>
            </a:fld>
            <a:endParaRPr lang="en-US">
              <a:solidFill>
                <a:prstClr val="black"/>
              </a:solidFill>
              <a:cs typeface="Arial" panose="020B0604020202020204" pitchFamily="34" charset="0"/>
            </a:endParaRPr>
          </a:p>
        </p:txBody>
      </p:sp>
    </p:spTree>
    <p:extLst>
      <p:ext uri="{BB962C8B-B14F-4D97-AF65-F5344CB8AC3E}">
        <p14:creationId xmlns:p14="http://schemas.microsoft.com/office/powerpoint/2010/main" val="337855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3AC653-4E8F-4051-AE6D-5893348FB303}" type="slidenum">
              <a:rPr lang="en-US" smtClean="0">
                <a:solidFill>
                  <a:prstClr val="black"/>
                </a:solidFill>
                <a:cs typeface="Arial" panose="020B0604020202020204" pitchFamily="34" charset="0"/>
              </a:rPr>
              <a:pPr>
                <a:defRPr/>
              </a:pPr>
              <a:t>3</a:t>
            </a:fld>
            <a:endParaRPr lang="en-US">
              <a:solidFill>
                <a:prstClr val="black"/>
              </a:solidFill>
              <a:cs typeface="Arial" panose="020B0604020202020204" pitchFamily="34" charset="0"/>
            </a:endParaRPr>
          </a:p>
        </p:txBody>
      </p:sp>
    </p:spTree>
    <p:extLst>
      <p:ext uri="{BB962C8B-B14F-4D97-AF65-F5344CB8AC3E}">
        <p14:creationId xmlns:p14="http://schemas.microsoft.com/office/powerpoint/2010/main" val="283394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3AC653-4E8F-4051-AE6D-5893348FB303}" type="slidenum">
              <a:rPr lang="en-US" smtClean="0">
                <a:solidFill>
                  <a:prstClr val="black"/>
                </a:solidFill>
                <a:cs typeface="Arial" panose="020B0604020202020204" pitchFamily="34" charset="0"/>
              </a:rPr>
              <a:pPr>
                <a:defRPr/>
              </a:pPr>
              <a:t>4</a:t>
            </a:fld>
            <a:endParaRPr lang="en-US">
              <a:solidFill>
                <a:prstClr val="black"/>
              </a:solidFill>
              <a:cs typeface="Arial" panose="020B0604020202020204" pitchFamily="34" charset="0"/>
            </a:endParaRPr>
          </a:p>
        </p:txBody>
      </p:sp>
    </p:spTree>
    <p:extLst>
      <p:ext uri="{BB962C8B-B14F-4D97-AF65-F5344CB8AC3E}">
        <p14:creationId xmlns:p14="http://schemas.microsoft.com/office/powerpoint/2010/main" val="91651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3AC653-4E8F-4051-AE6D-5893348FB303}" type="slidenum">
              <a:rPr lang="en-US" smtClean="0">
                <a:solidFill>
                  <a:prstClr val="black"/>
                </a:solidFill>
                <a:cs typeface="Arial" panose="020B0604020202020204" pitchFamily="34" charset="0"/>
              </a:rPr>
              <a:pPr>
                <a:defRPr/>
              </a:pPr>
              <a:t>5</a:t>
            </a:fld>
            <a:endParaRPr lang="en-US">
              <a:solidFill>
                <a:prstClr val="black"/>
              </a:solidFill>
              <a:cs typeface="Arial" panose="020B0604020202020204" pitchFamily="34" charset="0"/>
            </a:endParaRPr>
          </a:p>
        </p:txBody>
      </p:sp>
    </p:spTree>
    <p:extLst>
      <p:ext uri="{BB962C8B-B14F-4D97-AF65-F5344CB8AC3E}">
        <p14:creationId xmlns:p14="http://schemas.microsoft.com/office/powerpoint/2010/main" val="302257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3AC653-4E8F-4051-AE6D-5893348FB303}" type="slidenum">
              <a:rPr lang="en-US" smtClean="0">
                <a:solidFill>
                  <a:prstClr val="black"/>
                </a:solidFill>
                <a:cs typeface="Arial" panose="020B0604020202020204" pitchFamily="34" charset="0"/>
              </a:rPr>
              <a:pPr>
                <a:defRPr/>
              </a:pPr>
              <a:t>6</a:t>
            </a:fld>
            <a:endParaRPr lang="en-US">
              <a:solidFill>
                <a:prstClr val="black"/>
              </a:solidFill>
              <a:cs typeface="Arial" panose="020B0604020202020204" pitchFamily="34" charset="0"/>
            </a:endParaRPr>
          </a:p>
        </p:txBody>
      </p:sp>
    </p:spTree>
    <p:extLst>
      <p:ext uri="{BB962C8B-B14F-4D97-AF65-F5344CB8AC3E}">
        <p14:creationId xmlns:p14="http://schemas.microsoft.com/office/powerpoint/2010/main" val="406688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3AC653-4E8F-4051-AE6D-5893348FB303}" type="slidenum">
              <a:rPr lang="en-US" smtClean="0">
                <a:solidFill>
                  <a:prstClr val="black"/>
                </a:solidFill>
                <a:cs typeface="Arial" panose="020B0604020202020204" pitchFamily="34" charset="0"/>
              </a:rPr>
              <a:pPr>
                <a:defRPr/>
              </a:pPr>
              <a:t>7</a:t>
            </a:fld>
            <a:endParaRPr lang="en-US">
              <a:solidFill>
                <a:prstClr val="black"/>
              </a:solidFill>
              <a:cs typeface="Arial" panose="020B0604020202020204" pitchFamily="34" charset="0"/>
            </a:endParaRPr>
          </a:p>
        </p:txBody>
      </p:sp>
    </p:spTree>
    <p:extLst>
      <p:ext uri="{BB962C8B-B14F-4D97-AF65-F5344CB8AC3E}">
        <p14:creationId xmlns:p14="http://schemas.microsoft.com/office/powerpoint/2010/main" val="2780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78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4403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9"/>
            <a:ext cx="6858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34077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825626"/>
            <a:ext cx="78867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802279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0"/>
            <a:ext cx="78867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3"/>
            <a:ext cx="78867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398839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89210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629842" y="2505074"/>
            <a:ext cx="3868340"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4629152" y="2505074"/>
            <a:ext cx="3887391"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8" name="Footer Placeholder 7"/>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41980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4" name="Footer Placeholder 3"/>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786463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3" name="Footer Placeholder 2"/>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735155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AA76A222-9043-40BF-ABE0-059EF62CF17A}"/>
              </a:ext>
            </a:extLst>
          </p:cNvPr>
          <p:cNvSpPr/>
          <p:nvPr userDrawn="1"/>
        </p:nvSpPr>
        <p:spPr>
          <a:xfrm>
            <a:off x="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12" name="图片 11">
            <a:extLst>
              <a:ext uri="{FF2B5EF4-FFF2-40B4-BE49-F238E27FC236}">
                <a16:creationId xmlns=""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
        <p:nvSpPr>
          <p:cNvPr id="2" name="日期占位符 1"/>
          <p:cNvSpPr>
            <a:spLocks noGrp="1"/>
          </p:cNvSpPr>
          <p:nvPr>
            <p:ph type="dt" sz="half" idx="10"/>
          </p:nvPr>
        </p:nvSpPr>
        <p:spPr>
          <a:xfrm>
            <a:off x="628650" y="635636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62"/>
            <a:ext cx="3086100"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457950" y="635636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1" y="40560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教学背景</a:t>
            </a:r>
          </a:p>
        </p:txBody>
      </p:sp>
    </p:spTree>
    <p:extLst>
      <p:ext uri="{BB962C8B-B14F-4D97-AF65-F5344CB8AC3E}">
        <p14:creationId xmlns:p14="http://schemas.microsoft.com/office/powerpoint/2010/main" val="1863388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7BDB3FA-AAF2-4583-94C1-E53267F7967D}"/>
              </a:ext>
            </a:extLst>
          </p:cNvPr>
          <p:cNvSpPr/>
          <p:nvPr userDrawn="1"/>
        </p:nvSpPr>
        <p:spPr>
          <a:xfrm>
            <a:off x="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6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6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1" y="40560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教学分析</a:t>
            </a:r>
          </a:p>
        </p:txBody>
      </p:sp>
      <p:pic>
        <p:nvPicPr>
          <p:cNvPr id="11" name="图片 10">
            <a:extLst>
              <a:ext uri="{FF2B5EF4-FFF2-40B4-BE49-F238E27FC236}">
                <a16:creationId xmlns=""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4345551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20CA3A2-C3EA-455D-8036-034944F124D7}"/>
              </a:ext>
            </a:extLst>
          </p:cNvPr>
          <p:cNvSpPr/>
          <p:nvPr userDrawn="1"/>
        </p:nvSpPr>
        <p:spPr>
          <a:xfrm>
            <a:off x="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6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6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1" y="40560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教学过程</a:t>
            </a:r>
          </a:p>
        </p:txBody>
      </p:sp>
      <p:pic>
        <p:nvPicPr>
          <p:cNvPr id="11" name="图片 10">
            <a:extLst>
              <a:ext uri="{FF2B5EF4-FFF2-40B4-BE49-F238E27FC236}">
                <a16:creationId xmlns=""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65653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4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5360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6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6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89896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6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6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1" y="40560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1452503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6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6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1" y="40560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板书设计</a:t>
            </a: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39054972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12"/>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37"/>
            <a:ext cx="462915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073844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12"/>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37"/>
            <a:ext cx="462915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300675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6"/>
            <a:ext cx="78867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65287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365124"/>
            <a:ext cx="5800725"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6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6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963598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37355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2181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67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9"/>
            <a:ext cx="6858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514627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62"/>
            <a:ext cx="2057400" cy="365125"/>
          </a:xfrm>
          <a:prstGeom prst="rect">
            <a:avLst/>
          </a:prstGeom>
        </p:spPr>
        <p:txBody>
          <a:bodyPr/>
          <a:lstStyle/>
          <a:p>
            <a:fld id="{D26EB0D8-D049-4A31-8F2D-814DBCEBC8C0}" type="datetimeFigureOut">
              <a:rPr lang="zh-CN" altLang="en-US">
                <a:solidFill>
                  <a:prstClr val="black"/>
                </a:solidFill>
              </a:rPr>
              <a:pPr/>
              <a:t>2026/4/10</a:t>
            </a:fld>
            <a:endParaRPr lang="zh-CN" altLang="en-US">
              <a:solidFill>
                <a:prstClr val="black"/>
              </a:solidFill>
            </a:endParaRPr>
          </a:p>
        </p:txBody>
      </p:sp>
      <p:sp>
        <p:nvSpPr>
          <p:cNvPr id="5" name="页脚占位符 4"/>
          <p:cNvSpPr>
            <a:spLocks noGrp="1"/>
          </p:cNvSpPr>
          <p:nvPr>
            <p:ph type="ftr" sz="quarter" idx="11"/>
          </p:nvPr>
        </p:nvSpPr>
        <p:spPr>
          <a:xfrm>
            <a:off x="3028950" y="6356362"/>
            <a:ext cx="30861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457950" y="6356362"/>
            <a:ext cx="2057400" cy="365125"/>
          </a:xfrm>
          <a:prstGeom prst="rect">
            <a:avLst/>
          </a:prstGeom>
        </p:spPr>
        <p:txBody>
          <a:bodyPr/>
          <a:lstStyle/>
          <a:p>
            <a:fld id="{A77D73C6-6C2F-48CB-8888-B8D11C5DB613}"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74856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895" y="246076"/>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1091" y="-26503"/>
            <a:ext cx="2523768" cy="1307494"/>
          </a:xfrm>
          <a:prstGeom prst="rect">
            <a:avLst/>
          </a:prstGeom>
        </p:spPr>
      </p:pic>
    </p:spTree>
    <p:extLst>
      <p:ext uri="{BB962C8B-B14F-4D97-AF65-F5344CB8AC3E}">
        <p14:creationId xmlns:p14="http://schemas.microsoft.com/office/powerpoint/2010/main" val="3438633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9"/>
            <a:ext cx="6858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696927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825626"/>
            <a:ext cx="78867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557746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3"/>
            <a:ext cx="78867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195358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978536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629842" y="2505074"/>
            <a:ext cx="3868340"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4629151" y="2505074"/>
            <a:ext cx="3887391"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8" name="Footer Placeholder 7"/>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0442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4" name="Footer Placeholder 3"/>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621319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3" name="Footer Placeholder 2"/>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521452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AA76A222-9043-40BF-ABE0-059EF62CF17A}"/>
              </a:ext>
            </a:extLst>
          </p:cNvPr>
          <p:cNvSpPr/>
          <p:nvPr userDrawn="1"/>
        </p:nvSpPr>
        <p:spPr>
          <a:xfrm>
            <a:off x="1"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12" name="图片 11">
            <a:extLst>
              <a:ext uri="{FF2B5EF4-FFF2-40B4-BE49-F238E27FC236}">
                <a16:creationId xmlns=""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
        <p:nvSpPr>
          <p:cNvPr id="2" name="日期占位符 1"/>
          <p:cNvSpPr>
            <a:spLocks noGrp="1"/>
          </p:cNvSpPr>
          <p:nvPr>
            <p:ph type="dt" sz="half" idx="10"/>
          </p:nvPr>
        </p:nvSpPr>
        <p:spPr>
          <a:xfrm>
            <a:off x="628650" y="635635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52"/>
            <a:ext cx="3086100"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457950" y="635635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86" y="40559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0"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教学背景</a:t>
            </a:r>
          </a:p>
        </p:txBody>
      </p:sp>
    </p:spTree>
    <p:extLst>
      <p:ext uri="{BB962C8B-B14F-4D97-AF65-F5344CB8AC3E}">
        <p14:creationId xmlns:p14="http://schemas.microsoft.com/office/powerpoint/2010/main" val="278892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825626"/>
            <a:ext cx="78867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779068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7BDB3FA-AAF2-4583-94C1-E53267F7967D}"/>
              </a:ext>
            </a:extLst>
          </p:cNvPr>
          <p:cNvSpPr/>
          <p:nvPr userDrawn="1"/>
        </p:nvSpPr>
        <p:spPr>
          <a:xfrm>
            <a:off x="1"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5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5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86" y="40559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0"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教学分析</a:t>
            </a:r>
          </a:p>
        </p:txBody>
      </p:sp>
      <p:pic>
        <p:nvPicPr>
          <p:cNvPr id="11" name="图片 10">
            <a:extLst>
              <a:ext uri="{FF2B5EF4-FFF2-40B4-BE49-F238E27FC236}">
                <a16:creationId xmlns=""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17004363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20CA3A2-C3EA-455D-8036-034944F124D7}"/>
              </a:ext>
            </a:extLst>
          </p:cNvPr>
          <p:cNvSpPr/>
          <p:nvPr userDrawn="1"/>
        </p:nvSpPr>
        <p:spPr>
          <a:xfrm>
            <a:off x="1"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5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5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86" y="40559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0"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教学过程</a:t>
            </a:r>
          </a:p>
        </p:txBody>
      </p:sp>
      <p:pic>
        <p:nvPicPr>
          <p:cNvPr id="11" name="图片 10">
            <a:extLst>
              <a:ext uri="{FF2B5EF4-FFF2-40B4-BE49-F238E27FC236}">
                <a16:creationId xmlns=""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2237647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5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944070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5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5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86" y="40559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40244870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5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5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86" y="40559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0"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板书设计</a:t>
            </a: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8044487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2"/>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7"/>
            <a:ext cx="462915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768223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2"/>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7"/>
            <a:ext cx="462915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94402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6"/>
            <a:ext cx="78867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089969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365124"/>
            <a:ext cx="5800725"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330182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724505"/>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0"/>
            <a:ext cx="78867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3"/>
            <a:ext cx="78867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091325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9296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27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52"/>
            <a:ext cx="2057400" cy="365125"/>
          </a:xfrm>
          <a:prstGeom prst="rect">
            <a:avLst/>
          </a:prstGeom>
        </p:spPr>
        <p:txBody>
          <a:bodyPr/>
          <a:lstStyle/>
          <a:p>
            <a:fld id="{D26EB0D8-D049-4A31-8F2D-814DBCEBC8C0}" type="datetimeFigureOut">
              <a:rPr lang="zh-CN" altLang="en-US">
                <a:solidFill>
                  <a:prstClr val="black"/>
                </a:solidFill>
              </a:rPr>
              <a:pPr/>
              <a:t>2026/4/10</a:t>
            </a:fld>
            <a:endParaRPr lang="zh-CN" altLang="en-US">
              <a:solidFill>
                <a:prstClr val="black"/>
              </a:solidFill>
            </a:endParaRPr>
          </a:p>
        </p:txBody>
      </p:sp>
      <p:sp>
        <p:nvSpPr>
          <p:cNvPr id="5" name="页脚占位符 4"/>
          <p:cNvSpPr>
            <a:spLocks noGrp="1"/>
          </p:cNvSpPr>
          <p:nvPr>
            <p:ph type="ftr" sz="quarter" idx="11"/>
          </p:nvPr>
        </p:nvSpPr>
        <p:spPr>
          <a:xfrm>
            <a:off x="3028950" y="6356352"/>
            <a:ext cx="30861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457950" y="6356352"/>
            <a:ext cx="2057400" cy="365125"/>
          </a:xfrm>
          <a:prstGeom prst="rect">
            <a:avLst/>
          </a:prstGeom>
        </p:spPr>
        <p:txBody>
          <a:bodyPr/>
          <a:lstStyle/>
          <a:p>
            <a:fld id="{A77D73C6-6C2F-48CB-8888-B8D11C5DB613}"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613627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890" y="246066"/>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1091" y="-26503"/>
            <a:ext cx="2523768" cy="1307494"/>
          </a:xfrm>
          <a:prstGeom prst="rect">
            <a:avLst/>
          </a:prstGeom>
        </p:spPr>
      </p:pic>
    </p:spTree>
    <p:extLst>
      <p:ext uri="{BB962C8B-B14F-4D97-AF65-F5344CB8AC3E}">
        <p14:creationId xmlns:p14="http://schemas.microsoft.com/office/powerpoint/2010/main" val="342295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7411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629842" y="2505074"/>
            <a:ext cx="3868340"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4629152" y="2505074"/>
            <a:ext cx="3887391"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8" name="Footer Placeholder 7"/>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3781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4" name="Footer Placeholder 3"/>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38303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3" name="Footer Placeholder 2"/>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8330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AA76A222-9043-40BF-ABE0-059EF62CF17A}"/>
              </a:ext>
            </a:extLst>
          </p:cNvPr>
          <p:cNvSpPr/>
          <p:nvPr userDrawn="1"/>
        </p:nvSpPr>
        <p:spPr>
          <a:xfrm>
            <a:off x="1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12" name="图片 11">
            <a:extLst>
              <a:ext uri="{FF2B5EF4-FFF2-40B4-BE49-F238E27FC236}">
                <a16:creationId xmlns=""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
        <p:nvSpPr>
          <p:cNvPr id="2" name="日期占位符 1"/>
          <p:cNvSpPr>
            <a:spLocks noGrp="1"/>
          </p:cNvSpPr>
          <p:nvPr>
            <p:ph type="dt" sz="half" idx="10"/>
          </p:nvPr>
        </p:nvSpPr>
        <p:spPr>
          <a:xfrm>
            <a:off x="628650" y="635638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2"/>
            <a:ext cx="3086100"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457950" y="635638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1" y="40562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教学背景</a:t>
            </a:r>
          </a:p>
        </p:txBody>
      </p:sp>
    </p:spTree>
    <p:extLst>
      <p:ext uri="{BB962C8B-B14F-4D97-AF65-F5344CB8AC3E}">
        <p14:creationId xmlns:p14="http://schemas.microsoft.com/office/powerpoint/2010/main" val="321055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60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7BDB3FA-AAF2-4583-94C1-E53267F7967D}"/>
              </a:ext>
            </a:extLst>
          </p:cNvPr>
          <p:cNvSpPr/>
          <p:nvPr userDrawn="1"/>
        </p:nvSpPr>
        <p:spPr>
          <a:xfrm>
            <a:off x="1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1" y="40562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教学分析</a:t>
            </a:r>
          </a:p>
        </p:txBody>
      </p:sp>
      <p:pic>
        <p:nvPicPr>
          <p:cNvPr id="11" name="图片 10">
            <a:extLst>
              <a:ext uri="{FF2B5EF4-FFF2-40B4-BE49-F238E27FC236}">
                <a16:creationId xmlns=""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4229335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20CA3A2-C3EA-455D-8036-034944F124D7}"/>
              </a:ext>
            </a:extLst>
          </p:cNvPr>
          <p:cNvSpPr/>
          <p:nvPr userDrawn="1"/>
        </p:nvSpPr>
        <p:spPr>
          <a:xfrm>
            <a:off x="1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1" y="40562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教学过程</a:t>
            </a:r>
          </a:p>
        </p:txBody>
      </p:sp>
      <p:pic>
        <p:nvPicPr>
          <p:cNvPr id="11" name="图片 10">
            <a:extLst>
              <a:ext uri="{FF2B5EF4-FFF2-40B4-BE49-F238E27FC236}">
                <a16:creationId xmlns=""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40505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8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53475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1" y="40562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3035888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6"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2"/>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2"/>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1" y="405628"/>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5"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板书设计</a:t>
            </a: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3377582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32"/>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57"/>
            <a:ext cx="462915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1388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32"/>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57"/>
            <a:ext cx="462915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07816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6"/>
            <a:ext cx="78867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47184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365124"/>
            <a:ext cx="5800725"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82"/>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2"/>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09639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4855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807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80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92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82"/>
            <a:ext cx="2057400" cy="365125"/>
          </a:xfrm>
          <a:prstGeom prst="rect">
            <a:avLst/>
          </a:prstGeom>
        </p:spPr>
        <p:txBody>
          <a:bodyPr/>
          <a:lstStyle/>
          <a:p>
            <a:fld id="{D26EB0D8-D049-4A31-8F2D-814DBCEBC8C0}" type="datetimeFigureOut">
              <a:rPr lang="zh-CN" altLang="en-US">
                <a:solidFill>
                  <a:prstClr val="black"/>
                </a:solidFill>
              </a:rPr>
              <a:pPr/>
              <a:t>2026/4/10</a:t>
            </a:fld>
            <a:endParaRPr lang="zh-CN" altLang="en-US">
              <a:solidFill>
                <a:prstClr val="black"/>
              </a:solidFill>
            </a:endParaRPr>
          </a:p>
        </p:txBody>
      </p:sp>
      <p:sp>
        <p:nvSpPr>
          <p:cNvPr id="5" name="页脚占位符 4"/>
          <p:cNvSpPr>
            <a:spLocks noGrp="1"/>
          </p:cNvSpPr>
          <p:nvPr>
            <p:ph type="ftr" sz="quarter" idx="11"/>
          </p:nvPr>
        </p:nvSpPr>
        <p:spPr>
          <a:xfrm>
            <a:off x="3028950" y="6356382"/>
            <a:ext cx="30861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457950" y="6356382"/>
            <a:ext cx="2057400" cy="365125"/>
          </a:xfrm>
          <a:prstGeom prst="rect">
            <a:avLst/>
          </a:prstGeom>
        </p:spPr>
        <p:txBody>
          <a:bodyPr/>
          <a:lstStyle/>
          <a:p>
            <a:fld id="{A77D73C6-6C2F-48CB-8888-B8D11C5DB613}"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4622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905" y="246096"/>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1091" y="-26503"/>
            <a:ext cx="2523768" cy="1307494"/>
          </a:xfrm>
          <a:prstGeom prst="rect">
            <a:avLst/>
          </a:prstGeom>
        </p:spPr>
      </p:pic>
    </p:spTree>
    <p:extLst>
      <p:ext uri="{BB962C8B-B14F-4D97-AF65-F5344CB8AC3E}">
        <p14:creationId xmlns:p14="http://schemas.microsoft.com/office/powerpoint/2010/main" val="724450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9"/>
            <a:ext cx="6858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6284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825626"/>
            <a:ext cx="78867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5300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8"/>
            <a:ext cx="78867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3"/>
            <a:ext cx="78867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36603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80570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629842" y="2505074"/>
            <a:ext cx="3868340"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4629152" y="2505074"/>
            <a:ext cx="3887391"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8" name="Footer Placeholder 7"/>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9113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4" name="Footer Placeholder 3"/>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618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53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3" name="Footer Placeholder 2"/>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57136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AA76A222-9043-40BF-ABE0-059EF62CF17A}"/>
              </a:ext>
            </a:extLst>
          </p:cNvPr>
          <p:cNvSpPr/>
          <p:nvPr userDrawn="1"/>
        </p:nvSpPr>
        <p:spPr>
          <a:xfrm>
            <a:off x="15"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12" name="图片 11">
            <a:extLst>
              <a:ext uri="{FF2B5EF4-FFF2-40B4-BE49-F238E27FC236}">
                <a16:creationId xmlns=""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
        <p:nvSpPr>
          <p:cNvPr id="2" name="日期占位符 1"/>
          <p:cNvSpPr>
            <a:spLocks noGrp="1"/>
          </p:cNvSpPr>
          <p:nvPr>
            <p:ph type="dt" sz="half" idx="10"/>
          </p:nvPr>
        </p:nvSpPr>
        <p:spPr>
          <a:xfrm>
            <a:off x="628650" y="635638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0"/>
            <a:ext cx="3086100"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457950" y="635638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0" y="40562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4"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教学背景</a:t>
            </a:r>
          </a:p>
        </p:txBody>
      </p:sp>
    </p:spTree>
    <p:extLst>
      <p:ext uri="{BB962C8B-B14F-4D97-AF65-F5344CB8AC3E}">
        <p14:creationId xmlns:p14="http://schemas.microsoft.com/office/powerpoint/2010/main" val="1546048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7BDB3FA-AAF2-4583-94C1-E53267F7967D}"/>
              </a:ext>
            </a:extLst>
          </p:cNvPr>
          <p:cNvSpPr/>
          <p:nvPr userDrawn="1"/>
        </p:nvSpPr>
        <p:spPr>
          <a:xfrm>
            <a:off x="15"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0" y="40562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4"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教学分析</a:t>
            </a:r>
          </a:p>
        </p:txBody>
      </p:sp>
      <p:pic>
        <p:nvPicPr>
          <p:cNvPr id="11" name="图片 10">
            <a:extLst>
              <a:ext uri="{FF2B5EF4-FFF2-40B4-BE49-F238E27FC236}">
                <a16:creationId xmlns=""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940569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20CA3A2-C3EA-455D-8036-034944F124D7}"/>
              </a:ext>
            </a:extLst>
          </p:cNvPr>
          <p:cNvSpPr/>
          <p:nvPr userDrawn="1"/>
        </p:nvSpPr>
        <p:spPr>
          <a:xfrm>
            <a:off x="15"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0" y="40562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4"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教学过程</a:t>
            </a:r>
          </a:p>
        </p:txBody>
      </p:sp>
      <p:pic>
        <p:nvPicPr>
          <p:cNvPr id="11" name="图片 10">
            <a:extLst>
              <a:ext uri="{FF2B5EF4-FFF2-40B4-BE49-F238E27FC236}">
                <a16:creationId xmlns=""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3852012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8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11382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5"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0" y="40562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3793300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5"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8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8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5000" y="40562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4"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板书设计</a:t>
            </a: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2381543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30"/>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55"/>
            <a:ext cx="462915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55413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30"/>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55"/>
            <a:ext cx="462915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64493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6"/>
            <a:ext cx="78867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8617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32"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432"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9644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365124"/>
            <a:ext cx="5800725"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8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8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70849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92747"/>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09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31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80"/>
            <a:ext cx="2057400" cy="365125"/>
          </a:xfrm>
          <a:prstGeom prst="rect">
            <a:avLst/>
          </a:prstGeom>
        </p:spPr>
        <p:txBody>
          <a:bodyPr/>
          <a:lstStyle/>
          <a:p>
            <a:fld id="{D26EB0D8-D049-4A31-8F2D-814DBCEBC8C0}" type="datetimeFigureOut">
              <a:rPr lang="zh-CN" altLang="en-US">
                <a:solidFill>
                  <a:prstClr val="black"/>
                </a:solidFill>
              </a:rPr>
              <a:pPr/>
              <a:t>2026/4/10</a:t>
            </a:fld>
            <a:endParaRPr lang="zh-CN" altLang="en-US">
              <a:solidFill>
                <a:prstClr val="black"/>
              </a:solidFill>
            </a:endParaRPr>
          </a:p>
        </p:txBody>
      </p:sp>
      <p:sp>
        <p:nvSpPr>
          <p:cNvPr id="5" name="页脚占位符 4"/>
          <p:cNvSpPr>
            <a:spLocks noGrp="1"/>
          </p:cNvSpPr>
          <p:nvPr>
            <p:ph type="ftr" sz="quarter" idx="11"/>
          </p:nvPr>
        </p:nvSpPr>
        <p:spPr>
          <a:xfrm>
            <a:off x="3028950" y="6356380"/>
            <a:ext cx="30861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457950" y="6356380"/>
            <a:ext cx="2057400" cy="365125"/>
          </a:xfrm>
          <a:prstGeom prst="rect">
            <a:avLst/>
          </a:prstGeom>
        </p:spPr>
        <p:txBody>
          <a:bodyPr/>
          <a:lstStyle/>
          <a:p>
            <a:fld id="{A77D73C6-6C2F-48CB-8888-B8D11C5DB613}"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95252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904" y="246094"/>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1091" y="-26503"/>
            <a:ext cx="2523768" cy="1307494"/>
          </a:xfrm>
          <a:prstGeom prst="rect">
            <a:avLst/>
          </a:prstGeom>
        </p:spPr>
      </p:pic>
    </p:spTree>
    <p:extLst>
      <p:ext uri="{BB962C8B-B14F-4D97-AF65-F5344CB8AC3E}">
        <p14:creationId xmlns:p14="http://schemas.microsoft.com/office/powerpoint/2010/main" val="1510440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9"/>
            <a:ext cx="6858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61590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825626"/>
            <a:ext cx="78867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77275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4"/>
            <a:ext cx="78867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3"/>
            <a:ext cx="78867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27301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4958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889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629842" y="2505074"/>
            <a:ext cx="3868340"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4629152" y="2505074"/>
            <a:ext cx="3887391"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8" name="Footer Placeholder 7"/>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01512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4" name="Footer Placeholder 3"/>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66774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3" name="Footer Placeholder 2"/>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575977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AA76A222-9043-40BF-ABE0-059EF62CF17A}"/>
              </a:ext>
            </a:extLst>
          </p:cNvPr>
          <p:cNvSpPr/>
          <p:nvPr userDrawn="1"/>
        </p:nvSpPr>
        <p:spPr>
          <a:xfrm>
            <a:off x="13"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12" name="图片 11">
            <a:extLst>
              <a:ext uri="{FF2B5EF4-FFF2-40B4-BE49-F238E27FC236}">
                <a16:creationId xmlns=""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
        <p:nvSpPr>
          <p:cNvPr id="2" name="日期占位符 1"/>
          <p:cNvSpPr>
            <a:spLocks noGrp="1"/>
          </p:cNvSpPr>
          <p:nvPr>
            <p:ph type="dt" sz="half" idx="10"/>
          </p:nvPr>
        </p:nvSpPr>
        <p:spPr>
          <a:xfrm>
            <a:off x="628650" y="6356376"/>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6"/>
            <a:ext cx="3086100"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457950" y="6356376"/>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8" y="405622"/>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2"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教学背景</a:t>
            </a:r>
          </a:p>
        </p:txBody>
      </p:sp>
    </p:spTree>
    <p:extLst>
      <p:ext uri="{BB962C8B-B14F-4D97-AF65-F5344CB8AC3E}">
        <p14:creationId xmlns:p14="http://schemas.microsoft.com/office/powerpoint/2010/main" val="2507751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7BDB3FA-AAF2-4583-94C1-E53267F7967D}"/>
              </a:ext>
            </a:extLst>
          </p:cNvPr>
          <p:cNvSpPr/>
          <p:nvPr userDrawn="1"/>
        </p:nvSpPr>
        <p:spPr>
          <a:xfrm>
            <a:off x="13"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6"/>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6"/>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8" y="405622"/>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2"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教学分析</a:t>
            </a:r>
          </a:p>
        </p:txBody>
      </p:sp>
      <p:pic>
        <p:nvPicPr>
          <p:cNvPr id="11" name="图片 10">
            <a:extLst>
              <a:ext uri="{FF2B5EF4-FFF2-40B4-BE49-F238E27FC236}">
                <a16:creationId xmlns=""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957264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20CA3A2-C3EA-455D-8036-034944F124D7}"/>
              </a:ext>
            </a:extLst>
          </p:cNvPr>
          <p:cNvSpPr/>
          <p:nvPr userDrawn="1"/>
        </p:nvSpPr>
        <p:spPr>
          <a:xfrm>
            <a:off x="13"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6"/>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6"/>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8" y="405622"/>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2"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教学过程</a:t>
            </a:r>
          </a:p>
        </p:txBody>
      </p:sp>
      <p:pic>
        <p:nvPicPr>
          <p:cNvPr id="11" name="图片 10">
            <a:extLst>
              <a:ext uri="{FF2B5EF4-FFF2-40B4-BE49-F238E27FC236}">
                <a16:creationId xmlns=""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4238560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76"/>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6"/>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394641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3"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6"/>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6"/>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8" y="405622"/>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1359401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3"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6"/>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6"/>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8" y="405622"/>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42"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板书设计</a:t>
            </a: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2267334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6"/>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51"/>
            <a:ext cx="462915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4863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2534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6"/>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51"/>
            <a:ext cx="462915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90191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6"/>
            <a:ext cx="78867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50841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365124"/>
            <a:ext cx="5800725"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76"/>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6"/>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1299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328152"/>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62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8460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76"/>
            <a:ext cx="2057400" cy="365125"/>
          </a:xfrm>
          <a:prstGeom prst="rect">
            <a:avLst/>
          </a:prstGeom>
        </p:spPr>
        <p:txBody>
          <a:bodyPr/>
          <a:lstStyle/>
          <a:p>
            <a:fld id="{D26EB0D8-D049-4A31-8F2D-814DBCEBC8C0}" type="datetimeFigureOut">
              <a:rPr lang="zh-CN" altLang="en-US">
                <a:solidFill>
                  <a:prstClr val="black"/>
                </a:solidFill>
              </a:rPr>
              <a:pPr/>
              <a:t>2026/4/10</a:t>
            </a:fld>
            <a:endParaRPr lang="zh-CN" altLang="en-US">
              <a:solidFill>
                <a:prstClr val="black"/>
              </a:solidFill>
            </a:endParaRPr>
          </a:p>
        </p:txBody>
      </p:sp>
      <p:sp>
        <p:nvSpPr>
          <p:cNvPr id="5" name="页脚占位符 4"/>
          <p:cNvSpPr>
            <a:spLocks noGrp="1"/>
          </p:cNvSpPr>
          <p:nvPr>
            <p:ph type="ftr" sz="quarter" idx="11"/>
          </p:nvPr>
        </p:nvSpPr>
        <p:spPr>
          <a:xfrm>
            <a:off x="3028950" y="6356376"/>
            <a:ext cx="30861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457950" y="6356376"/>
            <a:ext cx="2057400" cy="365125"/>
          </a:xfrm>
          <a:prstGeom prst="rect">
            <a:avLst/>
          </a:prstGeom>
        </p:spPr>
        <p:txBody>
          <a:bodyPr/>
          <a:lstStyle/>
          <a:p>
            <a:fld id="{A77D73C6-6C2F-48CB-8888-B8D11C5DB613}"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826773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902" y="246090"/>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1091" y="-26503"/>
            <a:ext cx="2523768" cy="1307494"/>
          </a:xfrm>
          <a:prstGeom prst="rect">
            <a:avLst/>
          </a:prstGeom>
        </p:spPr>
      </p:pic>
    </p:spTree>
    <p:extLst>
      <p:ext uri="{BB962C8B-B14F-4D97-AF65-F5344CB8AC3E}">
        <p14:creationId xmlns:p14="http://schemas.microsoft.com/office/powerpoint/2010/main" val="3577858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9"/>
            <a:ext cx="6858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59143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825626"/>
            <a:ext cx="78867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088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86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3489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8"/>
            <a:ext cx="78867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3"/>
            <a:ext cx="78867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20955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6"/>
            <a:ext cx="38862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51231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629842" y="2505074"/>
            <a:ext cx="3868340"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4629152" y="2505074"/>
            <a:ext cx="3887391"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8" name="Footer Placeholder 7"/>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042537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4" name="Footer Placeholder 3"/>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29813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3" name="Footer Placeholder 2"/>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525786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AA76A222-9043-40BF-ABE0-059EF62CF17A}"/>
              </a:ext>
            </a:extLst>
          </p:cNvPr>
          <p:cNvSpPr/>
          <p:nvPr userDrawn="1"/>
        </p:nvSpPr>
        <p:spPr>
          <a:xfrm>
            <a:off x="10"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12" name="图片 11">
            <a:extLst>
              <a:ext uri="{FF2B5EF4-FFF2-40B4-BE49-F238E27FC236}">
                <a16:creationId xmlns=""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
        <p:nvSpPr>
          <p:cNvPr id="2" name="日期占位符 1"/>
          <p:cNvSpPr>
            <a:spLocks noGrp="1"/>
          </p:cNvSpPr>
          <p:nvPr>
            <p:ph type="dt" sz="half" idx="10"/>
          </p:nvPr>
        </p:nvSpPr>
        <p:spPr>
          <a:xfrm>
            <a:off x="628650" y="635637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0"/>
            <a:ext cx="3086100" cy="365125"/>
          </a:xfrm>
          <a:prstGeom prst="rect">
            <a:avLst/>
          </a:prstGeom>
        </p:spPr>
        <p:txBody>
          <a:bodyPr/>
          <a:lstStyle/>
          <a:p>
            <a:endParaRPr lang="zh-CN" altLang="en-US" dirty="0">
              <a:solidFill>
                <a:prstClr val="black"/>
              </a:solidFill>
            </a:endParaRPr>
          </a:p>
        </p:txBody>
      </p:sp>
      <p:sp>
        <p:nvSpPr>
          <p:cNvPr id="4" name="灯片编号占位符 3"/>
          <p:cNvSpPr>
            <a:spLocks noGrp="1"/>
          </p:cNvSpPr>
          <p:nvPr>
            <p:ph type="sldNum" sz="quarter" idx="12"/>
          </p:nvPr>
        </p:nvSpPr>
        <p:spPr>
          <a:xfrm>
            <a:off x="6457950" y="635637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5" y="40561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9"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教学背景</a:t>
            </a:r>
          </a:p>
        </p:txBody>
      </p:sp>
    </p:spTree>
    <p:extLst>
      <p:ext uri="{BB962C8B-B14F-4D97-AF65-F5344CB8AC3E}">
        <p14:creationId xmlns:p14="http://schemas.microsoft.com/office/powerpoint/2010/main" val="1370982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7BDB3FA-AAF2-4583-94C1-E53267F7967D}"/>
              </a:ext>
            </a:extLst>
          </p:cNvPr>
          <p:cNvSpPr/>
          <p:nvPr userDrawn="1"/>
        </p:nvSpPr>
        <p:spPr>
          <a:xfrm>
            <a:off x="10"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5" y="40561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9"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教学分析</a:t>
            </a:r>
          </a:p>
        </p:txBody>
      </p:sp>
      <p:pic>
        <p:nvPicPr>
          <p:cNvPr id="11" name="图片 10">
            <a:extLst>
              <a:ext uri="{FF2B5EF4-FFF2-40B4-BE49-F238E27FC236}">
                <a16:creationId xmlns=""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2476766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20CA3A2-C3EA-455D-8036-034944F124D7}"/>
              </a:ext>
            </a:extLst>
          </p:cNvPr>
          <p:cNvSpPr/>
          <p:nvPr userDrawn="1"/>
        </p:nvSpPr>
        <p:spPr>
          <a:xfrm>
            <a:off x="10"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5" y="40561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9"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教学过程</a:t>
            </a:r>
          </a:p>
        </p:txBody>
      </p:sp>
      <p:pic>
        <p:nvPicPr>
          <p:cNvPr id="11" name="图片 10">
            <a:extLst>
              <a:ext uri="{FF2B5EF4-FFF2-40B4-BE49-F238E27FC236}">
                <a16:creationId xmlns=""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2694187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7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14919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0"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5" y="40561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254471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41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8149"/>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8360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EC71DB3B-DBB3-44D6-BEDD-74C305BD9702}"/>
              </a:ext>
            </a:extLst>
          </p:cNvPr>
          <p:cNvSpPr/>
          <p:nvPr userDrawn="1"/>
        </p:nvSpPr>
        <p:spPr>
          <a:xfrm>
            <a:off x="10" y="0"/>
            <a:ext cx="9143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2" name="日期占位符 1"/>
          <p:cNvSpPr>
            <a:spLocks noGrp="1"/>
          </p:cNvSpPr>
          <p:nvPr>
            <p:ph type="dt" sz="half" idx="10"/>
          </p:nvPr>
        </p:nvSpPr>
        <p:spPr>
          <a:xfrm>
            <a:off x="628650" y="6356370"/>
            <a:ext cx="2057400" cy="365125"/>
          </a:xfrm>
          <a:prstGeom prst="rect">
            <a:avLst/>
          </a:prstGeom>
        </p:spPr>
        <p:txBody>
          <a:bodyPr/>
          <a:lstStyle/>
          <a:p>
            <a:fld id="{B16CC50B-97C3-4EFD-966D-3952C8BC2459}" type="datetimeFigureOut">
              <a:rPr lang="zh-CN" altLang="en-US">
                <a:solidFill>
                  <a:prstClr val="black"/>
                </a:solidFill>
              </a:rPr>
              <a:pPr/>
              <a:t>2026/4/10</a:t>
            </a:fld>
            <a:endParaRPr lang="zh-CN" altLang="en-US">
              <a:solidFill>
                <a:prstClr val="black"/>
              </a:solidFill>
            </a:endParaRPr>
          </a:p>
        </p:txBody>
      </p:sp>
      <p:sp>
        <p:nvSpPr>
          <p:cNvPr id="3" name="页脚占位符 2"/>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457950" y="6356370"/>
            <a:ext cx="2057400" cy="365125"/>
          </a:xfrm>
          <a:prstGeom prst="rect">
            <a:avLst/>
          </a:prstGeom>
        </p:spPr>
        <p:txBody>
          <a:bodyPr/>
          <a:lstStyle/>
          <a:p>
            <a:fld id="{244F14BB-5E8E-4CC8-BE8B-E1F7A3390155}" type="slidenum">
              <a:rPr lang="zh-CN" altLang="en-US">
                <a:solidFill>
                  <a:prstClr val="black"/>
                </a:solidFill>
              </a:rPr>
              <a:pPr/>
              <a:t>‹#›</a:t>
            </a:fld>
            <a:endParaRPr lang="zh-CN" altLang="en-US">
              <a:solidFill>
                <a:prstClr val="black"/>
              </a:solidFill>
            </a:endParaRPr>
          </a:p>
        </p:txBody>
      </p:sp>
      <p:sp>
        <p:nvSpPr>
          <p:cNvPr id="7" name="矩形 6"/>
          <p:cNvSpPr/>
          <p:nvPr userDrawn="1"/>
        </p:nvSpPr>
        <p:spPr>
          <a:xfrm>
            <a:off x="264995" y="405616"/>
            <a:ext cx="467291"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810439" y="453589"/>
            <a:ext cx="1281073" cy="420542"/>
          </a:xfrm>
          <a:prstGeom prst="rect">
            <a:avLst/>
          </a:prstGeom>
          <a:noFill/>
        </p:spPr>
        <p:txBody>
          <a:bodyPr wrap="none" lIns="91417" tIns="45709" rIns="91417" bIns="45709" rtlCol="0">
            <a:spAutoFit/>
          </a:bodyPr>
          <a:lstStyle/>
          <a:p>
            <a:r>
              <a:rPr lang="zh-CN" altLang="en-US" sz="2133" dirty="0">
                <a:solidFill>
                  <a:srgbClr val="F0AD00"/>
                </a:solidFill>
                <a:ea typeface="微软雅黑" panose="020B0503020204020204" pitchFamily="34" charset="-122"/>
              </a:rPr>
              <a:t>板书设计</a:t>
            </a:r>
          </a:p>
        </p:txBody>
      </p:sp>
      <p:pic>
        <p:nvPicPr>
          <p:cNvPr id="11" name="图片 10">
            <a:extLst>
              <a:ext uri="{FF2B5EF4-FFF2-40B4-BE49-F238E27FC236}">
                <a16:creationId xmlns=""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9144000" cy="3200368"/>
          </a:xfrm>
          <a:prstGeom prst="rect">
            <a:avLst/>
          </a:prstGeom>
        </p:spPr>
      </p:pic>
    </p:spTree>
    <p:extLst>
      <p:ext uri="{BB962C8B-B14F-4D97-AF65-F5344CB8AC3E}">
        <p14:creationId xmlns:p14="http://schemas.microsoft.com/office/powerpoint/2010/main" val="28974351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0"/>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45"/>
            <a:ext cx="462915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00534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0"/>
            <a:ext cx="2949178"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45"/>
            <a:ext cx="462915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6" name="Footer Placeholder 5"/>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137889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6"/>
            <a:ext cx="78867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5626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365124"/>
            <a:ext cx="5800725"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70"/>
            <a:ext cx="2057400" cy="365125"/>
          </a:xfrm>
          <a:prstGeom prst="rect">
            <a:avLst/>
          </a:prstGeom>
        </p:spPr>
        <p:txBody>
          <a:bodyPr/>
          <a:lstStyle/>
          <a:p>
            <a:fld id="{042FA9A7-6778-439B-82AA-661D63419A13}" type="datetimeFigureOut">
              <a:rPr lang="zh-CN" altLang="en-US">
                <a:solidFill>
                  <a:prstClr val="black"/>
                </a:solidFill>
              </a:rPr>
              <a:pPr/>
              <a:t>2026/4/10</a:t>
            </a:fld>
            <a:endParaRPr lang="zh-CN" altLang="en-US">
              <a:solidFill>
                <a:prstClr val="black"/>
              </a:solidFill>
            </a:endParaRPr>
          </a:p>
        </p:txBody>
      </p:sp>
      <p:sp>
        <p:nvSpPr>
          <p:cNvPr id="5" name="Footer Placeholder 4"/>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6457950" y="6356370"/>
            <a:ext cx="2057400" cy="365125"/>
          </a:xfrm>
          <a:prstGeom prst="rect">
            <a:avLst/>
          </a:prstGeom>
        </p:spPr>
        <p:txBody>
          <a:bodyPr/>
          <a:lstStyle/>
          <a:p>
            <a:fld id="{037768AF-766E-4146-821C-177267214C6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875034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44944"/>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043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174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70"/>
            <a:ext cx="2057400" cy="365125"/>
          </a:xfrm>
          <a:prstGeom prst="rect">
            <a:avLst/>
          </a:prstGeom>
        </p:spPr>
        <p:txBody>
          <a:bodyPr/>
          <a:lstStyle/>
          <a:p>
            <a:fld id="{D26EB0D8-D049-4A31-8F2D-814DBCEBC8C0}" type="datetimeFigureOut">
              <a:rPr lang="zh-CN" altLang="en-US">
                <a:solidFill>
                  <a:prstClr val="black"/>
                </a:solidFill>
              </a:rPr>
              <a:pPr/>
              <a:t>2026/4/10</a:t>
            </a:fld>
            <a:endParaRPr lang="zh-CN" altLang="en-US">
              <a:solidFill>
                <a:prstClr val="black"/>
              </a:solidFill>
            </a:endParaRPr>
          </a:p>
        </p:txBody>
      </p:sp>
      <p:sp>
        <p:nvSpPr>
          <p:cNvPr id="5" name="页脚占位符 4"/>
          <p:cNvSpPr>
            <a:spLocks noGrp="1"/>
          </p:cNvSpPr>
          <p:nvPr>
            <p:ph type="ftr" sz="quarter" idx="11"/>
          </p:nvPr>
        </p:nvSpPr>
        <p:spPr>
          <a:xfrm>
            <a:off x="3028950" y="6356370"/>
            <a:ext cx="30861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457950" y="6356370"/>
            <a:ext cx="2057400" cy="365125"/>
          </a:xfrm>
          <a:prstGeom prst="rect">
            <a:avLst/>
          </a:prstGeom>
        </p:spPr>
        <p:txBody>
          <a:bodyPr/>
          <a:lstStyle/>
          <a:p>
            <a:fld id="{A77D73C6-6C2F-48CB-8888-B8D11C5DB613}"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629234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899" y="246084"/>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1091" y="-26503"/>
            <a:ext cx="2523768" cy="1307494"/>
          </a:xfrm>
          <a:prstGeom prst="rect">
            <a:avLst/>
          </a:prstGeom>
        </p:spPr>
      </p:pic>
    </p:spTree>
    <p:extLst>
      <p:ext uri="{BB962C8B-B14F-4D97-AF65-F5344CB8AC3E}">
        <p14:creationId xmlns:p14="http://schemas.microsoft.com/office/powerpoint/2010/main" val="396803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theme" Target="../theme/theme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theme" Target="../theme/theme6.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theme" Target="../theme/theme7.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7163"/>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7163"/>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163"/>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2298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510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6814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46088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6004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2333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4584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66.xml"/><Relationship Id="rId5" Type="http://schemas.openxmlformats.org/officeDocument/2006/relationships/image" Target="../media/image11.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88.xml"/><Relationship Id="rId5" Type="http://schemas.openxmlformats.org/officeDocument/2006/relationships/image" Target="../media/image1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0.xml"/><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86142"/>
            <a:ext cx="91440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67. </a:t>
            </a:r>
            <a:r>
              <a:rPr lang="en-US" sz="4000" dirty="0" smtClean="0">
                <a:solidFill>
                  <a:srgbClr val="000000"/>
                </a:solidFill>
                <a:effectLst/>
                <a:latin typeface="Times New Roman"/>
                <a:ea typeface="Calibri"/>
              </a:rPr>
              <a:t>Thực hành xem đồng hồ. xem lịch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 T1)</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 xmlns:a16="http://schemas.microsoft.com/office/drawing/2014/main" id="{58659F63-A37E-3C7B-01FA-A3140E1390F2}"/>
              </a:ext>
            </a:extLst>
          </p:cNvPr>
          <p:cNvSpPr/>
          <p:nvPr/>
        </p:nvSpPr>
        <p:spPr>
          <a:xfrm>
            <a:off x="500063" y="0"/>
            <a:ext cx="8343900" cy="30384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defTabSz="457200">
              <a:defRPr/>
            </a:pPr>
            <a:endParaRPr lang="vi-VN" sz="3200" i="1" dirty="0">
              <a:solidFill>
                <a:prstClr val="black"/>
              </a:solidFill>
              <a:latin typeface="UTM Avo" panose="02040603050506020204" pitchFamily="18" charset="0"/>
            </a:endParaRPr>
          </a:p>
        </p:txBody>
      </p:sp>
      <p:sp>
        <p:nvSpPr>
          <p:cNvPr id="3" name="TextBox 2">
            <a:extLst>
              <a:ext uri="{FF2B5EF4-FFF2-40B4-BE49-F238E27FC236}">
                <a16:creationId xmlns="" xmlns:a16="http://schemas.microsoft.com/office/drawing/2014/main" id="{3F1024D4-5503-4CBC-2F38-66F852A76746}"/>
              </a:ext>
            </a:extLst>
          </p:cNvPr>
          <p:cNvSpPr txBox="1"/>
          <p:nvPr/>
        </p:nvSpPr>
        <p:spPr>
          <a:xfrm>
            <a:off x="778685" y="66674"/>
            <a:ext cx="7829549" cy="3539430"/>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Bài</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1</a:t>
            </a:r>
          </a:p>
          <a:p>
            <a:pPr algn="just"/>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Vào</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sáng</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Chủ</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nhật</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a:t>
            </a:r>
          </a:p>
          <a:p>
            <a:pPr algn="just"/>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a)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thức</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dậy</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lúc</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mấy</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giờ</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Ăn</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sáng</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vào</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lúc</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nào</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a:t>
            </a:r>
          </a:p>
          <a:p>
            <a:pPr algn="just"/>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b)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Việc</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đầu</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tiên</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muốn</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làm</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bố</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mẹ</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là</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gì</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Bắt</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đầu</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vào</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lúc</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nào</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a:t>
            </a:r>
          </a:p>
          <a:p>
            <a:pPr algn="just"/>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Quay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kim</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giờ</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kim</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phút</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để</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đồng</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hồ</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chỉ</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những</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thời</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điểm</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2060"/>
                </a:solidFill>
                <a:latin typeface="Cambria" panose="02040503050406030204" pitchFamily="18" charset="0"/>
                <a:ea typeface="Cambria" panose="02040503050406030204" pitchFamily="18" charset="0"/>
                <a:cs typeface="Tahoma" panose="020B0604030504040204" pitchFamily="34" charset="0"/>
              </a:rPr>
              <a:t>đó</a:t>
            </a:r>
            <a:r>
              <a:rPr lang="en-US" sz="2800" b="1" dirty="0">
                <a:solidFill>
                  <a:srgbClr val="002060"/>
                </a:solidFill>
                <a:latin typeface="Cambria" panose="02040503050406030204" pitchFamily="18" charset="0"/>
                <a:ea typeface="Cambria" panose="02040503050406030204" pitchFamily="18" charset="0"/>
                <a:cs typeface="Tahoma" panose="020B0604030504040204" pitchFamily="34" charset="0"/>
              </a:rPr>
              <a:t>.</a:t>
            </a:r>
          </a:p>
        </p:txBody>
      </p:sp>
      <p:grpSp>
        <p:nvGrpSpPr>
          <p:cNvPr id="7" name="Group 6">
            <a:extLst>
              <a:ext uri="{FF2B5EF4-FFF2-40B4-BE49-F238E27FC236}">
                <a16:creationId xmlns="" xmlns:a16="http://schemas.microsoft.com/office/drawing/2014/main" id="{F6CA5C4E-6011-925F-A6E9-49E47089EC40}"/>
              </a:ext>
            </a:extLst>
          </p:cNvPr>
          <p:cNvGrpSpPr/>
          <p:nvPr/>
        </p:nvGrpSpPr>
        <p:grpSpPr>
          <a:xfrm>
            <a:off x="2814654" y="3016732"/>
            <a:ext cx="3693319" cy="3841301"/>
            <a:chOff x="7334424" y="2679837"/>
            <a:chExt cx="4924425" cy="3841301"/>
          </a:xfrm>
        </p:grpSpPr>
        <p:sp>
          <p:nvSpPr>
            <p:cNvPr id="15" name="Rectangle: Rounded Corners 14">
              <a:extLst>
                <a:ext uri="{FF2B5EF4-FFF2-40B4-BE49-F238E27FC236}">
                  <a16:creationId xmlns="" xmlns:a16="http://schemas.microsoft.com/office/drawing/2014/main" id="{DD3B32D0-86A8-DE4D-AB2A-0D979D181EED}"/>
                </a:ext>
              </a:extLst>
            </p:cNvPr>
            <p:cNvSpPr/>
            <p:nvPr/>
          </p:nvSpPr>
          <p:spPr>
            <a:xfrm>
              <a:off x="7334424" y="2679837"/>
              <a:ext cx="4924425" cy="1657573"/>
            </a:xfrm>
            <a:custGeom>
              <a:avLst/>
              <a:gdLst>
                <a:gd name="connsiteX0" fmla="*/ 0 w 4924425"/>
                <a:gd name="connsiteY0" fmla="*/ 276268 h 1657573"/>
                <a:gd name="connsiteX1" fmla="*/ 276268 w 4924425"/>
                <a:gd name="connsiteY1" fmla="*/ 0 h 1657573"/>
                <a:gd name="connsiteX2" fmla="*/ 4648157 w 4924425"/>
                <a:gd name="connsiteY2" fmla="*/ 0 h 1657573"/>
                <a:gd name="connsiteX3" fmla="*/ 4924425 w 4924425"/>
                <a:gd name="connsiteY3" fmla="*/ 276268 h 1657573"/>
                <a:gd name="connsiteX4" fmla="*/ 4924425 w 4924425"/>
                <a:gd name="connsiteY4" fmla="*/ 1381305 h 1657573"/>
                <a:gd name="connsiteX5" fmla="*/ 4648157 w 4924425"/>
                <a:gd name="connsiteY5" fmla="*/ 1657573 h 1657573"/>
                <a:gd name="connsiteX6" fmla="*/ 276268 w 4924425"/>
                <a:gd name="connsiteY6" fmla="*/ 1657573 h 1657573"/>
                <a:gd name="connsiteX7" fmla="*/ 0 w 4924425"/>
                <a:gd name="connsiteY7" fmla="*/ 1381305 h 1657573"/>
                <a:gd name="connsiteX8" fmla="*/ 0 w 4924425"/>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425" h="1657573" fill="none" extrusionOk="0">
                  <a:moveTo>
                    <a:pt x="0" y="276268"/>
                  </a:moveTo>
                  <a:cubicBezTo>
                    <a:pt x="76" y="125740"/>
                    <a:pt x="125096" y="2362"/>
                    <a:pt x="276268" y="0"/>
                  </a:cubicBezTo>
                  <a:cubicBezTo>
                    <a:pt x="2235662" y="72427"/>
                    <a:pt x="3083557" y="61419"/>
                    <a:pt x="4648157" y="0"/>
                  </a:cubicBezTo>
                  <a:cubicBezTo>
                    <a:pt x="4800130" y="-4172"/>
                    <a:pt x="4919192" y="122106"/>
                    <a:pt x="4924425" y="276268"/>
                  </a:cubicBezTo>
                  <a:cubicBezTo>
                    <a:pt x="4974404" y="824394"/>
                    <a:pt x="4940156" y="1256471"/>
                    <a:pt x="4924425" y="1381305"/>
                  </a:cubicBezTo>
                  <a:cubicBezTo>
                    <a:pt x="4927783" y="1516843"/>
                    <a:pt x="4791973" y="1647750"/>
                    <a:pt x="4648157" y="1657573"/>
                  </a:cubicBezTo>
                  <a:cubicBezTo>
                    <a:pt x="3247143" y="1687400"/>
                    <a:pt x="2347279" y="1578267"/>
                    <a:pt x="276268" y="1657573"/>
                  </a:cubicBezTo>
                  <a:cubicBezTo>
                    <a:pt x="126808" y="1657220"/>
                    <a:pt x="-14583" y="1536768"/>
                    <a:pt x="0" y="1381305"/>
                  </a:cubicBezTo>
                  <a:cubicBezTo>
                    <a:pt x="-75329" y="1251181"/>
                    <a:pt x="54893" y="791664"/>
                    <a:pt x="0" y="276268"/>
                  </a:cubicBezTo>
                  <a:close/>
                </a:path>
                <a:path w="4924425" h="1657573" stroke="0" extrusionOk="0">
                  <a:moveTo>
                    <a:pt x="0" y="276268"/>
                  </a:moveTo>
                  <a:cubicBezTo>
                    <a:pt x="7413" y="125710"/>
                    <a:pt x="135193" y="23968"/>
                    <a:pt x="276268" y="0"/>
                  </a:cubicBezTo>
                  <a:cubicBezTo>
                    <a:pt x="1470040" y="123000"/>
                    <a:pt x="3410876" y="-96860"/>
                    <a:pt x="4648157" y="0"/>
                  </a:cubicBezTo>
                  <a:cubicBezTo>
                    <a:pt x="4792617" y="-6188"/>
                    <a:pt x="4926124" y="120265"/>
                    <a:pt x="4924425" y="276268"/>
                  </a:cubicBezTo>
                  <a:cubicBezTo>
                    <a:pt x="4927036" y="394968"/>
                    <a:pt x="4870255" y="1083966"/>
                    <a:pt x="4924425" y="1381305"/>
                  </a:cubicBezTo>
                  <a:cubicBezTo>
                    <a:pt x="4896425" y="1544028"/>
                    <a:pt x="4776305" y="1653575"/>
                    <a:pt x="4648157" y="1657573"/>
                  </a:cubicBezTo>
                  <a:cubicBezTo>
                    <a:pt x="2537656" y="1496866"/>
                    <a:pt x="1347201"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defRPr/>
              </a:pPr>
              <a:r>
                <a:rPr lang="en-US" sz="36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CHIA SẺ NHÓM ĐÔI</a:t>
              </a:r>
            </a:p>
          </p:txBody>
        </p:sp>
        <p:grpSp>
          <p:nvGrpSpPr>
            <p:cNvPr id="20" name="Group 19">
              <a:extLst>
                <a:ext uri="{FF2B5EF4-FFF2-40B4-BE49-F238E27FC236}">
                  <a16:creationId xmlns="" xmlns:a16="http://schemas.microsoft.com/office/drawing/2014/main" id="{F51968D8-8C28-4651-E3E4-DDE162257AD7}"/>
                </a:ext>
              </a:extLst>
            </p:cNvPr>
            <p:cNvGrpSpPr/>
            <p:nvPr/>
          </p:nvGrpSpPr>
          <p:grpSpPr>
            <a:xfrm>
              <a:off x="8001897" y="3789019"/>
              <a:ext cx="3807499" cy="2732119"/>
              <a:chOff x="1197026" y="4232126"/>
              <a:chExt cx="3751815" cy="2630711"/>
            </a:xfrm>
          </p:grpSpPr>
          <p:pic>
            <p:nvPicPr>
              <p:cNvPr id="22" name="Picture 21">
                <a:extLst>
                  <a:ext uri="{FF2B5EF4-FFF2-40B4-BE49-F238E27FC236}">
                    <a16:creationId xmlns="" xmlns:a16="http://schemas.microsoft.com/office/drawing/2014/main" id="{347A1B20-F576-DC24-DCB0-7558966F0416}"/>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24" name="Picture 23">
                <a:extLst>
                  <a:ext uri="{FF2B5EF4-FFF2-40B4-BE49-F238E27FC236}">
                    <a16:creationId xmlns="" xmlns:a16="http://schemas.microsoft.com/office/drawing/2014/main" id="{42C982AD-1593-C69E-74E5-8C8C9CCE127B}"/>
                  </a:ext>
                </a:extLst>
              </p:cNvPr>
              <p:cNvPicPr>
                <a:picLocks noChangeAspect="1"/>
              </p:cNvPicPr>
              <p:nvPr/>
            </p:nvPicPr>
            <p:blipFill>
              <a:blip r:embed="rId6"/>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2996398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7"/>
                                        </p:tgtEl>
                                        <p:attrNameLst>
                                          <p:attrName>r</p:attrName>
                                        </p:attrNameLst>
                                      </p:cBhvr>
                                    </p:animRot>
                                    <p:animRot by="-240000">
                                      <p:cBhvr>
                                        <p:cTn id="41" dur="200" fill="hold">
                                          <p:stCondLst>
                                            <p:cond delay="200"/>
                                          </p:stCondLst>
                                        </p:cTn>
                                        <p:tgtEl>
                                          <p:spTgt spid="7"/>
                                        </p:tgtEl>
                                        <p:attrNameLst>
                                          <p:attrName>r</p:attrName>
                                        </p:attrNameLst>
                                      </p:cBhvr>
                                    </p:animRot>
                                    <p:animRot by="240000">
                                      <p:cBhvr>
                                        <p:cTn id="42" dur="200" fill="hold">
                                          <p:stCondLst>
                                            <p:cond delay="400"/>
                                          </p:stCondLst>
                                        </p:cTn>
                                        <p:tgtEl>
                                          <p:spTgt spid="7"/>
                                        </p:tgtEl>
                                        <p:attrNameLst>
                                          <p:attrName>r</p:attrName>
                                        </p:attrNameLst>
                                      </p:cBhvr>
                                    </p:animRot>
                                    <p:animRot by="-240000">
                                      <p:cBhvr>
                                        <p:cTn id="43" dur="200" fill="hold">
                                          <p:stCondLst>
                                            <p:cond delay="600"/>
                                          </p:stCondLst>
                                        </p:cTn>
                                        <p:tgtEl>
                                          <p:spTgt spid="7"/>
                                        </p:tgtEl>
                                        <p:attrNameLst>
                                          <p:attrName>r</p:attrName>
                                        </p:attrNameLst>
                                      </p:cBhvr>
                                    </p:animRot>
                                    <p:animRot by="120000">
                                      <p:cBhvr>
                                        <p:cTn id="44" dur="200" fill="hold">
                                          <p:stCondLst>
                                            <p:cond delay="800"/>
                                          </p:stCondLst>
                                        </p:cTn>
                                        <p:tgtEl>
                                          <p:spTgt spid="7"/>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16" name="Rectangle 76">
            <a:extLst>
              <a:ext uri="{FF2B5EF4-FFF2-40B4-BE49-F238E27FC236}">
                <a16:creationId xmlns="" xmlns:a16="http://schemas.microsoft.com/office/drawing/2014/main" id="{1481C20D-66D7-422D-96AF-7E2A197B0DB6}"/>
              </a:ext>
            </a:extLst>
          </p:cNvPr>
          <p:cNvSpPr/>
          <p:nvPr/>
        </p:nvSpPr>
        <p:spPr>
          <a:xfrm>
            <a:off x="1723735" y="214608"/>
            <a:ext cx="5122640" cy="756973"/>
          </a:xfrm>
          <a:prstGeom prst="homePlate">
            <a:avLst>
              <a:gd name="adj" fmla="val 2676"/>
            </a:avLst>
          </a:prstGeom>
          <a:solidFill>
            <a:schemeClr val="bg1"/>
          </a:solidFill>
          <a:ln w="28575" cap="rnd" cmpd="sng" algn="ctr">
            <a:solidFill>
              <a:schemeClr val="accent2"/>
            </a:solidFill>
            <a:prstDash val="sysDot"/>
          </a:ln>
          <a:effectLst/>
        </p:spPr>
        <p:txBody>
          <a:bodyPr rtlCol="0" anchor="ctr"/>
          <a:lstStyle/>
          <a:p>
            <a:pPr algn="ctr" defTabSz="609402">
              <a:defRPr/>
            </a:pPr>
            <a:endParaRPr lang="en-US" sz="3199" kern="0" dirty="0">
              <a:solidFill>
                <a:prstClr val="white"/>
              </a:solidFill>
              <a:latin typeface="PT Sans"/>
              <a:cs typeface="Arial" panose="020B0604020202020204" pitchFamily="34" charset="0"/>
            </a:endParaRPr>
          </a:p>
        </p:txBody>
      </p:sp>
      <p:sp>
        <p:nvSpPr>
          <p:cNvPr id="17" name="TextBox 16">
            <a:extLst>
              <a:ext uri="{FF2B5EF4-FFF2-40B4-BE49-F238E27FC236}">
                <a16:creationId xmlns="" xmlns:a16="http://schemas.microsoft.com/office/drawing/2014/main" id="{261507AC-CD7F-4888-B672-C809966F5E57}"/>
              </a:ext>
            </a:extLst>
          </p:cNvPr>
          <p:cNvSpPr txBox="1"/>
          <p:nvPr/>
        </p:nvSpPr>
        <p:spPr>
          <a:xfrm>
            <a:off x="1347527" y="403480"/>
            <a:ext cx="6701981" cy="646331"/>
          </a:xfrm>
          <a:prstGeom prst="rect">
            <a:avLst/>
          </a:prstGeom>
          <a:noFill/>
        </p:spPr>
        <p:txBody>
          <a:bodyPr wrap="square" rtlCol="0">
            <a:spAutoFit/>
          </a:bodyPr>
          <a:lstStyle/>
          <a:p>
            <a:pPr algn="ctr">
              <a:defRPr/>
            </a:pPr>
            <a:r>
              <a:rPr lang="en-US" sz="3600" dirty="0" err="1">
                <a:solidFill>
                  <a:srgbClr val="7030A0"/>
                </a:solidFill>
                <a:latin typeface="Arial" panose="020B0604020202020204" pitchFamily="34" charset="0"/>
                <a:cs typeface="Arial" panose="020B0604020202020204" pitchFamily="34" charset="0"/>
              </a:rPr>
              <a:t>Chọn</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câu</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trả</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lời</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đúng</a:t>
            </a:r>
            <a:endParaRPr lang="en-US" sz="3600" dirty="0">
              <a:solidFill>
                <a:srgbClr val="7030A0"/>
              </a:solidFill>
              <a:latin typeface="Arial" panose="020B0604020202020204" pitchFamily="34" charset="0"/>
              <a:cs typeface="Arial" panose="020B0604020202020204" pitchFamily="34" charset="0"/>
            </a:endParaRPr>
          </a:p>
        </p:txBody>
      </p:sp>
      <p:sp>
        <p:nvSpPr>
          <p:cNvPr id="19" name="Isosceles Triangle 18">
            <a:extLst>
              <a:ext uri="{FF2B5EF4-FFF2-40B4-BE49-F238E27FC236}">
                <a16:creationId xmlns="" xmlns:a16="http://schemas.microsoft.com/office/drawing/2014/main" id="{333B74F4-5B9E-403B-9C51-3038EB7DB32E}"/>
              </a:ext>
            </a:extLst>
          </p:cNvPr>
          <p:cNvSpPr/>
          <p:nvPr/>
        </p:nvSpPr>
        <p:spPr>
          <a:xfrm>
            <a:off x="2106280" y="90752"/>
            <a:ext cx="753362" cy="86593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5400" b="1">
              <a:solidFill>
                <a:prstClr val="white"/>
              </a:solidFill>
            </a:endParaRPr>
          </a:p>
        </p:txBody>
      </p:sp>
      <p:sp>
        <p:nvSpPr>
          <p:cNvPr id="20" name="TextBox 19">
            <a:extLst>
              <a:ext uri="{FF2B5EF4-FFF2-40B4-BE49-F238E27FC236}">
                <a16:creationId xmlns="" xmlns:a16="http://schemas.microsoft.com/office/drawing/2014/main" id="{0180CDAA-A9D7-418F-8FBB-A37506841EF4}"/>
              </a:ext>
            </a:extLst>
          </p:cNvPr>
          <p:cNvSpPr txBox="1"/>
          <p:nvPr/>
        </p:nvSpPr>
        <p:spPr>
          <a:xfrm>
            <a:off x="2235561" y="333663"/>
            <a:ext cx="523372" cy="646331"/>
          </a:xfrm>
          <a:prstGeom prst="rect">
            <a:avLst/>
          </a:prstGeom>
          <a:noFill/>
        </p:spPr>
        <p:txBody>
          <a:bodyPr wrap="square" rtlCol="0">
            <a:spAutoFit/>
          </a:bodyPr>
          <a:lstStyle/>
          <a:p>
            <a:pPr algn="ctr">
              <a:defRPr/>
            </a:pPr>
            <a:r>
              <a:rPr lang="en-US" sz="3600" b="1" dirty="0">
                <a:solidFill>
                  <a:prstClr val="white"/>
                </a:solidFill>
                <a:latin typeface="Arial" panose="020B0604020202020204" pitchFamily="34" charset="0"/>
                <a:cs typeface="Arial" panose="020B0604020202020204" pitchFamily="34" charset="0"/>
              </a:rPr>
              <a:t>2</a:t>
            </a:r>
          </a:p>
        </p:txBody>
      </p:sp>
      <p:sp>
        <p:nvSpPr>
          <p:cNvPr id="2" name="TextBox 1">
            <a:extLst>
              <a:ext uri="{FF2B5EF4-FFF2-40B4-BE49-F238E27FC236}">
                <a16:creationId xmlns="" xmlns:a16="http://schemas.microsoft.com/office/drawing/2014/main" id="{174B1A8C-1E30-E5FE-C427-498DA0C56FEF}"/>
              </a:ext>
            </a:extLst>
          </p:cNvPr>
          <p:cNvSpPr txBox="1"/>
          <p:nvPr/>
        </p:nvSpPr>
        <p:spPr>
          <a:xfrm>
            <a:off x="421482" y="1219226"/>
            <a:ext cx="7950994" cy="1384995"/>
          </a:xfrm>
          <a:prstGeom prst="rect">
            <a:avLst/>
          </a:prstGeom>
          <a:noFill/>
        </p:spPr>
        <p:txBody>
          <a:bodyPr wrap="square" rtlCol="0">
            <a:spAutoFit/>
          </a:bodyPr>
          <a:lstStyle/>
          <a:p>
            <a:pPr algn="just"/>
            <a:r>
              <a:rPr lang="vi-VN" sz="2800" b="1" dirty="0">
                <a:solidFill>
                  <a:prstClr val="black"/>
                </a:solidFill>
                <a:latin typeface="Calibri" panose="020F0502020204030204" pitchFamily="34" charset="0"/>
                <a:cs typeface="Calibri" panose="020F0502020204030204" pitchFamily="34" charset="0"/>
              </a:rPr>
              <a:t>Bữa trưa Chủ nhật, cả nhà sẽ cùng nhau vào bếp và nấu các món ăn: cơm, rau trộn, gà nướng và canh rau củ thập cẩm.</a:t>
            </a:r>
          </a:p>
        </p:txBody>
      </p:sp>
      <p:sp>
        <p:nvSpPr>
          <p:cNvPr id="5" name="TextBox 4">
            <a:extLst>
              <a:ext uri="{FF2B5EF4-FFF2-40B4-BE49-F238E27FC236}">
                <a16:creationId xmlns="" xmlns:a16="http://schemas.microsoft.com/office/drawing/2014/main" id="{2E094DAE-30DA-F501-03C0-6CDB74F256AF}"/>
              </a:ext>
            </a:extLst>
          </p:cNvPr>
          <p:cNvSpPr txBox="1"/>
          <p:nvPr/>
        </p:nvSpPr>
        <p:spPr>
          <a:xfrm>
            <a:off x="364346" y="2095531"/>
            <a:ext cx="8672513" cy="1384995"/>
          </a:xfrm>
          <a:prstGeom prst="rect">
            <a:avLst/>
          </a:prstGeom>
          <a:noFill/>
        </p:spPr>
        <p:txBody>
          <a:bodyPr wrap="square" rtlCol="0">
            <a:spAutoFit/>
          </a:bodyPr>
          <a:lstStyle/>
          <a:p>
            <a:pPr algn="just"/>
            <a:r>
              <a:rPr lang="vi-VN" sz="2800" b="1" dirty="0">
                <a:solidFill>
                  <a:prstClr val="black"/>
                </a:solidFill>
                <a:latin typeface="Calibri" panose="020F0502020204030204" pitchFamily="34" charset="0"/>
                <a:cs typeface="Calibri" panose="020F0502020204030204" pitchFamily="34" charset="0"/>
              </a:rPr>
              <a:t>a) Nồi cơm được cắm điện vào lúc 10 giờ 10 phút. Sau 40 phút nữa, điện sẽ tự ngắt và cơm sẽ chín. Hỏi đồng hồ nào dưới đây chỉ lúc cơm chín?</a:t>
            </a:r>
          </a:p>
        </p:txBody>
      </p:sp>
      <p:pic>
        <p:nvPicPr>
          <p:cNvPr id="8" name="Picture 7">
            <a:extLst>
              <a:ext uri="{FF2B5EF4-FFF2-40B4-BE49-F238E27FC236}">
                <a16:creationId xmlns="" xmlns:a16="http://schemas.microsoft.com/office/drawing/2014/main" id="{E9229CE7-4BDF-4DBE-B774-62CE6DF6E9F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bright="20000" contrast="-40000"/>
                    </a14:imgEffect>
                  </a14:imgLayer>
                </a14:imgProps>
              </a:ext>
            </a:extLst>
          </a:blip>
          <a:stretch>
            <a:fillRect/>
          </a:stretch>
        </p:blipFill>
        <p:spPr>
          <a:xfrm>
            <a:off x="1696640" y="3090862"/>
            <a:ext cx="6011466" cy="2295232"/>
          </a:xfrm>
          <a:prstGeom prst="rect">
            <a:avLst/>
          </a:prstGeom>
        </p:spPr>
      </p:pic>
      <p:sp>
        <p:nvSpPr>
          <p:cNvPr id="9" name="Rounded Rectangle 61">
            <a:extLst>
              <a:ext uri="{FF2B5EF4-FFF2-40B4-BE49-F238E27FC236}">
                <a16:creationId xmlns="" xmlns:a16="http://schemas.microsoft.com/office/drawing/2014/main" id="{004C6B97-CEC5-99D3-E31F-908F65341F94}"/>
              </a:ext>
            </a:extLst>
          </p:cNvPr>
          <p:cNvSpPr/>
          <p:nvPr/>
        </p:nvSpPr>
        <p:spPr>
          <a:xfrm>
            <a:off x="1007284" y="5372131"/>
            <a:ext cx="7736681" cy="1219199"/>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Calibri" panose="020F0502020204030204" pitchFamily="34" charset="0"/>
                <a:cs typeface="Calibri" panose="020F0502020204030204" pitchFamily="34" charset="0"/>
              </a:rPr>
              <a:t>Nồi cơm cắm điện vào lúc 10 giờ 10 phút. Sau 40 phút cơm sẽ chín.</a:t>
            </a:r>
          </a:p>
          <a:p>
            <a:r>
              <a:rPr lang="vi-VN" sz="2800" b="1" dirty="0">
                <a:solidFill>
                  <a:srgbClr val="FF0000"/>
                </a:solidFill>
                <a:latin typeface="Calibri" panose="020F0502020204030204" pitchFamily="34" charset="0"/>
                <a:cs typeface="Calibri" panose="020F0502020204030204" pitchFamily="34" charset="0"/>
              </a:rPr>
              <a:t>Vậy thời gian lúc cơm chín là 10 giờ 50 phút.</a:t>
            </a:r>
          </a:p>
        </p:txBody>
      </p:sp>
      <p:sp>
        <p:nvSpPr>
          <p:cNvPr id="10" name="Oval 9">
            <a:extLst>
              <a:ext uri="{FF2B5EF4-FFF2-40B4-BE49-F238E27FC236}">
                <a16:creationId xmlns="" xmlns:a16="http://schemas.microsoft.com/office/drawing/2014/main" id="{6EC613A0-564F-85CB-F2B5-2FDE28046FD1}"/>
              </a:ext>
            </a:extLst>
          </p:cNvPr>
          <p:cNvSpPr/>
          <p:nvPr/>
        </p:nvSpPr>
        <p:spPr>
          <a:xfrm>
            <a:off x="4686301" y="3143281"/>
            <a:ext cx="1500188" cy="2152649"/>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075312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fade">
                                      <p:cBhvr>
                                        <p:cTn id="22" dur="1000"/>
                                        <p:tgtEl>
                                          <p:spTgt spid="9">
                                            <p:bg/>
                                          </p:spTgt>
                                        </p:tgtEl>
                                      </p:cBhvr>
                                    </p:animEffect>
                                    <p:anim calcmode="lin" valueType="num">
                                      <p:cBhvr>
                                        <p:cTn id="23" dur="1000" fill="hold"/>
                                        <p:tgtEl>
                                          <p:spTgt spid="9">
                                            <p:bg/>
                                          </p:spTgt>
                                        </p:tgtEl>
                                        <p:attrNameLst>
                                          <p:attrName>ppt_x</p:attrName>
                                        </p:attrNameLst>
                                      </p:cBhvr>
                                      <p:tavLst>
                                        <p:tav tm="0">
                                          <p:val>
                                            <p:strVal val="#ppt_x"/>
                                          </p:val>
                                        </p:tav>
                                        <p:tav tm="100000">
                                          <p:val>
                                            <p:strVal val="#ppt_x"/>
                                          </p:val>
                                        </p:tav>
                                      </p:tavLst>
                                    </p:anim>
                                    <p:anim calcmode="lin" valueType="num">
                                      <p:cBhvr>
                                        <p:cTn id="24"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1000"/>
                                        <p:tgtEl>
                                          <p:spTgt spid="9">
                                            <p:txEl>
                                              <p:pRg st="1" end="1"/>
                                            </p:txEl>
                                          </p:spTgt>
                                        </p:tgtEl>
                                      </p:cBhvr>
                                    </p:animEffect>
                                    <p:anim calcmode="lin" valueType="num">
                                      <p:cBhvr>
                                        <p:cTn id="3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16" name="Rectangle 76">
            <a:extLst>
              <a:ext uri="{FF2B5EF4-FFF2-40B4-BE49-F238E27FC236}">
                <a16:creationId xmlns="" xmlns:a16="http://schemas.microsoft.com/office/drawing/2014/main" id="{1481C20D-66D7-422D-96AF-7E2A197B0DB6}"/>
              </a:ext>
            </a:extLst>
          </p:cNvPr>
          <p:cNvSpPr/>
          <p:nvPr/>
        </p:nvSpPr>
        <p:spPr>
          <a:xfrm>
            <a:off x="1723735" y="214604"/>
            <a:ext cx="5122640" cy="756973"/>
          </a:xfrm>
          <a:prstGeom prst="homePlate">
            <a:avLst>
              <a:gd name="adj" fmla="val 2676"/>
            </a:avLst>
          </a:prstGeom>
          <a:solidFill>
            <a:schemeClr val="bg1"/>
          </a:solidFill>
          <a:ln w="28575" cap="rnd" cmpd="sng" algn="ctr">
            <a:solidFill>
              <a:schemeClr val="accent2"/>
            </a:solidFill>
            <a:prstDash val="sysDot"/>
          </a:ln>
          <a:effectLst/>
        </p:spPr>
        <p:txBody>
          <a:bodyPr rtlCol="0" anchor="ctr"/>
          <a:lstStyle/>
          <a:p>
            <a:pPr algn="ctr" defTabSz="609402">
              <a:defRPr/>
            </a:pPr>
            <a:endParaRPr lang="en-US" sz="3199" kern="0" dirty="0">
              <a:solidFill>
                <a:prstClr val="white"/>
              </a:solidFill>
              <a:latin typeface="PT Sans"/>
              <a:cs typeface="Arial" panose="020B0604020202020204" pitchFamily="34" charset="0"/>
            </a:endParaRPr>
          </a:p>
        </p:txBody>
      </p:sp>
      <p:sp>
        <p:nvSpPr>
          <p:cNvPr id="17" name="TextBox 16">
            <a:extLst>
              <a:ext uri="{FF2B5EF4-FFF2-40B4-BE49-F238E27FC236}">
                <a16:creationId xmlns="" xmlns:a16="http://schemas.microsoft.com/office/drawing/2014/main" id="{261507AC-CD7F-4888-B672-C809966F5E57}"/>
              </a:ext>
            </a:extLst>
          </p:cNvPr>
          <p:cNvSpPr txBox="1"/>
          <p:nvPr/>
        </p:nvSpPr>
        <p:spPr>
          <a:xfrm>
            <a:off x="1347525" y="403476"/>
            <a:ext cx="6701981" cy="646331"/>
          </a:xfrm>
          <a:prstGeom prst="rect">
            <a:avLst/>
          </a:prstGeom>
          <a:noFill/>
        </p:spPr>
        <p:txBody>
          <a:bodyPr wrap="square" rtlCol="0">
            <a:spAutoFit/>
          </a:bodyPr>
          <a:lstStyle/>
          <a:p>
            <a:pPr algn="ctr">
              <a:defRPr/>
            </a:pPr>
            <a:r>
              <a:rPr lang="en-US" sz="3600" dirty="0" err="1">
                <a:solidFill>
                  <a:srgbClr val="7030A0"/>
                </a:solidFill>
                <a:latin typeface="Arial" panose="020B0604020202020204" pitchFamily="34" charset="0"/>
                <a:cs typeface="Arial" panose="020B0604020202020204" pitchFamily="34" charset="0"/>
              </a:rPr>
              <a:t>Chọn</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câu</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trả</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lời</a:t>
            </a:r>
            <a:r>
              <a:rPr lang="en-US" sz="3600" dirty="0">
                <a:solidFill>
                  <a:srgbClr val="7030A0"/>
                </a:solidFill>
                <a:latin typeface="Arial" panose="020B0604020202020204" pitchFamily="34" charset="0"/>
                <a:cs typeface="Arial" panose="020B0604020202020204" pitchFamily="34" charset="0"/>
              </a:rPr>
              <a:t> </a:t>
            </a:r>
            <a:r>
              <a:rPr lang="en-US" sz="3600" dirty="0" err="1">
                <a:solidFill>
                  <a:srgbClr val="7030A0"/>
                </a:solidFill>
                <a:latin typeface="Arial" panose="020B0604020202020204" pitchFamily="34" charset="0"/>
                <a:cs typeface="Arial" panose="020B0604020202020204" pitchFamily="34" charset="0"/>
              </a:rPr>
              <a:t>đúng</a:t>
            </a:r>
            <a:endParaRPr lang="en-US" sz="3600" dirty="0">
              <a:solidFill>
                <a:srgbClr val="7030A0"/>
              </a:solidFill>
              <a:latin typeface="Arial" panose="020B0604020202020204" pitchFamily="34" charset="0"/>
              <a:cs typeface="Arial" panose="020B0604020202020204" pitchFamily="34" charset="0"/>
            </a:endParaRPr>
          </a:p>
        </p:txBody>
      </p:sp>
      <p:sp>
        <p:nvSpPr>
          <p:cNvPr id="19" name="Isosceles Triangle 18">
            <a:extLst>
              <a:ext uri="{FF2B5EF4-FFF2-40B4-BE49-F238E27FC236}">
                <a16:creationId xmlns="" xmlns:a16="http://schemas.microsoft.com/office/drawing/2014/main" id="{333B74F4-5B9E-403B-9C51-3038EB7DB32E}"/>
              </a:ext>
            </a:extLst>
          </p:cNvPr>
          <p:cNvSpPr/>
          <p:nvPr/>
        </p:nvSpPr>
        <p:spPr>
          <a:xfrm>
            <a:off x="2106280" y="90752"/>
            <a:ext cx="753362" cy="86593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5400" b="1">
              <a:solidFill>
                <a:prstClr val="white"/>
              </a:solidFill>
            </a:endParaRPr>
          </a:p>
        </p:txBody>
      </p:sp>
      <p:sp>
        <p:nvSpPr>
          <p:cNvPr id="20" name="TextBox 19">
            <a:extLst>
              <a:ext uri="{FF2B5EF4-FFF2-40B4-BE49-F238E27FC236}">
                <a16:creationId xmlns="" xmlns:a16="http://schemas.microsoft.com/office/drawing/2014/main" id="{0180CDAA-A9D7-418F-8FBB-A37506841EF4}"/>
              </a:ext>
            </a:extLst>
          </p:cNvPr>
          <p:cNvSpPr txBox="1"/>
          <p:nvPr/>
        </p:nvSpPr>
        <p:spPr>
          <a:xfrm>
            <a:off x="2235561" y="333659"/>
            <a:ext cx="523372" cy="646331"/>
          </a:xfrm>
          <a:prstGeom prst="rect">
            <a:avLst/>
          </a:prstGeom>
          <a:noFill/>
        </p:spPr>
        <p:txBody>
          <a:bodyPr wrap="square" rtlCol="0">
            <a:spAutoFit/>
          </a:bodyPr>
          <a:lstStyle/>
          <a:p>
            <a:pPr algn="ctr">
              <a:defRPr/>
            </a:pPr>
            <a:r>
              <a:rPr lang="en-US" sz="3600" b="1" dirty="0">
                <a:solidFill>
                  <a:prstClr val="white"/>
                </a:solidFill>
                <a:latin typeface="Arial" panose="020B0604020202020204" pitchFamily="34" charset="0"/>
                <a:cs typeface="Arial" panose="020B0604020202020204" pitchFamily="34" charset="0"/>
              </a:rPr>
              <a:t>2</a:t>
            </a:r>
          </a:p>
        </p:txBody>
      </p:sp>
      <p:sp>
        <p:nvSpPr>
          <p:cNvPr id="2" name="TextBox 1">
            <a:extLst>
              <a:ext uri="{FF2B5EF4-FFF2-40B4-BE49-F238E27FC236}">
                <a16:creationId xmlns="" xmlns:a16="http://schemas.microsoft.com/office/drawing/2014/main" id="{174B1A8C-1E30-E5FE-C427-498DA0C56FEF}"/>
              </a:ext>
            </a:extLst>
          </p:cNvPr>
          <p:cNvSpPr txBox="1"/>
          <p:nvPr/>
        </p:nvSpPr>
        <p:spPr>
          <a:xfrm>
            <a:off x="421482" y="1219223"/>
            <a:ext cx="8579644" cy="1384995"/>
          </a:xfrm>
          <a:prstGeom prst="rect">
            <a:avLst/>
          </a:prstGeom>
          <a:noFill/>
        </p:spPr>
        <p:txBody>
          <a:bodyPr wrap="square" rtlCol="0">
            <a:spAutoFit/>
          </a:bodyPr>
          <a:lstStyle/>
          <a:p>
            <a:pPr algn="just"/>
            <a:r>
              <a:rPr lang="vi-VN" sz="2800" b="1" dirty="0">
                <a:solidFill>
                  <a:prstClr val="black"/>
                </a:solidFill>
                <a:latin typeface="Calibri" panose="020F0502020204030204" pitchFamily="34" charset="0"/>
                <a:cs typeface="Calibri" panose="020F0502020204030204" pitchFamily="34" charset="0"/>
              </a:rPr>
              <a:t>b)  Mẹ làm món rau trộn mất 7 phút. Mẹ bắt đầu làm vào lúc 10 giờ 50 phút. Hỏi đồng hồ nào dưới đây chỉ lúc mẹ làm xong món rau trộn?</a:t>
            </a:r>
          </a:p>
        </p:txBody>
      </p:sp>
      <p:pic>
        <p:nvPicPr>
          <p:cNvPr id="4" name="Picture 3">
            <a:extLst>
              <a:ext uri="{FF2B5EF4-FFF2-40B4-BE49-F238E27FC236}">
                <a16:creationId xmlns="" xmlns:a16="http://schemas.microsoft.com/office/drawing/2014/main" id="{F0DA70CB-69DA-74C6-4569-4DACCE2FC822}"/>
              </a:ext>
            </a:extLst>
          </p:cNvPr>
          <p:cNvPicPr>
            <a:picLocks noChangeAspect="1"/>
          </p:cNvPicPr>
          <p:nvPr/>
        </p:nvPicPr>
        <p:blipFill>
          <a:blip r:embed="rId5"/>
          <a:stretch>
            <a:fillRect/>
          </a:stretch>
        </p:blipFill>
        <p:spPr>
          <a:xfrm>
            <a:off x="1550194" y="2290789"/>
            <a:ext cx="5707856" cy="22335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61">
            <a:extLst>
              <a:ext uri="{FF2B5EF4-FFF2-40B4-BE49-F238E27FC236}">
                <a16:creationId xmlns="" xmlns:a16="http://schemas.microsoft.com/office/drawing/2014/main" id="{455BCB56-377A-B470-5669-814F42F6FEC9}"/>
              </a:ext>
            </a:extLst>
          </p:cNvPr>
          <p:cNvSpPr/>
          <p:nvPr/>
        </p:nvSpPr>
        <p:spPr>
          <a:xfrm>
            <a:off x="964419" y="4829202"/>
            <a:ext cx="7736681" cy="1219199"/>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Calibri" panose="020F0502020204030204" pitchFamily="34" charset="0"/>
                <a:cs typeface="Calibri" panose="020F0502020204030204" pitchFamily="34" charset="0"/>
              </a:rPr>
              <a:t>Mẹ làm món rau trộn mất 7 phút. Mẹ bắt đầu làm vào lúc 10 giờ 50 phút. Vậy mẹ làm xong món rau trộn lúc 10 giờ 57 phút.</a:t>
            </a:r>
          </a:p>
        </p:txBody>
      </p:sp>
      <p:sp>
        <p:nvSpPr>
          <p:cNvPr id="7" name="Oval 6">
            <a:extLst>
              <a:ext uri="{FF2B5EF4-FFF2-40B4-BE49-F238E27FC236}">
                <a16:creationId xmlns="" xmlns:a16="http://schemas.microsoft.com/office/drawing/2014/main" id="{21FA09D1-71D9-71E3-3220-1CE963AC83D6}"/>
              </a:ext>
            </a:extLst>
          </p:cNvPr>
          <p:cNvSpPr/>
          <p:nvPr/>
        </p:nvSpPr>
        <p:spPr>
          <a:xfrm>
            <a:off x="3093244" y="2276502"/>
            <a:ext cx="1500188" cy="2152649"/>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714788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1000"/>
                                        <p:tgtEl>
                                          <p:spTgt spid="6">
                                            <p:bg/>
                                          </p:spTgt>
                                        </p:tgtEl>
                                      </p:cBhvr>
                                    </p:animEffect>
                                    <p:anim calcmode="lin" valueType="num">
                                      <p:cBhvr>
                                        <p:cTn id="18" dur="1000" fill="hold"/>
                                        <p:tgtEl>
                                          <p:spTgt spid="6">
                                            <p:bg/>
                                          </p:spTgt>
                                        </p:tgtEl>
                                        <p:attrNameLst>
                                          <p:attrName>ppt_x</p:attrName>
                                        </p:attrNameLst>
                                      </p:cBhvr>
                                      <p:tavLst>
                                        <p:tav tm="0">
                                          <p:val>
                                            <p:strVal val="#ppt_x"/>
                                          </p:val>
                                        </p:tav>
                                        <p:tav tm="100000">
                                          <p:val>
                                            <p:strVal val="#ppt_x"/>
                                          </p:val>
                                        </p:tav>
                                      </p:tavLst>
                                    </p:anim>
                                    <p:anim calcmode="lin" valueType="num">
                                      <p:cBhvr>
                                        <p:cTn id="1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74B1A8C-1E30-E5FE-C427-498DA0C56FEF}"/>
              </a:ext>
            </a:extLst>
          </p:cNvPr>
          <p:cNvSpPr txBox="1"/>
          <p:nvPr/>
        </p:nvSpPr>
        <p:spPr>
          <a:xfrm>
            <a:off x="328614" y="152410"/>
            <a:ext cx="8579644" cy="954107"/>
          </a:xfrm>
          <a:prstGeom prst="rect">
            <a:avLst/>
          </a:prstGeom>
          <a:noFill/>
        </p:spPr>
        <p:txBody>
          <a:bodyPr wrap="square" rtlCol="0">
            <a:spAutoFit/>
          </a:bodyPr>
          <a:lstStyle/>
          <a:p>
            <a:pPr algn="just"/>
            <a:r>
              <a:rPr lang="vi-VN" sz="2800" b="1" dirty="0">
                <a:solidFill>
                  <a:prstClr val="black"/>
                </a:solidFill>
                <a:latin typeface="Calibri" panose="020F0502020204030204" pitchFamily="34" charset="0"/>
                <a:cs typeface="Calibri" panose="020F0502020204030204" pitchFamily="34" charset="0"/>
              </a:rPr>
              <a:t>c) Món gà được nướng bằng lò điện. Thời gian bắt đầu và kết thúc như sau:</a:t>
            </a:r>
          </a:p>
        </p:txBody>
      </p:sp>
      <p:pic>
        <p:nvPicPr>
          <p:cNvPr id="5" name="Picture 4">
            <a:extLst>
              <a:ext uri="{FF2B5EF4-FFF2-40B4-BE49-F238E27FC236}">
                <a16:creationId xmlns="" xmlns:a16="http://schemas.microsoft.com/office/drawing/2014/main" id="{A3E55B76-6E1E-6118-AA12-4076E5265E4C}"/>
              </a:ext>
            </a:extLst>
          </p:cNvPr>
          <p:cNvPicPr>
            <a:picLocks noChangeAspect="1"/>
          </p:cNvPicPr>
          <p:nvPr/>
        </p:nvPicPr>
        <p:blipFill>
          <a:blip r:embed="rId5"/>
          <a:stretch>
            <a:fillRect/>
          </a:stretch>
        </p:blipFill>
        <p:spPr>
          <a:xfrm>
            <a:off x="1853813" y="714375"/>
            <a:ext cx="4832747" cy="2830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 xmlns:a16="http://schemas.microsoft.com/office/drawing/2014/main" id="{53F1A928-1201-0504-EC23-81603A95943F}"/>
              </a:ext>
            </a:extLst>
          </p:cNvPr>
          <p:cNvSpPr txBox="1"/>
          <p:nvPr/>
        </p:nvSpPr>
        <p:spPr>
          <a:xfrm>
            <a:off x="378620" y="3781446"/>
            <a:ext cx="8579644" cy="1384995"/>
          </a:xfrm>
          <a:prstGeom prst="rect">
            <a:avLst/>
          </a:prstGeom>
          <a:noFill/>
        </p:spPr>
        <p:txBody>
          <a:bodyPr wrap="square" rtlCol="0">
            <a:spAutoFit/>
          </a:bodyPr>
          <a:lstStyle/>
          <a:p>
            <a:pPr algn="just"/>
            <a:r>
              <a:rPr lang="vi-VN" sz="2800" b="1" dirty="0">
                <a:solidFill>
                  <a:prstClr val="black"/>
                </a:solidFill>
                <a:latin typeface="Calibri" panose="020F0502020204030204" pitchFamily="34" charset="0"/>
                <a:cs typeface="Calibri" panose="020F0502020204030204" pitchFamily="34" charset="0"/>
              </a:rPr>
              <a:t>Hỏi món gà được nướng trong bao nhiêu phút?</a:t>
            </a:r>
          </a:p>
          <a:p>
            <a:pPr algn="just"/>
            <a:r>
              <a:rPr lang="en-US" sz="2800" b="1" dirty="0">
                <a:solidFill>
                  <a:prstClr val="black"/>
                </a:solidFill>
                <a:cs typeface="Calibri" panose="020F0502020204030204" pitchFamily="34" charset="0"/>
              </a:rPr>
              <a:t>A. 20 </a:t>
            </a:r>
            <a:r>
              <a:rPr lang="en-US" sz="2800" b="1" dirty="0" err="1">
                <a:solidFill>
                  <a:prstClr val="black"/>
                </a:solidFill>
                <a:cs typeface="Calibri" panose="020F0502020204030204" pitchFamily="34" charset="0"/>
              </a:rPr>
              <a:t>phút</a:t>
            </a:r>
            <a:r>
              <a:rPr lang="en-US" sz="2800" b="1" dirty="0">
                <a:solidFill>
                  <a:prstClr val="black"/>
                </a:solidFill>
                <a:cs typeface="Calibri" panose="020F0502020204030204" pitchFamily="34" charset="0"/>
              </a:rPr>
              <a:t>          B. 25 </a:t>
            </a:r>
            <a:r>
              <a:rPr lang="en-US" sz="2800" b="1" dirty="0" err="1">
                <a:solidFill>
                  <a:prstClr val="black"/>
                </a:solidFill>
                <a:cs typeface="Calibri" panose="020F0502020204030204" pitchFamily="34" charset="0"/>
              </a:rPr>
              <a:t>phút</a:t>
            </a:r>
            <a:r>
              <a:rPr lang="en-US" sz="2800" b="1" dirty="0">
                <a:solidFill>
                  <a:prstClr val="black"/>
                </a:solidFill>
                <a:cs typeface="Calibri" panose="020F0502020204030204" pitchFamily="34" charset="0"/>
              </a:rPr>
              <a:t>         C. 30 </a:t>
            </a:r>
            <a:r>
              <a:rPr lang="en-US" sz="2800" b="1" dirty="0" err="1">
                <a:solidFill>
                  <a:prstClr val="black"/>
                </a:solidFill>
                <a:cs typeface="Calibri" panose="020F0502020204030204" pitchFamily="34" charset="0"/>
              </a:rPr>
              <a:t>phút</a:t>
            </a:r>
            <a:r>
              <a:rPr lang="en-US" sz="2800" b="1" dirty="0">
                <a:solidFill>
                  <a:prstClr val="black"/>
                </a:solidFill>
                <a:cs typeface="Calibri" panose="020F0502020204030204" pitchFamily="34" charset="0"/>
              </a:rPr>
              <a:t>            D. 35 </a:t>
            </a:r>
            <a:r>
              <a:rPr lang="en-US" sz="2800" b="1" dirty="0" err="1">
                <a:solidFill>
                  <a:prstClr val="black"/>
                </a:solidFill>
                <a:cs typeface="Calibri" panose="020F0502020204030204" pitchFamily="34" charset="0"/>
              </a:rPr>
              <a:t>phút</a:t>
            </a:r>
            <a:endParaRPr lang="vi-VN" sz="2800" b="1" dirty="0">
              <a:solidFill>
                <a:prstClr val="black"/>
              </a:solidFill>
              <a:latin typeface="Calibri" panose="020F0502020204030204" pitchFamily="34" charset="0"/>
              <a:cs typeface="Calibri" panose="020F0502020204030204" pitchFamily="34" charset="0"/>
            </a:endParaRPr>
          </a:p>
        </p:txBody>
      </p:sp>
      <p:sp>
        <p:nvSpPr>
          <p:cNvPr id="10" name="Rounded Rectangle 61">
            <a:extLst>
              <a:ext uri="{FF2B5EF4-FFF2-40B4-BE49-F238E27FC236}">
                <a16:creationId xmlns="" xmlns:a16="http://schemas.microsoft.com/office/drawing/2014/main" id="{BD3451F5-1408-ACE9-2334-0C6641451028}"/>
              </a:ext>
            </a:extLst>
          </p:cNvPr>
          <p:cNvSpPr/>
          <p:nvPr/>
        </p:nvSpPr>
        <p:spPr>
          <a:xfrm>
            <a:off x="157163" y="904896"/>
            <a:ext cx="1850232" cy="666749"/>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cs typeface="Calibri" panose="020F0502020204030204" pitchFamily="34" charset="0"/>
              </a:rPr>
              <a:t>10 </a:t>
            </a:r>
            <a:r>
              <a:rPr lang="en-US" sz="2800" b="1" dirty="0" err="1">
                <a:solidFill>
                  <a:srgbClr val="FF0000"/>
                </a:solidFill>
                <a:cs typeface="Calibri" panose="020F0502020204030204" pitchFamily="34" charset="0"/>
              </a:rPr>
              <a:t>giờ</a:t>
            </a:r>
            <a:r>
              <a:rPr lang="en-US" sz="2800" b="1" dirty="0">
                <a:solidFill>
                  <a:srgbClr val="FF0000"/>
                </a:solidFill>
                <a:cs typeface="Calibri" panose="020F0502020204030204" pitchFamily="34" charset="0"/>
              </a:rPr>
              <a:t> 15 </a:t>
            </a:r>
            <a:r>
              <a:rPr lang="en-US" sz="2800" b="1" dirty="0" err="1">
                <a:solidFill>
                  <a:srgbClr val="FF0000"/>
                </a:solidFill>
                <a:cs typeface="Calibri" panose="020F0502020204030204" pitchFamily="34" charset="0"/>
              </a:rPr>
              <a:t>phút</a:t>
            </a:r>
            <a:endParaRPr lang="vi-VN" sz="2800" b="1" dirty="0">
              <a:solidFill>
                <a:srgbClr val="FF0000"/>
              </a:solidFill>
              <a:latin typeface="Calibri" panose="020F0502020204030204" pitchFamily="34" charset="0"/>
              <a:cs typeface="Calibri" panose="020F0502020204030204" pitchFamily="34" charset="0"/>
            </a:endParaRPr>
          </a:p>
        </p:txBody>
      </p:sp>
      <p:sp>
        <p:nvSpPr>
          <p:cNvPr id="12" name="Rounded Rectangle 61">
            <a:extLst>
              <a:ext uri="{FF2B5EF4-FFF2-40B4-BE49-F238E27FC236}">
                <a16:creationId xmlns="" xmlns:a16="http://schemas.microsoft.com/office/drawing/2014/main" id="{4BE2DCA3-2F35-9CF2-01EA-842A9F6FA81A}"/>
              </a:ext>
            </a:extLst>
          </p:cNvPr>
          <p:cNvSpPr/>
          <p:nvPr/>
        </p:nvSpPr>
        <p:spPr>
          <a:xfrm>
            <a:off x="6365081" y="1133496"/>
            <a:ext cx="1850232" cy="666749"/>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cs typeface="Calibri" panose="020F0502020204030204" pitchFamily="34" charset="0"/>
              </a:rPr>
              <a:t>10 </a:t>
            </a:r>
            <a:r>
              <a:rPr lang="en-US" sz="2800" b="1" dirty="0" err="1">
                <a:solidFill>
                  <a:srgbClr val="FF0000"/>
                </a:solidFill>
                <a:cs typeface="Calibri" panose="020F0502020204030204" pitchFamily="34" charset="0"/>
              </a:rPr>
              <a:t>giờ</a:t>
            </a:r>
            <a:r>
              <a:rPr lang="en-US" sz="2800" b="1" dirty="0">
                <a:solidFill>
                  <a:srgbClr val="FF0000"/>
                </a:solidFill>
                <a:cs typeface="Calibri" panose="020F0502020204030204" pitchFamily="34" charset="0"/>
              </a:rPr>
              <a:t> 45 </a:t>
            </a:r>
            <a:r>
              <a:rPr lang="en-US" sz="2800" b="1" dirty="0" err="1">
                <a:solidFill>
                  <a:srgbClr val="FF0000"/>
                </a:solidFill>
                <a:cs typeface="Calibri" panose="020F0502020204030204" pitchFamily="34" charset="0"/>
              </a:rPr>
              <a:t>phút</a:t>
            </a:r>
            <a:endParaRPr lang="vi-VN" sz="2800" b="1" dirty="0">
              <a:solidFill>
                <a:srgbClr val="FF0000"/>
              </a:solidFill>
              <a:latin typeface="Calibri" panose="020F0502020204030204" pitchFamily="34" charset="0"/>
              <a:cs typeface="Calibri" panose="020F0502020204030204" pitchFamily="34" charset="0"/>
            </a:endParaRPr>
          </a:p>
        </p:txBody>
      </p:sp>
      <p:sp>
        <p:nvSpPr>
          <p:cNvPr id="13" name="Rounded Rectangle 61">
            <a:extLst>
              <a:ext uri="{FF2B5EF4-FFF2-40B4-BE49-F238E27FC236}">
                <a16:creationId xmlns="" xmlns:a16="http://schemas.microsoft.com/office/drawing/2014/main" id="{957FDCE6-5DD0-B7D5-1162-26D260383A47}"/>
              </a:ext>
            </a:extLst>
          </p:cNvPr>
          <p:cNvSpPr/>
          <p:nvPr/>
        </p:nvSpPr>
        <p:spPr>
          <a:xfrm>
            <a:off x="964416" y="4829196"/>
            <a:ext cx="7529513" cy="1219199"/>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Calibri" panose="020F0502020204030204" pitchFamily="34" charset="0"/>
                <a:cs typeface="Calibri" panose="020F0502020204030204" pitchFamily="34" charset="0"/>
              </a:rPr>
              <a:t>Món gà bắt đầu được nướng lúc 10 giờ 15 phút và kết thúc vào 10 giờ 45 phút. Vậy món gà được nướng trong 30 phút.</a:t>
            </a:r>
          </a:p>
        </p:txBody>
      </p:sp>
      <p:sp>
        <p:nvSpPr>
          <p:cNvPr id="14" name="Oval 13">
            <a:extLst>
              <a:ext uri="{FF2B5EF4-FFF2-40B4-BE49-F238E27FC236}">
                <a16:creationId xmlns="" xmlns:a16="http://schemas.microsoft.com/office/drawing/2014/main" id="{0995E53B-898B-46B5-A853-0237ADAE1C18}"/>
              </a:ext>
            </a:extLst>
          </p:cNvPr>
          <p:cNvSpPr/>
          <p:nvPr/>
        </p:nvSpPr>
        <p:spPr>
          <a:xfrm>
            <a:off x="3764767" y="4238626"/>
            <a:ext cx="378619" cy="495300"/>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745979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Effect transition="in" filter="fade">
                                      <p:cBhvr>
                                        <p:cTn id="37" dur="1000"/>
                                        <p:tgtEl>
                                          <p:spTgt spid="13">
                                            <p:bg/>
                                          </p:spTgt>
                                        </p:tgtEl>
                                      </p:cBhvr>
                                    </p:animEffect>
                                    <p:anim calcmode="lin" valueType="num">
                                      <p:cBhvr>
                                        <p:cTn id="38" dur="1000" fill="hold"/>
                                        <p:tgtEl>
                                          <p:spTgt spid="13">
                                            <p:bg/>
                                          </p:spTgt>
                                        </p:tgtEl>
                                        <p:attrNameLst>
                                          <p:attrName>ppt_x</p:attrName>
                                        </p:attrNameLst>
                                      </p:cBhvr>
                                      <p:tavLst>
                                        <p:tav tm="0">
                                          <p:val>
                                            <p:strVal val="#ppt_x"/>
                                          </p:val>
                                        </p:tav>
                                        <p:tav tm="100000">
                                          <p:val>
                                            <p:strVal val="#ppt_x"/>
                                          </p:val>
                                        </p:tav>
                                      </p:tavLst>
                                    </p:anim>
                                    <p:anim calcmode="lin" valueType="num">
                                      <p:cBhvr>
                                        <p:cTn id="39"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build="p"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9" name="Rectangle 76">
            <a:extLst>
              <a:ext uri="{FF2B5EF4-FFF2-40B4-BE49-F238E27FC236}">
                <a16:creationId xmlns="" xmlns:a16="http://schemas.microsoft.com/office/drawing/2014/main" id="{81784A4F-D4CF-4C66-ACAD-0F4F33E65520}"/>
              </a:ext>
            </a:extLst>
          </p:cNvPr>
          <p:cNvSpPr/>
          <p:nvPr/>
        </p:nvSpPr>
        <p:spPr>
          <a:xfrm>
            <a:off x="914406" y="402545"/>
            <a:ext cx="8022431" cy="985007"/>
          </a:xfrm>
          <a:prstGeom prst="homePlate">
            <a:avLst>
              <a:gd name="adj" fmla="val 2676"/>
            </a:avLst>
          </a:prstGeom>
          <a:solidFill>
            <a:schemeClr val="bg1"/>
          </a:solidFill>
          <a:ln w="28575" cap="rnd" cmpd="sng" algn="ctr">
            <a:solidFill>
              <a:schemeClr val="accent2"/>
            </a:solidFill>
            <a:prstDash val="sysDot"/>
          </a:ln>
          <a:effectLst/>
        </p:spPr>
        <p:txBody>
          <a:bodyPr rtlCol="0" anchor="ctr"/>
          <a:lstStyle/>
          <a:p>
            <a:pPr algn="ctr" defTabSz="609402">
              <a:defRPr/>
            </a:pPr>
            <a:endParaRPr lang="en-US" sz="3199" kern="0" dirty="0">
              <a:solidFill>
                <a:prstClr val="white"/>
              </a:solidFill>
              <a:latin typeface="PT Sans"/>
              <a:cs typeface="Arial" panose="020B0604020202020204" pitchFamily="34" charset="0"/>
            </a:endParaRPr>
          </a:p>
        </p:txBody>
      </p:sp>
      <p:sp>
        <p:nvSpPr>
          <p:cNvPr id="30" name="TextBox 29">
            <a:extLst>
              <a:ext uri="{FF2B5EF4-FFF2-40B4-BE49-F238E27FC236}">
                <a16:creationId xmlns="" xmlns:a16="http://schemas.microsoft.com/office/drawing/2014/main" id="{FCE888CB-CC2F-4A6C-B5F6-222E212A4DC8}"/>
              </a:ext>
            </a:extLst>
          </p:cNvPr>
          <p:cNvSpPr txBox="1"/>
          <p:nvPr/>
        </p:nvSpPr>
        <p:spPr>
          <a:xfrm>
            <a:off x="928689" y="434129"/>
            <a:ext cx="7779544" cy="1015663"/>
          </a:xfrm>
          <a:prstGeom prst="rect">
            <a:avLst/>
          </a:prstGeom>
          <a:noFill/>
        </p:spPr>
        <p:txBody>
          <a:bodyPr wrap="square" rtlCol="0">
            <a:spAutoFit/>
          </a:bodyPr>
          <a:lstStyle/>
          <a:p>
            <a:pPr algn="just">
              <a:defRPr/>
            </a:pPr>
            <a:r>
              <a:rPr lang="vi-VN" sz="3000" dirty="0">
                <a:solidFill>
                  <a:srgbClr val="7030A0"/>
                </a:solidFill>
                <a:cs typeface="Arial" panose="020B0604020202020204" pitchFamily="34" charset="0"/>
              </a:rPr>
              <a:t>Vào buổi chiều Chủ nhật, cả nhà sẽ cùng nhau làm các công việc:</a:t>
            </a:r>
            <a:endParaRPr lang="en-US" sz="3000" dirty="0">
              <a:solidFill>
                <a:srgbClr val="7030A0"/>
              </a:solidFill>
              <a:latin typeface="Arial" panose="020B0604020202020204" pitchFamily="34" charset="0"/>
              <a:cs typeface="Arial" panose="020B0604020202020204" pitchFamily="34" charset="0"/>
            </a:endParaRPr>
          </a:p>
        </p:txBody>
      </p:sp>
      <p:sp>
        <p:nvSpPr>
          <p:cNvPr id="31" name="Isosceles Triangle 30">
            <a:extLst>
              <a:ext uri="{FF2B5EF4-FFF2-40B4-BE49-F238E27FC236}">
                <a16:creationId xmlns="" xmlns:a16="http://schemas.microsoft.com/office/drawing/2014/main" id="{74FB99A6-4C45-409A-8234-56BDC87A3D91}"/>
              </a:ext>
            </a:extLst>
          </p:cNvPr>
          <p:cNvSpPr/>
          <p:nvPr/>
        </p:nvSpPr>
        <p:spPr>
          <a:xfrm>
            <a:off x="132514" y="373966"/>
            <a:ext cx="753362" cy="86593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5400" b="1">
              <a:solidFill>
                <a:prstClr val="white"/>
              </a:solidFill>
            </a:endParaRPr>
          </a:p>
        </p:txBody>
      </p:sp>
      <p:sp>
        <p:nvSpPr>
          <p:cNvPr id="32" name="TextBox 31">
            <a:extLst>
              <a:ext uri="{FF2B5EF4-FFF2-40B4-BE49-F238E27FC236}">
                <a16:creationId xmlns="" xmlns:a16="http://schemas.microsoft.com/office/drawing/2014/main" id="{28B5B0E1-7175-4B2F-974E-79B252439DA1}"/>
              </a:ext>
            </a:extLst>
          </p:cNvPr>
          <p:cNvSpPr txBox="1"/>
          <p:nvPr/>
        </p:nvSpPr>
        <p:spPr>
          <a:xfrm>
            <a:off x="254652" y="597800"/>
            <a:ext cx="523372" cy="646331"/>
          </a:xfrm>
          <a:prstGeom prst="rect">
            <a:avLst/>
          </a:prstGeom>
          <a:noFill/>
        </p:spPr>
        <p:txBody>
          <a:bodyPr wrap="square" rtlCol="0">
            <a:spAutoFit/>
          </a:bodyPr>
          <a:lstStyle/>
          <a:p>
            <a:pPr algn="ctr">
              <a:defRPr/>
            </a:pPr>
            <a:r>
              <a:rPr lang="en-US" sz="3600" b="1" dirty="0">
                <a:solidFill>
                  <a:prstClr val="white"/>
                </a:solidFill>
                <a:latin typeface="Arial" panose="020B0604020202020204" pitchFamily="34" charset="0"/>
                <a:cs typeface="Arial" panose="020B0604020202020204" pitchFamily="34" charset="0"/>
              </a:rPr>
              <a:t>3</a:t>
            </a:r>
          </a:p>
        </p:txBody>
      </p:sp>
      <p:pic>
        <p:nvPicPr>
          <p:cNvPr id="4" name="Picture 3">
            <a:extLst>
              <a:ext uri="{FF2B5EF4-FFF2-40B4-BE49-F238E27FC236}">
                <a16:creationId xmlns="" xmlns:a16="http://schemas.microsoft.com/office/drawing/2014/main" id="{41644887-8F3D-A703-38C5-CBF3FC8A0B2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Lst>
          </a:blip>
          <a:stretch>
            <a:fillRect/>
          </a:stretch>
        </p:blipFill>
        <p:spPr>
          <a:xfrm>
            <a:off x="1646636" y="1566862"/>
            <a:ext cx="5811441" cy="2269314"/>
          </a:xfrm>
          <a:prstGeom prst="rect">
            <a:avLst/>
          </a:prstGeom>
        </p:spPr>
      </p:pic>
      <p:sp>
        <p:nvSpPr>
          <p:cNvPr id="7" name="TextBox 6">
            <a:extLst>
              <a:ext uri="{FF2B5EF4-FFF2-40B4-BE49-F238E27FC236}">
                <a16:creationId xmlns="" xmlns:a16="http://schemas.microsoft.com/office/drawing/2014/main" id="{35947121-9DEF-34C5-AE93-9E21539FD934}"/>
              </a:ext>
            </a:extLst>
          </p:cNvPr>
          <p:cNvSpPr txBox="1"/>
          <p:nvPr/>
        </p:nvSpPr>
        <p:spPr>
          <a:xfrm>
            <a:off x="700089" y="3990981"/>
            <a:ext cx="8579644" cy="954107"/>
          </a:xfrm>
          <a:prstGeom prst="rect">
            <a:avLst/>
          </a:prstGeom>
          <a:noFill/>
        </p:spPr>
        <p:txBody>
          <a:bodyPr wrap="square" rtlCol="0">
            <a:spAutoFit/>
          </a:bodyPr>
          <a:lstStyle/>
          <a:p>
            <a:pPr algn="just"/>
            <a:r>
              <a:rPr lang="vi-VN" sz="2800" b="1" dirty="0">
                <a:solidFill>
                  <a:prstClr val="black"/>
                </a:solidFill>
                <a:latin typeface="Calibri" panose="020F0502020204030204" pitchFamily="34" charset="0"/>
                <a:cs typeface="Calibri" panose="020F0502020204030204" pitchFamily="34" charset="0"/>
              </a:rPr>
              <a:t>Hỏi cả nhà sẽ làm những việc đó theo thứ tự như thế nào?</a:t>
            </a:r>
          </a:p>
        </p:txBody>
      </p:sp>
      <p:sp>
        <p:nvSpPr>
          <p:cNvPr id="8" name="Rounded Rectangle 61">
            <a:extLst>
              <a:ext uri="{FF2B5EF4-FFF2-40B4-BE49-F238E27FC236}">
                <a16:creationId xmlns="" xmlns:a16="http://schemas.microsoft.com/office/drawing/2014/main" id="{52A22920-D77C-D2A4-FFEB-815C14FC3071}"/>
              </a:ext>
            </a:extLst>
          </p:cNvPr>
          <p:cNvSpPr/>
          <p:nvPr/>
        </p:nvSpPr>
        <p:spPr>
          <a:xfrm>
            <a:off x="964412" y="4829188"/>
            <a:ext cx="7529513" cy="1781175"/>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Calibri" panose="020F0502020204030204" pitchFamily="34" charset="0"/>
                <a:cs typeface="Calibri" panose="020F0502020204030204" pitchFamily="34" charset="0"/>
              </a:rPr>
              <a:t>Thứ tự thực hiện các công việc:</a:t>
            </a:r>
          </a:p>
          <a:p>
            <a:pPr algn="just"/>
            <a:r>
              <a:rPr lang="vi-VN" sz="2800" b="1" dirty="0">
                <a:solidFill>
                  <a:srgbClr val="FF0000"/>
                </a:solidFill>
                <a:latin typeface="Calibri" panose="020F0502020204030204" pitchFamily="34" charset="0"/>
                <a:cs typeface="Calibri" panose="020F0502020204030204" pitchFamily="34" charset="0"/>
              </a:rPr>
              <a:t>- Cả nhà cùng nhau dọn nhà trước 15 giờ 45 phút.</a:t>
            </a:r>
          </a:p>
          <a:p>
            <a:pPr algn="just"/>
            <a:r>
              <a:rPr lang="vi-VN" sz="2800" b="1" dirty="0">
                <a:solidFill>
                  <a:srgbClr val="FF0000"/>
                </a:solidFill>
                <a:latin typeface="Calibri" panose="020F0502020204030204" pitchFamily="34" charset="0"/>
                <a:cs typeface="Calibri" panose="020F0502020204030204" pitchFamily="34" charset="0"/>
              </a:rPr>
              <a:t>- Sau đó cùng xem đá bóng từ 16 giờ đến 17 giờ 45 phút.</a:t>
            </a:r>
          </a:p>
          <a:p>
            <a:pPr algn="just"/>
            <a:r>
              <a:rPr lang="vi-VN" sz="2800" b="1" dirty="0">
                <a:solidFill>
                  <a:srgbClr val="FF0000"/>
                </a:solidFill>
                <a:latin typeface="Calibri" panose="020F0502020204030204" pitchFamily="34" charset="0"/>
                <a:cs typeface="Calibri" panose="020F0502020204030204" pitchFamily="34" charset="0"/>
              </a:rPr>
              <a:t>- Rồi cả nhà sẽ đi nấu cơm trước 18 giờ 30 phút.</a:t>
            </a:r>
          </a:p>
        </p:txBody>
      </p:sp>
    </p:spTree>
    <p:extLst>
      <p:ext uri="{BB962C8B-B14F-4D97-AF65-F5344CB8AC3E}">
        <p14:creationId xmlns:p14="http://schemas.microsoft.com/office/powerpoint/2010/main" val="1070130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fade">
                                      <p:cBhvr>
                                        <p:cTn id="19" dur="1000"/>
                                        <p:tgtEl>
                                          <p:spTgt spid="8">
                                            <p:bg/>
                                          </p:spTgt>
                                        </p:tgtEl>
                                      </p:cBhvr>
                                    </p:animEffect>
                                    <p:anim calcmode="lin" valueType="num">
                                      <p:cBhvr>
                                        <p:cTn id="20" dur="1000" fill="hold"/>
                                        <p:tgtEl>
                                          <p:spTgt spid="8">
                                            <p:bg/>
                                          </p:spTgt>
                                        </p:tgtEl>
                                        <p:attrNameLst>
                                          <p:attrName>ppt_x</p:attrName>
                                        </p:attrNameLst>
                                      </p:cBhvr>
                                      <p:tavLst>
                                        <p:tav tm="0">
                                          <p:val>
                                            <p:strVal val="#ppt_x"/>
                                          </p:val>
                                        </p:tav>
                                        <p:tav tm="100000">
                                          <p:val>
                                            <p:strVal val="#ppt_x"/>
                                          </p:val>
                                        </p:tav>
                                      </p:tavLst>
                                    </p:anim>
                                    <p:anim calcmode="lin" valueType="num">
                                      <p:cBhvr>
                                        <p:cTn id="21"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1000"/>
                                        <p:tgtEl>
                                          <p:spTgt spid="8">
                                            <p:txEl>
                                              <p:pRg st="1" end="1"/>
                                            </p:txEl>
                                          </p:spTgt>
                                        </p:tgtEl>
                                      </p:cBhvr>
                                    </p:animEffect>
                                    <p:anim calcmode="lin" valueType="num">
                                      <p:cBhvr>
                                        <p:cTn id="3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fade">
                                      <p:cBhvr>
                                        <p:cTn id="40" dur="1000"/>
                                        <p:tgtEl>
                                          <p:spTgt spid="8">
                                            <p:txEl>
                                              <p:pRg st="2" end="2"/>
                                            </p:txEl>
                                          </p:spTgt>
                                        </p:tgtEl>
                                      </p:cBhvr>
                                    </p:animEffect>
                                    <p:anim calcmode="lin" valueType="num">
                                      <p:cBhvr>
                                        <p:cTn id="4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1000"/>
                                        <p:tgtEl>
                                          <p:spTgt spid="8">
                                            <p:txEl>
                                              <p:pRg st="3" end="3"/>
                                            </p:txEl>
                                          </p:spTgt>
                                        </p:tgtEl>
                                      </p:cBhvr>
                                    </p:animEffect>
                                    <p:anim calcmode="lin" valueType="num">
                                      <p:cBhvr>
                                        <p:cTn id="4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9" name="Rectangle 76">
            <a:extLst>
              <a:ext uri="{FF2B5EF4-FFF2-40B4-BE49-F238E27FC236}">
                <a16:creationId xmlns="" xmlns:a16="http://schemas.microsoft.com/office/drawing/2014/main" id="{81784A4F-D4CF-4C66-ACAD-0F4F33E65520}"/>
              </a:ext>
            </a:extLst>
          </p:cNvPr>
          <p:cNvSpPr/>
          <p:nvPr/>
        </p:nvSpPr>
        <p:spPr>
          <a:xfrm>
            <a:off x="914401" y="402541"/>
            <a:ext cx="8022431" cy="1511984"/>
          </a:xfrm>
          <a:prstGeom prst="homePlate">
            <a:avLst>
              <a:gd name="adj" fmla="val 2676"/>
            </a:avLst>
          </a:prstGeom>
          <a:solidFill>
            <a:schemeClr val="bg1"/>
          </a:solidFill>
          <a:ln w="28575" cap="rnd" cmpd="sng" algn="ctr">
            <a:solidFill>
              <a:schemeClr val="accent2"/>
            </a:solidFill>
            <a:prstDash val="sysDot"/>
          </a:ln>
          <a:effectLst/>
        </p:spPr>
        <p:txBody>
          <a:bodyPr rtlCol="0" anchor="ctr"/>
          <a:lstStyle/>
          <a:p>
            <a:pPr algn="ctr" defTabSz="609402">
              <a:defRPr/>
            </a:pPr>
            <a:endParaRPr lang="en-US" sz="3199" kern="0" dirty="0">
              <a:solidFill>
                <a:prstClr val="white"/>
              </a:solidFill>
              <a:latin typeface="PT Sans"/>
              <a:cs typeface="Arial" panose="020B0604020202020204" pitchFamily="34" charset="0"/>
            </a:endParaRPr>
          </a:p>
        </p:txBody>
      </p:sp>
      <p:sp>
        <p:nvSpPr>
          <p:cNvPr id="30" name="TextBox 29">
            <a:extLst>
              <a:ext uri="{FF2B5EF4-FFF2-40B4-BE49-F238E27FC236}">
                <a16:creationId xmlns="" xmlns:a16="http://schemas.microsoft.com/office/drawing/2014/main" id="{FCE888CB-CC2F-4A6C-B5F6-222E212A4DC8}"/>
              </a:ext>
            </a:extLst>
          </p:cNvPr>
          <p:cNvSpPr txBox="1"/>
          <p:nvPr/>
        </p:nvSpPr>
        <p:spPr>
          <a:xfrm>
            <a:off x="1035845" y="400052"/>
            <a:ext cx="7779544" cy="1815882"/>
          </a:xfrm>
          <a:prstGeom prst="rect">
            <a:avLst/>
          </a:prstGeom>
          <a:noFill/>
        </p:spPr>
        <p:txBody>
          <a:bodyPr wrap="square" rtlCol="0">
            <a:spAutoFit/>
          </a:bodyPr>
          <a:lstStyle/>
          <a:p>
            <a:pPr algn="just">
              <a:defRPr/>
            </a:pPr>
            <a:r>
              <a:rPr lang="vi-VN" sz="2800" b="1" dirty="0">
                <a:solidFill>
                  <a:srgbClr val="7030A0"/>
                </a:solidFill>
                <a:latin typeface="Calibri" panose="020F0502020204030204" pitchFamily="34" charset="0"/>
                <a:cs typeface="Calibri" panose="020F0502020204030204" pitchFamily="34" charset="0"/>
              </a:rPr>
              <a:t>Buổi tối, cả nhà cùng nhau lên kế hoạch đi chơi vào một ngày Chủ nhật trong tháng sau (tháng 5). Quan sát tờ lịch dưới đây và cho biết cả nhà có thể chọn đi chơi vào những ngày nào trong tháng 5.</a:t>
            </a:r>
          </a:p>
        </p:txBody>
      </p:sp>
      <p:sp>
        <p:nvSpPr>
          <p:cNvPr id="31" name="Isosceles Triangle 30">
            <a:extLst>
              <a:ext uri="{FF2B5EF4-FFF2-40B4-BE49-F238E27FC236}">
                <a16:creationId xmlns="" xmlns:a16="http://schemas.microsoft.com/office/drawing/2014/main" id="{74FB99A6-4C45-409A-8234-56BDC87A3D91}"/>
              </a:ext>
            </a:extLst>
          </p:cNvPr>
          <p:cNvSpPr/>
          <p:nvPr/>
        </p:nvSpPr>
        <p:spPr>
          <a:xfrm>
            <a:off x="132514" y="373966"/>
            <a:ext cx="753362" cy="86593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5400" b="1">
              <a:solidFill>
                <a:prstClr val="white"/>
              </a:solidFill>
            </a:endParaRPr>
          </a:p>
        </p:txBody>
      </p:sp>
      <p:sp>
        <p:nvSpPr>
          <p:cNvPr id="32" name="TextBox 31">
            <a:extLst>
              <a:ext uri="{FF2B5EF4-FFF2-40B4-BE49-F238E27FC236}">
                <a16:creationId xmlns="" xmlns:a16="http://schemas.microsoft.com/office/drawing/2014/main" id="{28B5B0E1-7175-4B2F-974E-79B252439DA1}"/>
              </a:ext>
            </a:extLst>
          </p:cNvPr>
          <p:cNvSpPr txBox="1"/>
          <p:nvPr/>
        </p:nvSpPr>
        <p:spPr>
          <a:xfrm>
            <a:off x="254652" y="597799"/>
            <a:ext cx="523372" cy="646331"/>
          </a:xfrm>
          <a:prstGeom prst="rect">
            <a:avLst/>
          </a:prstGeom>
          <a:noFill/>
        </p:spPr>
        <p:txBody>
          <a:bodyPr wrap="square" rtlCol="0">
            <a:spAutoFit/>
          </a:bodyPr>
          <a:lstStyle/>
          <a:p>
            <a:pPr algn="ctr">
              <a:defRPr/>
            </a:pPr>
            <a:r>
              <a:rPr lang="en-US" sz="3600" b="1" dirty="0">
                <a:solidFill>
                  <a:prstClr val="white"/>
                </a:solidFill>
                <a:latin typeface="Arial" panose="020B0604020202020204" pitchFamily="34" charset="0"/>
                <a:cs typeface="Arial" panose="020B0604020202020204" pitchFamily="34" charset="0"/>
              </a:rPr>
              <a:t>3</a:t>
            </a:r>
          </a:p>
        </p:txBody>
      </p:sp>
      <p:pic>
        <p:nvPicPr>
          <p:cNvPr id="3" name="Picture 2">
            <a:extLst>
              <a:ext uri="{FF2B5EF4-FFF2-40B4-BE49-F238E27FC236}">
                <a16:creationId xmlns="" xmlns:a16="http://schemas.microsoft.com/office/drawing/2014/main" id="{B503D1E9-B152-016B-07D7-2D6363614D2D}"/>
              </a:ext>
            </a:extLst>
          </p:cNvPr>
          <p:cNvPicPr>
            <a:picLocks noChangeAspect="1"/>
          </p:cNvPicPr>
          <p:nvPr/>
        </p:nvPicPr>
        <p:blipFill>
          <a:blip r:embed="rId4"/>
          <a:stretch>
            <a:fillRect/>
          </a:stretch>
        </p:blipFill>
        <p:spPr>
          <a:xfrm>
            <a:off x="135732" y="2262187"/>
            <a:ext cx="6015869" cy="3519488"/>
          </a:xfrm>
          <a:prstGeom prst="rect">
            <a:avLst/>
          </a:prstGeom>
        </p:spPr>
      </p:pic>
      <p:sp>
        <p:nvSpPr>
          <p:cNvPr id="5" name="Rectangle 4">
            <a:extLst>
              <a:ext uri="{FF2B5EF4-FFF2-40B4-BE49-F238E27FC236}">
                <a16:creationId xmlns="" xmlns:a16="http://schemas.microsoft.com/office/drawing/2014/main" id="{866381BD-BEAC-9D33-847C-FA25A9CB374D}"/>
              </a:ext>
            </a:extLst>
          </p:cNvPr>
          <p:cNvSpPr/>
          <p:nvPr/>
        </p:nvSpPr>
        <p:spPr>
          <a:xfrm>
            <a:off x="2143125" y="3962403"/>
            <a:ext cx="350044" cy="1552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 xmlns:a16="http://schemas.microsoft.com/office/drawing/2014/main" id="{49F69871-7B9F-CF10-58D2-F187736C3A5F}"/>
              </a:ext>
            </a:extLst>
          </p:cNvPr>
          <p:cNvSpPr txBox="1"/>
          <p:nvPr/>
        </p:nvSpPr>
        <p:spPr>
          <a:xfrm>
            <a:off x="6336507" y="2714625"/>
            <a:ext cx="2807494" cy="3416320"/>
          </a:xfrm>
          <a:prstGeom prst="rect">
            <a:avLst/>
          </a:prstGeom>
          <a:noFill/>
        </p:spPr>
        <p:txBody>
          <a:bodyPr wrap="square" rtlCol="0">
            <a:spAutoFit/>
          </a:bodyPr>
          <a:lstStyle/>
          <a:p>
            <a:pPr algn="just"/>
            <a:r>
              <a:rPr lang="vi-VN" sz="3600" b="1" dirty="0">
                <a:solidFill>
                  <a:srgbClr val="FF0000"/>
                </a:solidFill>
                <a:latin typeface="Calibri" panose="020F0502020204030204" pitchFamily="34" charset="0"/>
                <a:cs typeface="Calibri" panose="020F0502020204030204" pitchFamily="34" charset="0"/>
              </a:rPr>
              <a:t>Những ngày Chủ nhật trong tháng 5 có thể đi chơi là: 5, 12, 19, 26.</a:t>
            </a:r>
            <a:endParaRPr lang="en-US" sz="36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2370596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515</Words>
  <Application>Microsoft Office PowerPoint</Application>
  <PresentationFormat>On-screen Show (4:3)</PresentationFormat>
  <Paragraphs>44</Paragraphs>
  <Slides>7</Slides>
  <Notes>6</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3_Office Theme</vt:lpstr>
      <vt:lpstr>Office 主题​​</vt:lpstr>
      <vt:lpstr>1_Office 主题​​</vt:lpstr>
      <vt:lpstr>2_Office 主题​​</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2026-04-10T07:44:53Z</dcterms:created>
  <dcterms:modified xsi:type="dcterms:W3CDTF">2026-04-10T07:47:59Z</dcterms:modified>
</cp:coreProperties>
</file>