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5013-0D86-4A1A-8E49-D82E1B310929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781D-3CD5-4DE8-ACCF-3BA286B7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7DEF7-B261-4BB7-B71B-89CADE5018F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7DEF7-B261-4BB7-B71B-89CADE5018F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9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6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6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5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5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6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73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8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5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500189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9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6" y="1439171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6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3" y="1439171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3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42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7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10" y="255989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7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1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5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80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0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1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3" y="257477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6" y="257477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3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5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>
                <a:solidFill>
                  <a:prstClr val="black"/>
                </a:solidFill>
              </a:rPr>
              <a:pPr/>
              <a:t>2026/4/10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3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9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87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4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16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17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17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17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6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9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82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82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82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6163D21-569B-7D4D-6C2D-4406681D7D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339" y="37367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8EAA3A4-2265-0A4D-2C60-06574A3279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339" y="37367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8EAA3A4-2265-0A4D-2C60-06574A3279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340" y="37367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55.sv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50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68: Tiền Việt </a:t>
            </a:r>
            <a:b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(T1)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391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70104">
            <a:off x="-2390911" y="3920819"/>
            <a:ext cx="3773643" cy="45283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46490">
            <a:off x="6964779" y="-1689745"/>
            <a:ext cx="3597671" cy="32139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928">
            <a:off x="6768410" y="-2604585"/>
            <a:ext cx="1736538" cy="36699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08928">
            <a:off x="4896" y="3760195"/>
            <a:ext cx="1490904" cy="31508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6832B6-02FF-221E-71C3-E8CA46228B3F}"/>
              </a:ext>
            </a:extLst>
          </p:cNvPr>
          <p:cNvGrpSpPr/>
          <p:nvPr/>
        </p:nvGrpSpPr>
        <p:grpSpPr>
          <a:xfrm>
            <a:off x="2553326" y="938737"/>
            <a:ext cx="5158675" cy="1833812"/>
            <a:chOff x="5625979" y="3429000"/>
            <a:chExt cx="5736545" cy="2825521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xmlns="" id="{60A506FE-7B43-86CA-E42F-87A0305AC544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0EEC354-B378-4A88-A6A4-08FC8F750453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25386DEC-5BC2-6D05-5F0D-B621B84BD779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79880A65-6B56-B549-4177-0C0AA6DF6059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grpSp>
            <p:nvGrpSpPr>
              <p:cNvPr id="10" name="Graphic 3">
                <a:extLst>
                  <a:ext uri="{FF2B5EF4-FFF2-40B4-BE49-F238E27FC236}">
                    <a16:creationId xmlns:a16="http://schemas.microsoft.com/office/drawing/2014/main" xmlns="" id="{C8159258-524A-1E0B-EF74-8F52E521AE08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4BD0BCEE-A1DD-C4AE-2770-7987B7A9E277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等线" panose="020F0502020204030204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9FCD768-D7A2-F3D0-FE13-72CEAB374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等线" panose="020F0502020204030204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E22D5E9-C817-63C2-F392-E9B572A057E5}"/>
                </a:ext>
              </a:extLst>
            </p:cNvPr>
            <p:cNvSpPr txBox="1"/>
            <p:nvPr/>
          </p:nvSpPr>
          <p:spPr>
            <a:xfrm>
              <a:off x="6037737" y="4234347"/>
              <a:ext cx="4899032" cy="202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algn="ctr">
                <a:lnSpc>
                  <a:spcPct val="110000"/>
                </a:lnSpc>
                <a:defRPr/>
              </a:pP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lang="en-US" sz="36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1 000 </a:t>
              </a: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endParaRPr lang="en-US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4A20F0-4508-F025-BA4F-8338D53EC2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109" y="2711177"/>
            <a:ext cx="2665707" cy="3267739"/>
          </a:xfrm>
          <a:prstGeom prst="rect">
            <a:avLst/>
          </a:prstGeom>
        </p:spPr>
      </p:pic>
      <p:pic>
        <p:nvPicPr>
          <p:cNvPr id="14" name="Picture 2" descr="3 cô gái 'bí ẩn' trên tờ tiền 2.000 đồng">
            <a:extLst>
              <a:ext uri="{FF2B5EF4-FFF2-40B4-BE49-F238E27FC236}">
                <a16:creationId xmlns:a16="http://schemas.microsoft.com/office/drawing/2014/main" xmlns="" id="{592C3CDF-045F-5C2B-0518-64601F21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94" y="2648997"/>
            <a:ext cx="2536031" cy="33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ờ 5.000 đồng mua được gì sau 10 năm?">
            <a:extLst>
              <a:ext uri="{FF2B5EF4-FFF2-40B4-BE49-F238E27FC236}">
                <a16:creationId xmlns:a16="http://schemas.microsoft.com/office/drawing/2014/main" xmlns="" id="{217CB8E0-98E0-DCEA-4DAC-4FAE2160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65" y="2697217"/>
            <a:ext cx="2552034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30444"/>
      </p:ext>
    </p:extLst>
  </p:cSld>
  <p:clrMapOvr>
    <a:masterClrMapping/>
  </p:clrMapOvr>
  <p:transition spd="med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F1C27BF-EF73-2C05-F04D-17DF3DF5AF30}"/>
              </a:ext>
            </a:extLst>
          </p:cNvPr>
          <p:cNvSpPr/>
          <p:nvPr/>
        </p:nvSpPr>
        <p:spPr>
          <a:xfrm>
            <a:off x="242890" y="923925"/>
            <a:ext cx="8665369" cy="5591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070DA4D-0F9E-57A0-440D-DDC4FABF21DF}"/>
              </a:ext>
            </a:extLst>
          </p:cNvPr>
          <p:cNvSpPr/>
          <p:nvPr/>
        </p:nvSpPr>
        <p:spPr>
          <a:xfrm>
            <a:off x="314328" y="1390650"/>
            <a:ext cx="478631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Calibri"/>
              </a:rPr>
              <a:t>1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4D6B414-7750-DBBC-85B8-034ED40D09AE}"/>
              </a:ext>
            </a:extLst>
          </p:cNvPr>
          <p:cNvSpPr/>
          <p:nvPr/>
        </p:nvSpPr>
        <p:spPr>
          <a:xfrm>
            <a:off x="814389" y="1255046"/>
            <a:ext cx="4843462" cy="859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Chú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lợn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đựng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nhiều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tiền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nhất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?</a:t>
            </a:r>
            <a:endParaRPr lang="vi-VN" sz="33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D645E-6C9F-E450-75CF-0726D7AC0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35" y="2495554"/>
            <a:ext cx="5576996" cy="21431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06F6E67-D965-B51B-CC07-558370D49731}"/>
              </a:ext>
            </a:extLst>
          </p:cNvPr>
          <p:cNvSpPr/>
          <p:nvPr/>
        </p:nvSpPr>
        <p:spPr>
          <a:xfrm>
            <a:off x="1828801" y="4686306"/>
            <a:ext cx="2221706" cy="83819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Calibri"/>
              </a:rPr>
              <a:t>10 000 + 20 000 + 20 000 = 50 000</a:t>
            </a:r>
            <a:endParaRPr lang="vi-VN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62E19C-7BB6-395D-D277-B16D59A01CFE}"/>
              </a:ext>
            </a:extLst>
          </p:cNvPr>
          <p:cNvSpPr txBox="1"/>
          <p:nvPr/>
        </p:nvSpPr>
        <p:spPr>
          <a:xfrm>
            <a:off x="4672015" y="4686303"/>
            <a:ext cx="4264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3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F1C27BF-EF73-2C05-F04D-17DF3DF5AF30}"/>
              </a:ext>
            </a:extLst>
          </p:cNvPr>
          <p:cNvSpPr/>
          <p:nvPr/>
        </p:nvSpPr>
        <p:spPr>
          <a:xfrm>
            <a:off x="250033" y="342903"/>
            <a:ext cx="8665369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070DA4D-0F9E-57A0-440D-DDC4FABF21DF}"/>
              </a:ext>
            </a:extLst>
          </p:cNvPr>
          <p:cNvSpPr/>
          <p:nvPr/>
        </p:nvSpPr>
        <p:spPr>
          <a:xfrm>
            <a:off x="421484" y="571500"/>
            <a:ext cx="478631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4D6B414-7750-DBBC-85B8-034ED40D09AE}"/>
              </a:ext>
            </a:extLst>
          </p:cNvPr>
          <p:cNvSpPr/>
          <p:nvPr/>
        </p:nvSpPr>
        <p:spPr>
          <a:xfrm>
            <a:off x="921544" y="435895"/>
            <a:ext cx="7250906" cy="243113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Khi mua mỗi món hàng dưới đây, ta cần trả một tờ tiền có trong hình bên. Em hãy tìm giá tiền của mỗi món hàng, biết: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bóng đèn thấp nhất;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quyển sách cao nhất;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rô-bốt cao hơn giá tiền của cái lược.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3AE351-79D8-1E13-482A-B800BF8D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754" y="3209927"/>
            <a:ext cx="3263246" cy="2200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42400D-A81E-2C09-5333-0E8095A6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" y="3233740"/>
            <a:ext cx="5007769" cy="15478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D4F2C6-0C55-65CA-6957-CEF5A64DD516}"/>
              </a:ext>
            </a:extLst>
          </p:cNvPr>
          <p:cNvCxnSpPr/>
          <p:nvPr/>
        </p:nvCxnSpPr>
        <p:spPr>
          <a:xfrm>
            <a:off x="1321595" y="1819275"/>
            <a:ext cx="35075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5DD784D-AFFF-6897-1B01-B9CE1C5E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36" y="4714878"/>
            <a:ext cx="1346597" cy="79017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E9D65D7-4272-3C14-3CEF-24F3257E421F}"/>
              </a:ext>
            </a:extLst>
          </p:cNvPr>
          <p:cNvCxnSpPr>
            <a:cxnSpLocks/>
          </p:cNvCxnSpPr>
          <p:nvPr/>
        </p:nvCxnSpPr>
        <p:spPr>
          <a:xfrm>
            <a:off x="1278731" y="2286000"/>
            <a:ext cx="3629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AFD8159-9B94-EEA9-FD08-4706EE900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220" y="4762500"/>
            <a:ext cx="1264444" cy="75544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28E068A-19B5-5D4F-96D8-23CB4D01790A}"/>
              </a:ext>
            </a:extLst>
          </p:cNvPr>
          <p:cNvCxnSpPr>
            <a:cxnSpLocks/>
          </p:cNvCxnSpPr>
          <p:nvPr/>
        </p:nvCxnSpPr>
        <p:spPr>
          <a:xfrm>
            <a:off x="1250156" y="2724150"/>
            <a:ext cx="5286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4098">
            <a:extLst>
              <a:ext uri="{FF2B5EF4-FFF2-40B4-BE49-F238E27FC236}">
                <a16:creationId xmlns:a16="http://schemas.microsoft.com/office/drawing/2014/main" xmlns="" id="{37AF943C-4973-0183-8835-D87563138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3419" y="4657728"/>
            <a:ext cx="1368710" cy="828675"/>
          </a:xfrm>
          <a:prstGeom prst="rect">
            <a:avLst/>
          </a:prstGeom>
        </p:spPr>
      </p:pic>
      <p:pic>
        <p:nvPicPr>
          <p:cNvPr id="4102" name="Picture 4101">
            <a:extLst>
              <a:ext uri="{FF2B5EF4-FFF2-40B4-BE49-F238E27FC236}">
                <a16:creationId xmlns:a16="http://schemas.microsoft.com/office/drawing/2014/main" xmlns="" id="{5D4CB755-04BE-C6CB-6039-A41BE930E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3245" y="4672013"/>
            <a:ext cx="1319656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On-screen Show (4:3)</PresentationFormat>
  <Paragraphs>18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3_Office Theme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2026-04-10T07:49:45Z</dcterms:created>
  <dcterms:modified xsi:type="dcterms:W3CDTF">2026-04-10T07:51:43Z</dcterms:modified>
</cp:coreProperties>
</file>