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56" r:id="rId7"/>
  </p:sldMasterIdLst>
  <p:notesMasterIdLst>
    <p:notesMasterId r:id="rId15"/>
  </p:notesMasterIdLst>
  <p:sldIdLst>
    <p:sldId id="257" r:id="rId8"/>
    <p:sldId id="259" r:id="rId9"/>
    <p:sldId id="260" r:id="rId10"/>
    <p:sldId id="261" r:id="rId11"/>
    <p:sldId id="262" r:id="rId12"/>
    <p:sldId id="263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0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AFF7D-3E6D-45C9-A79C-8F60D65FA605}" type="datetimeFigureOut">
              <a:rPr lang="en-US" smtClean="0"/>
              <a:t>10/04/2026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3BE0A-11D0-4247-B8C3-F0848D940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6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F0A11-C174-4D80-9186-A45DB081DA05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F0A11-C174-4D80-9186-A45DB081DA05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F0A11-C174-4D80-9186-A45DB081DA05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30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F0A11-C174-4D80-9186-A45DB081DA05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F0A11-C174-4D80-9186-A45DB081DA05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F0A11-C174-4D80-9186-A45DB081DA05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1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06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9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2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2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5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FFEE562-DDF8-36D6-920E-9D614CED1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043" y="102116"/>
            <a:ext cx="120042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6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5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7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9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1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FFEE562-DDF8-36D6-920E-9D614CED1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043" y="102116"/>
            <a:ext cx="120042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4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86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1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7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9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FFEE562-DDF8-36D6-920E-9D614CED1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043" y="102116"/>
            <a:ext cx="120042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3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3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451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FFEE562-DDF8-36D6-920E-9D614CED1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043" y="102116"/>
            <a:ext cx="120042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3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0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6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24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5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9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9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7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FFEE562-DDF8-36D6-920E-9D614CED1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043" y="102116"/>
            <a:ext cx="120042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6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575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4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0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4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6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3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FFEE562-DDF8-36D6-920E-9D614CED1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043" y="102116"/>
            <a:ext cx="120042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6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897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4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1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1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33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7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88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62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35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35"/>
            <a:ext cx="2895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35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6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7A1E9A4-0A44-A6AD-248A-1374200A6C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043" y="102116"/>
            <a:ext cx="120042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5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7A1E9A4-0A44-A6AD-248A-1374200A6C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043" y="102116"/>
            <a:ext cx="120042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8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7A1E9A4-0A44-A6AD-248A-1374200A6C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043" y="102116"/>
            <a:ext cx="120042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8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7A1E9A4-0A44-A6AD-248A-1374200A6C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043" y="102116"/>
            <a:ext cx="120042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5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7A1E9A4-0A44-A6AD-248A-1374200A6C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043" y="102116"/>
            <a:ext cx="120042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4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7A1E9A4-0A44-A6AD-248A-1374200A6C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043" y="102116"/>
            <a:ext cx="120042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8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44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686011"/>
            <a:ext cx="8534400" cy="3631747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57: Chia số có bốn chữ số cho số có một chữ số ( T1)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260075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6707031" y="2410519"/>
            <a:ext cx="220504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216946" y="2410519"/>
            <a:ext cx="220504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6" y="249295"/>
            <a:ext cx="8637938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23811" y="0"/>
            <a:ext cx="9175433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07858" y="352847"/>
            <a:ext cx="8452082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670" y="293338"/>
            <a:ext cx="144997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endParaRPr 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51293" y="665446"/>
            <a:ext cx="7115405" cy="11540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“Bạn Rô-bốt đi làm thêm ở nhà máy sản xuất bút chì. Bạn ấy phụ trách đóng gói bút chì. Số bút chì sản xuất được là 6 408 cái phải đem chia đều vào 2 thùng. Hỏi mỗi thùng có bao nhiêu chiếc bút chì?”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5D0DDBE-3D97-4E62-BE44-1F1D16950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471" y="2093867"/>
            <a:ext cx="5839609" cy="34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110"/>
            <a:ext cx="9144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2350" y="385445"/>
            <a:ext cx="8452082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xmlns="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898" y="1717474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xmlns="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716" y="1701008"/>
            <a:ext cx="12371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6 408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xmlns="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1754060" y="1767179"/>
            <a:ext cx="7841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xmlns="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134" y="23547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xmlns="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502" y="2130922"/>
            <a:ext cx="214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xmlns="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84" y="212989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50A75D4-FF8A-4F1D-9832-F9E61196AD65}"/>
              </a:ext>
            </a:extLst>
          </p:cNvPr>
          <p:cNvSpPr txBox="1"/>
          <p:nvPr/>
        </p:nvSpPr>
        <p:spPr>
          <a:xfrm>
            <a:off x="2940838" y="1621331"/>
            <a:ext cx="455656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6 chia 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3,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</a:t>
            </a:r>
          </a:p>
          <a:p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3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6, 6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280BC05-1060-45DF-A439-DFF6F8295711}"/>
              </a:ext>
            </a:extLst>
          </p:cNvPr>
          <p:cNvSpPr txBox="1"/>
          <p:nvPr/>
        </p:nvSpPr>
        <p:spPr>
          <a:xfrm>
            <a:off x="2964759" y="2716189"/>
            <a:ext cx="617924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Hạ</a:t>
            </a:r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 4; 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4 chia 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2.</a:t>
            </a:r>
          </a:p>
          <a:p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4, 4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xmlns="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692" y="2349142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xmlns="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4771" y="2565255"/>
            <a:ext cx="214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xmlns="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115" y="2568158"/>
            <a:ext cx="447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xmlns="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802" y="2945263"/>
            <a:ext cx="214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8EA1A70B-4578-4545-90B2-DDA0807EE4F3}"/>
              </a:ext>
            </a:extLst>
          </p:cNvPr>
          <p:cNvSpPr/>
          <p:nvPr/>
        </p:nvSpPr>
        <p:spPr>
          <a:xfrm>
            <a:off x="3444949" y="5753183"/>
            <a:ext cx="2862816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6 408 : 2  = 3 204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xmlns="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051" y="2945264"/>
            <a:ext cx="214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xmlns="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85" y="2349143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089" y="3394822"/>
            <a:ext cx="4974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xmlns="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5370" y="2353384"/>
            <a:ext cx="214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FDD5AF5-EE72-4885-A626-399E9910818C}"/>
              </a:ext>
            </a:extLst>
          </p:cNvPr>
          <p:cNvSpPr txBox="1"/>
          <p:nvPr/>
        </p:nvSpPr>
        <p:spPr>
          <a:xfrm>
            <a:off x="2884444" y="3721220"/>
            <a:ext cx="605165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0; 0 chia 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0,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</a:p>
          <a:p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0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0, 0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2FD8445B-77C9-45A0-BD43-5C8B509B852A}"/>
              </a:ext>
            </a:extLst>
          </p:cNvPr>
          <p:cNvSpPr/>
          <p:nvPr/>
        </p:nvSpPr>
        <p:spPr>
          <a:xfrm>
            <a:off x="3347385" y="511628"/>
            <a:ext cx="1967593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6 408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07AF3F56-4504-4DDB-BC9C-3BFA86FB6D83}"/>
              </a:ext>
            </a:extLst>
          </p:cNvPr>
          <p:cNvSpPr txBox="1"/>
          <p:nvPr/>
        </p:nvSpPr>
        <p:spPr>
          <a:xfrm>
            <a:off x="2876281" y="4613849"/>
            <a:ext cx="605165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8; 8 chia 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4,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4.</a:t>
            </a:r>
          </a:p>
          <a:p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4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8, 8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8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7098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104"/>
            <a:ext cx="9144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2350" y="385445"/>
            <a:ext cx="8452082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xmlns="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898" y="1717474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xmlns="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715" y="1701008"/>
            <a:ext cx="8409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1 275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xmlns="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1754057" y="1767125"/>
            <a:ext cx="784199" cy="1690944"/>
            <a:chOff x="2299" y="1252"/>
            <a:chExt cx="438" cy="77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AED598A2-CD5B-45F0-99AA-80B5D9F04CBE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>
              <a:off x="2304" y="1252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xmlns="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108" y="2482293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xmlns="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932" y="2109145"/>
            <a:ext cx="214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xmlns="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34" y="2108114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50A75D4-FF8A-4F1D-9832-F9E61196AD65}"/>
              </a:ext>
            </a:extLst>
          </p:cNvPr>
          <p:cNvSpPr txBox="1"/>
          <p:nvPr/>
        </p:nvSpPr>
        <p:spPr>
          <a:xfrm>
            <a:off x="2940838" y="1621328"/>
            <a:ext cx="455656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12 chia 3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4,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4.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3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6, 6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280BC05-1060-45DF-A439-DFF6F8295711}"/>
              </a:ext>
            </a:extLst>
          </p:cNvPr>
          <p:cNvSpPr txBox="1"/>
          <p:nvPr/>
        </p:nvSpPr>
        <p:spPr>
          <a:xfrm>
            <a:off x="2964759" y="2716183"/>
            <a:ext cx="617924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7, 7 chia 3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2.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6,7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xmlns="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666" y="247672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xmlns="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910" y="2499935"/>
            <a:ext cx="214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xmlns="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236" y="2502838"/>
            <a:ext cx="447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8EA1A70B-4578-4545-90B2-DDA0807EE4F3}"/>
              </a:ext>
            </a:extLst>
          </p:cNvPr>
          <p:cNvSpPr/>
          <p:nvPr/>
        </p:nvSpPr>
        <p:spPr>
          <a:xfrm>
            <a:off x="3404127" y="5056491"/>
            <a:ext cx="2862816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1 275 : 3 = 425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xmlns="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559" y="247672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415" y="2872351"/>
            <a:ext cx="4974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FDD5AF5-EE72-4885-A626-399E9910818C}"/>
              </a:ext>
            </a:extLst>
          </p:cNvPr>
          <p:cNvSpPr txBox="1"/>
          <p:nvPr/>
        </p:nvSpPr>
        <p:spPr>
          <a:xfrm>
            <a:off x="2884444" y="3721190"/>
            <a:ext cx="605165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15; 15 chia 3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5.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5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15, 15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15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2FD8445B-77C9-45A0-BD43-5C8B509B852A}"/>
              </a:ext>
            </a:extLst>
          </p:cNvPr>
          <p:cNvSpPr/>
          <p:nvPr/>
        </p:nvSpPr>
        <p:spPr>
          <a:xfrm>
            <a:off x="3347383" y="511628"/>
            <a:ext cx="2571749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</a:rPr>
              <a:t>b) 1 275 : 3 = ?</a:t>
            </a:r>
          </a:p>
        </p:txBody>
      </p:sp>
    </p:spTree>
    <p:extLst>
      <p:ext uri="{BB962C8B-B14F-4D97-AF65-F5344CB8AC3E}">
        <p14:creationId xmlns:p14="http://schemas.microsoft.com/office/powerpoint/2010/main" val="40557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 animBg="1"/>
      <p:bldP spid="60" grpId="0"/>
      <p:bldP spid="61" grpId="0"/>
      <p:bldP spid="64" grpId="0"/>
      <p:bldP spid="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9144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96"/>
            <a:ext cx="9144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71"/>
            <a:ext cx="9144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23811" y="0"/>
            <a:ext cx="9175433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618416" y="-402863"/>
            <a:ext cx="3854627" cy="16158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6600" dirty="0" err="1">
                <a:solidFill>
                  <a:srgbClr val="5B9BD5">
                    <a:lumMod val="50000"/>
                  </a:srgbClr>
                </a:solidFill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lang="en-US" altLang="zh-CN" sz="6600" dirty="0">
                <a:solidFill>
                  <a:srgbClr val="5B9BD5">
                    <a:lumMod val="50000"/>
                  </a:srgbClr>
                </a:solidFill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lang="en-US" altLang="zh-CN" sz="6600" dirty="0" err="1">
                <a:solidFill>
                  <a:srgbClr val="5B9BD5">
                    <a:lumMod val="50000"/>
                  </a:srgbClr>
                </a:solidFill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lang="en-US" altLang="zh-CN" sz="6600" dirty="0">
              <a:solidFill>
                <a:srgbClr val="5B9BD5">
                  <a:lumMod val="50000"/>
                </a:srgbClr>
              </a:solidFill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D72BC3D-D6D3-4EDF-8194-D881E64E83AC}"/>
              </a:ext>
            </a:extLst>
          </p:cNvPr>
          <p:cNvGrpSpPr/>
          <p:nvPr/>
        </p:nvGrpSpPr>
        <p:grpSpPr>
          <a:xfrm>
            <a:off x="563338" y="1212871"/>
            <a:ext cx="2148536" cy="3217616"/>
            <a:chOff x="413254" y="1190847"/>
            <a:chExt cx="2191723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50644209-86CB-4379-97F5-8C6F242EF3D4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Arial"/>
                <a:ea typeface="微软雅黑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xmlns="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xmlns="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6 393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xmlns="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B4A2B3D-CF1D-4B0F-8A85-5E7A30EC00E7}"/>
              </a:ext>
            </a:extLst>
          </p:cNvPr>
          <p:cNvSpPr txBox="1"/>
          <p:nvPr/>
        </p:nvSpPr>
        <p:spPr>
          <a:xfrm>
            <a:off x="1548956" y="2094108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1054EAB-DBE2-4520-8C4B-3E6A33286AF9}"/>
              </a:ext>
            </a:extLst>
          </p:cNvPr>
          <p:cNvSpPr txBox="1"/>
          <p:nvPr/>
        </p:nvSpPr>
        <p:spPr>
          <a:xfrm>
            <a:off x="578926" y="1923736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48F09119-A067-411C-B4A0-CAE3DDA015E3}"/>
              </a:ext>
            </a:extLst>
          </p:cNvPr>
          <p:cNvSpPr txBox="1"/>
          <p:nvPr/>
        </p:nvSpPr>
        <p:spPr>
          <a:xfrm>
            <a:off x="832018" y="1934622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2C137CBD-6931-432E-9996-3F3CAB7B421D}"/>
              </a:ext>
            </a:extLst>
          </p:cNvPr>
          <p:cNvSpPr txBox="1"/>
          <p:nvPr/>
        </p:nvSpPr>
        <p:spPr>
          <a:xfrm>
            <a:off x="1746418" y="2097907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9C820D60-8FF9-419E-B387-E90F6F2396DA}"/>
              </a:ext>
            </a:extLst>
          </p:cNvPr>
          <p:cNvSpPr txBox="1"/>
          <p:nvPr/>
        </p:nvSpPr>
        <p:spPr>
          <a:xfrm>
            <a:off x="832018" y="2424478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74EA3F3D-8BA0-4910-8DC2-26A433479E60}"/>
              </a:ext>
            </a:extLst>
          </p:cNvPr>
          <p:cNvSpPr txBox="1"/>
          <p:nvPr/>
        </p:nvSpPr>
        <p:spPr>
          <a:xfrm>
            <a:off x="1036107" y="2424478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3F6C403B-A264-4D0F-A072-5CEB83CA6B7E}"/>
              </a:ext>
            </a:extLst>
          </p:cNvPr>
          <p:cNvSpPr txBox="1"/>
          <p:nvPr/>
        </p:nvSpPr>
        <p:spPr>
          <a:xfrm>
            <a:off x="1950525" y="2108793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27B03FDF-ED52-44AD-9213-AB96716E7769}"/>
              </a:ext>
            </a:extLst>
          </p:cNvPr>
          <p:cNvSpPr txBox="1"/>
          <p:nvPr/>
        </p:nvSpPr>
        <p:spPr>
          <a:xfrm>
            <a:off x="1052454" y="2925222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92D8D129-8E41-41F2-ABE1-F50D71BAC8D3}"/>
              </a:ext>
            </a:extLst>
          </p:cNvPr>
          <p:cNvSpPr txBox="1"/>
          <p:nvPr/>
        </p:nvSpPr>
        <p:spPr>
          <a:xfrm>
            <a:off x="1248396" y="2925222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082E5F71-B8A0-4012-BBBD-2D7AF6DF0AC4}"/>
              </a:ext>
            </a:extLst>
          </p:cNvPr>
          <p:cNvSpPr txBox="1"/>
          <p:nvPr/>
        </p:nvSpPr>
        <p:spPr>
          <a:xfrm>
            <a:off x="2130139" y="2108793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2DD0E361-9C3C-4189-8237-AC0627F9836F}"/>
              </a:ext>
            </a:extLst>
          </p:cNvPr>
          <p:cNvSpPr txBox="1"/>
          <p:nvPr/>
        </p:nvSpPr>
        <p:spPr>
          <a:xfrm>
            <a:off x="1223904" y="3393308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3AE261C8-C017-4384-B3E0-F7B670855A1A}"/>
              </a:ext>
            </a:extLst>
          </p:cNvPr>
          <p:cNvGrpSpPr/>
          <p:nvPr/>
        </p:nvGrpSpPr>
        <p:grpSpPr>
          <a:xfrm>
            <a:off x="3355522" y="1256414"/>
            <a:ext cx="2148536" cy="3217616"/>
            <a:chOff x="413254" y="1190847"/>
            <a:chExt cx="2191723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xmlns="" id="{9DE48E68-01CD-493D-AD32-99CC815D91FB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Arial"/>
                <a:ea typeface="微软雅黑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xmlns="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xmlns="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6 606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xmlns="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xmlns="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xmlns="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39217981-D4D1-4A23-9F99-98EEEB1FAD6C}"/>
              </a:ext>
            </a:extLst>
          </p:cNvPr>
          <p:cNvSpPr txBox="1"/>
          <p:nvPr/>
        </p:nvSpPr>
        <p:spPr>
          <a:xfrm>
            <a:off x="4341141" y="2137651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66C3EB7D-D7A1-49F5-84BC-C60AA31F7EE2}"/>
              </a:ext>
            </a:extLst>
          </p:cNvPr>
          <p:cNvSpPr txBox="1"/>
          <p:nvPr/>
        </p:nvSpPr>
        <p:spPr>
          <a:xfrm>
            <a:off x="3371112" y="1967279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8F218D8B-51D7-472D-B395-378C65E2705F}"/>
              </a:ext>
            </a:extLst>
          </p:cNvPr>
          <p:cNvSpPr txBox="1"/>
          <p:nvPr/>
        </p:nvSpPr>
        <p:spPr>
          <a:xfrm>
            <a:off x="3624204" y="1978165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4D15CBF3-1A83-46E7-AECA-DCAA13246D2B}"/>
              </a:ext>
            </a:extLst>
          </p:cNvPr>
          <p:cNvSpPr txBox="1"/>
          <p:nvPr/>
        </p:nvSpPr>
        <p:spPr>
          <a:xfrm>
            <a:off x="4538604" y="2141450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778D34BB-9228-4563-AD72-C55BBA0D7AF4}"/>
              </a:ext>
            </a:extLst>
          </p:cNvPr>
          <p:cNvSpPr txBox="1"/>
          <p:nvPr/>
        </p:nvSpPr>
        <p:spPr>
          <a:xfrm>
            <a:off x="3624204" y="2468021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CFF4AA37-9278-48BC-B7E9-47DEF5E96741}"/>
              </a:ext>
            </a:extLst>
          </p:cNvPr>
          <p:cNvSpPr txBox="1"/>
          <p:nvPr/>
        </p:nvSpPr>
        <p:spPr>
          <a:xfrm>
            <a:off x="3828311" y="2468021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58140EBA-C321-4342-A713-7DD0DF9F1A3D}"/>
              </a:ext>
            </a:extLst>
          </p:cNvPr>
          <p:cNvSpPr txBox="1"/>
          <p:nvPr/>
        </p:nvSpPr>
        <p:spPr>
          <a:xfrm>
            <a:off x="4718211" y="2141451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88C806C4-A18D-4147-8D2F-2E4FF58A24E4}"/>
              </a:ext>
            </a:extLst>
          </p:cNvPr>
          <p:cNvSpPr txBox="1"/>
          <p:nvPr/>
        </p:nvSpPr>
        <p:spPr>
          <a:xfrm>
            <a:off x="3844639" y="2968765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045E1DBA-8F30-47BD-BB8B-F48B700D9D28}"/>
              </a:ext>
            </a:extLst>
          </p:cNvPr>
          <p:cNvSpPr txBox="1"/>
          <p:nvPr/>
        </p:nvSpPr>
        <p:spPr>
          <a:xfrm>
            <a:off x="4040582" y="2968765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74E25460-8AAD-4035-BA67-3212327EBB06}"/>
              </a:ext>
            </a:extLst>
          </p:cNvPr>
          <p:cNvSpPr txBox="1"/>
          <p:nvPr/>
        </p:nvSpPr>
        <p:spPr>
          <a:xfrm>
            <a:off x="4898574" y="2141450"/>
            <a:ext cx="614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E8353376-C0F1-4A17-8B60-D78BA328227A}"/>
              </a:ext>
            </a:extLst>
          </p:cNvPr>
          <p:cNvSpPr txBox="1"/>
          <p:nvPr/>
        </p:nvSpPr>
        <p:spPr>
          <a:xfrm>
            <a:off x="4016089" y="3436851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529F4498-2843-4C3C-AA61-85AF6D0E3A82}"/>
              </a:ext>
            </a:extLst>
          </p:cNvPr>
          <p:cNvGrpSpPr/>
          <p:nvPr/>
        </p:nvGrpSpPr>
        <p:grpSpPr>
          <a:xfrm>
            <a:off x="6139543" y="1310843"/>
            <a:ext cx="2148536" cy="3217616"/>
            <a:chOff x="413254" y="1190847"/>
            <a:chExt cx="2191723" cy="321761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67A438ED-41D8-4708-94A7-EADB830FAD8C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Arial"/>
                <a:ea typeface="微软雅黑"/>
              </a:endParaRPr>
            </a:p>
          </p:txBody>
        </p:sp>
        <p:sp>
          <p:nvSpPr>
            <p:cNvPr id="133" name="TextBox 43">
              <a:extLst>
                <a:ext uri="{FF2B5EF4-FFF2-40B4-BE49-F238E27FC236}">
                  <a16:creationId xmlns:a16="http://schemas.microsoft.com/office/drawing/2014/main" xmlns="" id="{77A0824C-DCCA-411C-94C7-2030EC6AA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TextBox 49">
              <a:extLst>
                <a:ext uri="{FF2B5EF4-FFF2-40B4-BE49-F238E27FC236}">
                  <a16:creationId xmlns:a16="http://schemas.microsoft.com/office/drawing/2014/main" xmlns="" id="{12F4FB33-BCEE-420B-8684-959A35E1D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3 652</a:t>
              </a:r>
            </a:p>
          </p:txBody>
        </p:sp>
        <p:grpSp>
          <p:nvGrpSpPr>
            <p:cNvPr id="135" name="Group 66">
              <a:extLst>
                <a:ext uri="{FF2B5EF4-FFF2-40B4-BE49-F238E27FC236}">
                  <a16:creationId xmlns:a16="http://schemas.microsoft.com/office/drawing/2014/main" xmlns="" id="{A4D176FD-7459-46F9-95A9-68E301CFA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xmlns="" id="{8D665B7D-43AC-4540-88B1-E5F12FEFE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xmlns="" id="{03C9D4FD-6B05-4125-9E15-3A9596EC3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2555208A-6C1C-469B-876C-2DE0708E8A74}"/>
              </a:ext>
            </a:extLst>
          </p:cNvPr>
          <p:cNvSpPr txBox="1"/>
          <p:nvPr/>
        </p:nvSpPr>
        <p:spPr>
          <a:xfrm>
            <a:off x="7125162" y="2192080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6BF91D38-0862-40DB-B054-DE8DC34EB8C8}"/>
              </a:ext>
            </a:extLst>
          </p:cNvPr>
          <p:cNvSpPr txBox="1"/>
          <p:nvPr/>
        </p:nvSpPr>
        <p:spPr>
          <a:xfrm>
            <a:off x="6408225" y="2010822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6963FF84-B458-4F68-B372-F43408445E41}"/>
              </a:ext>
            </a:extLst>
          </p:cNvPr>
          <p:cNvSpPr txBox="1"/>
          <p:nvPr/>
        </p:nvSpPr>
        <p:spPr>
          <a:xfrm>
            <a:off x="6636825" y="2010822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2ED02FB7-9A07-4C2F-AC47-BF29CB444447}"/>
              </a:ext>
            </a:extLst>
          </p:cNvPr>
          <p:cNvSpPr txBox="1"/>
          <p:nvPr/>
        </p:nvSpPr>
        <p:spPr>
          <a:xfrm>
            <a:off x="7322625" y="2195879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4912D106-74DF-456B-9815-34E9E9308549}"/>
              </a:ext>
            </a:extLst>
          </p:cNvPr>
          <p:cNvSpPr txBox="1"/>
          <p:nvPr/>
        </p:nvSpPr>
        <p:spPr>
          <a:xfrm>
            <a:off x="6636825" y="2468021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8EAEDBED-4AFE-42DF-BF86-A85811A07AEB}"/>
              </a:ext>
            </a:extLst>
          </p:cNvPr>
          <p:cNvSpPr txBox="1"/>
          <p:nvPr/>
        </p:nvSpPr>
        <p:spPr>
          <a:xfrm>
            <a:off x="6840932" y="2468021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FD42A9EB-B7F1-4996-9C09-1187AEE03CE8}"/>
              </a:ext>
            </a:extLst>
          </p:cNvPr>
          <p:cNvSpPr txBox="1"/>
          <p:nvPr/>
        </p:nvSpPr>
        <p:spPr>
          <a:xfrm>
            <a:off x="7502239" y="2195880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F450310F-A68C-431B-8575-B756983CC026}"/>
              </a:ext>
            </a:extLst>
          </p:cNvPr>
          <p:cNvSpPr txBox="1"/>
          <p:nvPr/>
        </p:nvSpPr>
        <p:spPr>
          <a:xfrm>
            <a:off x="6832767" y="2957880"/>
            <a:ext cx="542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5442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648" y="446314"/>
            <a:ext cx="8780105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B9A59C-CA5A-4328-893E-9B78AF74091E}"/>
              </a:ext>
            </a:extLst>
          </p:cNvPr>
          <p:cNvSpPr txBox="1"/>
          <p:nvPr/>
        </p:nvSpPr>
        <p:spPr>
          <a:xfrm>
            <a:off x="351064" y="664045"/>
            <a:ext cx="8335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nhà máy sản xuất được 4575 bánh răng trong 5 ngày. Hỏi mỗi ngày nhà máy sản xuất được bao nhiêu báng răng? Biết rằng số bánh răng sản xuất được trong mỗi ngày như nhau.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8D234F-ABC1-45D9-9DBD-AFA0425D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021" y="1730860"/>
            <a:ext cx="1981388" cy="2003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06B774-E922-495A-9F0A-F440B3DE58C7}"/>
              </a:ext>
            </a:extLst>
          </p:cNvPr>
          <p:cNvSpPr txBox="1"/>
          <p:nvPr/>
        </p:nvSpPr>
        <p:spPr>
          <a:xfrm>
            <a:off x="359229" y="2318657"/>
            <a:ext cx="64987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err="1">
                <a:solidFill>
                  <a:srgbClr val="FF0000"/>
                </a:solidFill>
              </a:rPr>
              <a:t>xuất</a:t>
            </a:r>
            <a:r>
              <a:rPr lang="en-US" sz="3200" b="1">
                <a:solidFill>
                  <a:srgbClr val="FF0000"/>
                </a:solidFill>
              </a:rPr>
              <a:t> được 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4 575 : 5 = 915 (bánh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: 915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820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634" y="446314"/>
            <a:ext cx="8780105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A5B7A0-8881-4B4D-954B-9E006E239708}"/>
              </a:ext>
            </a:extLst>
          </p:cNvPr>
          <p:cNvGrpSpPr/>
          <p:nvPr/>
        </p:nvGrpSpPr>
        <p:grpSpPr>
          <a:xfrm>
            <a:off x="307637" y="547666"/>
            <a:ext cx="464283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A7F956-19E4-4632-847B-856DD10C4CD4}"/>
              </a:ext>
            </a:extLst>
          </p:cNvPr>
          <p:cNvSpPr txBox="1"/>
          <p:nvPr/>
        </p:nvSpPr>
        <p:spPr>
          <a:xfrm>
            <a:off x="706955" y="516887"/>
            <a:ext cx="1286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3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0828FC8-5EAE-4B0A-A227-A2CE04014BC8}"/>
              </a:ext>
            </a:extLst>
          </p:cNvPr>
          <p:cNvGrpSpPr/>
          <p:nvPr/>
        </p:nvGrpSpPr>
        <p:grpSpPr>
          <a:xfrm>
            <a:off x="1445080" y="664029"/>
            <a:ext cx="7421336" cy="2677656"/>
            <a:chOff x="1926771" y="664029"/>
            <a:chExt cx="9895115" cy="26776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5BBB5DF-88F0-4CA5-BEFB-32C1E053BE34}"/>
                </a:ext>
              </a:extLst>
            </p:cNvPr>
            <p:cNvSpPr txBox="1"/>
            <p:nvPr/>
          </p:nvSpPr>
          <p:spPr>
            <a:xfrm>
              <a:off x="1926771" y="664029"/>
              <a:ext cx="989511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nuôi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4 500 con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giảm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Trang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con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b)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con </a:t>
              </a:r>
              <a:r>
                <a:rPr lang="en-US" sz="2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BE2B952-80B0-421C-8241-E711ACF4D986}"/>
                </a:ext>
              </a:extLst>
            </p:cNvPr>
            <p:cNvSpPr/>
            <p:nvPr/>
          </p:nvSpPr>
          <p:spPr>
            <a:xfrm>
              <a:off x="5747657" y="1970314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prstClr val="black"/>
                  </a:solidFill>
                </a:rPr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AD347A6-94AE-4289-818E-A1B675C11B97}"/>
                </a:ext>
              </a:extLst>
            </p:cNvPr>
            <p:cNvSpPr/>
            <p:nvPr/>
          </p:nvSpPr>
          <p:spPr>
            <a:xfrm>
              <a:off x="5747657" y="2525485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605" y="3755573"/>
            <a:ext cx="3324389" cy="25350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68F5FC5-5633-4F59-A08F-3BB9D8650131}"/>
              </a:ext>
            </a:extLst>
          </p:cNvPr>
          <p:cNvSpPr txBox="1"/>
          <p:nvPr/>
        </p:nvSpPr>
        <p:spPr>
          <a:xfrm>
            <a:off x="236766" y="3407230"/>
            <a:ext cx="52577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Trang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4 500 : 3 = 1 500 (con)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4 500 + 1 500 = 6 000 (con)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</a:t>
            </a: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1 500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con; b</a:t>
            </a: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6 000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</a:t>
            </a:r>
          </a:p>
        </p:txBody>
      </p:sp>
    </p:spTree>
    <p:extLst>
      <p:ext uri="{BB962C8B-B14F-4D97-AF65-F5344CB8AC3E}">
        <p14:creationId xmlns:p14="http://schemas.microsoft.com/office/powerpoint/2010/main" val="2983356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551</Words>
  <Application>Microsoft Office PowerPoint</Application>
  <PresentationFormat>On-screen Show (4:3)</PresentationFormat>
  <Paragraphs>110</Paragraphs>
  <Slides>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3_Office Theme</vt:lpstr>
      <vt:lpstr>1_Office 主题</vt:lpstr>
      <vt:lpstr>2_Office 主题</vt:lpstr>
      <vt:lpstr>3_Office 主题</vt:lpstr>
      <vt:lpstr>4_Office 主题</vt:lpstr>
      <vt:lpstr>5_Office 主题</vt:lpstr>
      <vt:lpstr>7_Office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2026-04-10T06:58:01Z</dcterms:created>
  <dcterms:modified xsi:type="dcterms:W3CDTF">2026-04-10T08:21:03Z</dcterms:modified>
</cp:coreProperties>
</file>