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Lst>
  <p:notesMasterIdLst>
    <p:notesMasterId r:id="rId19"/>
  </p:notesMasterIdLst>
  <p:sldIdLst>
    <p:sldId id="257" r:id="rId10"/>
    <p:sldId id="259" r:id="rId11"/>
    <p:sldId id="260" r:id="rId12"/>
    <p:sldId id="261" r:id="rId13"/>
    <p:sldId id="262" r:id="rId14"/>
    <p:sldId id="263" r:id="rId15"/>
    <p:sldId id="264"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2A0BC-F131-4DED-BFD7-C532ADC7EEA1}"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943AB-52FA-4E6E-8DAD-66AE3050E33B}" type="slidenum">
              <a:rPr lang="en-US" smtClean="0"/>
              <a:t>‹#›</a:t>
            </a:fld>
            <a:endParaRPr lang="en-US"/>
          </a:p>
        </p:txBody>
      </p:sp>
    </p:spTree>
    <p:extLst>
      <p:ext uri="{BB962C8B-B14F-4D97-AF65-F5344CB8AC3E}">
        <p14:creationId xmlns:p14="http://schemas.microsoft.com/office/powerpoint/2010/main" val="235611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715F0A11-C174-4D80-9186-A45DB081DA05}"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36646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637D487-DC18-10DA-7A10-C145FBE77553}"/>
            </a:ext>
          </a:extLst>
        </p:cNvPr>
        <p:cNvGrpSpPr/>
        <p:nvPr/>
      </p:nvGrpSpPr>
      <p:grpSpPr>
        <a:xfrm>
          <a:off x="0" y="0"/>
          <a:ext cx="0" cy="0"/>
          <a:chOff x="0" y="0"/>
          <a:chExt cx="0" cy="0"/>
        </a:xfrm>
      </p:grpSpPr>
      <p:sp>
        <p:nvSpPr>
          <p:cNvPr id="2" name="幻灯片图像占位符 1">
            <a:extLst>
              <a:ext uri="{FF2B5EF4-FFF2-40B4-BE49-F238E27FC236}">
                <a16:creationId xmlns="" xmlns:a16="http://schemas.microsoft.com/office/drawing/2014/main" id="{11A2D7C4-36FF-3D98-80F4-C873DC373128}"/>
              </a:ext>
            </a:extLst>
          </p:cNvPr>
          <p:cNvSpPr>
            <a:spLocks noGrp="1" noRot="1" noChangeAspect="1"/>
          </p:cNvSpPr>
          <p:nvPr>
            <p:ph type="sldImg"/>
          </p:nvPr>
        </p:nvSpPr>
        <p:spPr>
          <a:xfrm>
            <a:off x="1143000" y="685800"/>
            <a:ext cx="4572000" cy="3429000"/>
          </a:xfrm>
        </p:spPr>
      </p:sp>
      <p:sp>
        <p:nvSpPr>
          <p:cNvPr id="3" name="备注占位符 2">
            <a:extLst>
              <a:ext uri="{FF2B5EF4-FFF2-40B4-BE49-F238E27FC236}">
                <a16:creationId xmlns="" xmlns:a16="http://schemas.microsoft.com/office/drawing/2014/main" id="{C4960F20-4E4C-6BD6-D3EE-FA8A290B067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 xmlns:a16="http://schemas.microsoft.com/office/drawing/2014/main" id="{78CFF0E2-F125-9EC8-E666-51C175672A15}"/>
              </a:ext>
            </a:extLst>
          </p:cNvPr>
          <p:cNvSpPr>
            <a:spLocks noGrp="1"/>
          </p:cNvSpPr>
          <p:nvPr>
            <p:ph type="sldNum" sz="quarter" idx="5"/>
          </p:nvPr>
        </p:nvSpPr>
        <p:spPr/>
        <p:txBody>
          <a:bodyPr/>
          <a:lstStyle/>
          <a:p>
            <a:pPr>
              <a:defRPr/>
            </a:pPr>
            <a:fld id="{715F0A11-C174-4D80-9186-A45DB081DA05}" type="slidenum">
              <a:rPr lang="zh-CN" altLang="en-US" smtClean="0">
                <a:solidFill>
                  <a:prstClr val="black"/>
                </a:solidFill>
              </a:rPr>
              <a:pPr>
                <a:defRPr/>
              </a:pPr>
              <a:t>3</a:t>
            </a:fld>
            <a:endParaRPr lang="zh-CN" altLang="en-US">
              <a:solidFill>
                <a:prstClr val="black"/>
              </a:solidFill>
            </a:endParaRPr>
          </a:p>
        </p:txBody>
      </p:sp>
    </p:spTree>
    <p:extLst>
      <p:ext uri="{BB962C8B-B14F-4D97-AF65-F5344CB8AC3E}">
        <p14:creationId xmlns:p14="http://schemas.microsoft.com/office/powerpoint/2010/main" val="54093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ADBE83D-632B-9829-FCEA-2CEE08901231}"/>
            </a:ext>
          </a:extLst>
        </p:cNvPr>
        <p:cNvGrpSpPr/>
        <p:nvPr/>
      </p:nvGrpSpPr>
      <p:grpSpPr>
        <a:xfrm>
          <a:off x="0" y="0"/>
          <a:ext cx="0" cy="0"/>
          <a:chOff x="0" y="0"/>
          <a:chExt cx="0" cy="0"/>
        </a:xfrm>
      </p:grpSpPr>
      <p:sp>
        <p:nvSpPr>
          <p:cNvPr id="2" name="幻灯片图像占位符 1">
            <a:extLst>
              <a:ext uri="{FF2B5EF4-FFF2-40B4-BE49-F238E27FC236}">
                <a16:creationId xmlns="" xmlns:a16="http://schemas.microsoft.com/office/drawing/2014/main" id="{8460AB45-5ECB-CD56-7D9A-C4093BCAB365}"/>
              </a:ext>
            </a:extLst>
          </p:cNvPr>
          <p:cNvSpPr>
            <a:spLocks noGrp="1" noRot="1" noChangeAspect="1"/>
          </p:cNvSpPr>
          <p:nvPr>
            <p:ph type="sldImg"/>
          </p:nvPr>
        </p:nvSpPr>
        <p:spPr>
          <a:xfrm>
            <a:off x="1143000" y="685800"/>
            <a:ext cx="4572000" cy="3429000"/>
          </a:xfrm>
        </p:spPr>
      </p:sp>
      <p:sp>
        <p:nvSpPr>
          <p:cNvPr id="3" name="备注占位符 2">
            <a:extLst>
              <a:ext uri="{FF2B5EF4-FFF2-40B4-BE49-F238E27FC236}">
                <a16:creationId xmlns="" xmlns:a16="http://schemas.microsoft.com/office/drawing/2014/main" id="{2FB7E68E-98DF-F81B-E0B5-D1CA3AF099E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 xmlns:a16="http://schemas.microsoft.com/office/drawing/2014/main" id="{2A5018F3-FD89-318C-B290-06DB52415D71}"/>
              </a:ext>
            </a:extLst>
          </p:cNvPr>
          <p:cNvSpPr>
            <a:spLocks noGrp="1"/>
          </p:cNvSpPr>
          <p:nvPr>
            <p:ph type="sldNum" sz="quarter" idx="5"/>
          </p:nvPr>
        </p:nvSpPr>
        <p:spPr/>
        <p:txBody>
          <a:bodyPr/>
          <a:lstStyle/>
          <a:p>
            <a:pPr>
              <a:defRPr/>
            </a:pPr>
            <a:fld id="{715F0A11-C174-4D80-9186-A45DB081DA05}" type="slidenum">
              <a:rPr lang="zh-CN" altLang="en-US" smtClean="0">
                <a:solidFill>
                  <a:prstClr val="black"/>
                </a:solidFill>
              </a:rPr>
              <a:pPr>
                <a:defRPr/>
              </a:pPr>
              <a:t>4</a:t>
            </a:fld>
            <a:endParaRPr lang="zh-CN" altLang="en-US">
              <a:solidFill>
                <a:prstClr val="black"/>
              </a:solidFill>
            </a:endParaRPr>
          </a:p>
        </p:txBody>
      </p:sp>
    </p:spTree>
    <p:extLst>
      <p:ext uri="{BB962C8B-B14F-4D97-AF65-F5344CB8AC3E}">
        <p14:creationId xmlns:p14="http://schemas.microsoft.com/office/powerpoint/2010/main" val="337590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94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8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8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98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01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 xmlns:a16="http://schemas.microsoft.com/office/drawing/2014/main" id="{6FFEE562-DDF8-36D6-920E-9D614CED1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9043" y="102116"/>
            <a:ext cx="1200420" cy="1600560"/>
          </a:xfrm>
          <a:prstGeom prst="rect">
            <a:avLst/>
          </a:prstGeom>
        </p:spPr>
      </p:pic>
    </p:spTree>
    <p:extLst>
      <p:ext uri="{BB962C8B-B14F-4D97-AF65-F5344CB8AC3E}">
        <p14:creationId xmlns:p14="http://schemas.microsoft.com/office/powerpoint/2010/main" val="2210118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72790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801"/>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52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05905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48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8418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42249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68844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8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47230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853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8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6822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9412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38678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 xmlns:a16="http://schemas.microsoft.com/office/drawing/2014/main" id="{6FFEE562-DDF8-36D6-920E-9D614CED1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9043" y="102116"/>
            <a:ext cx="1200420" cy="1600560"/>
          </a:xfrm>
          <a:prstGeom prst="rect">
            <a:avLst/>
          </a:prstGeom>
        </p:spPr>
      </p:pic>
    </p:spTree>
    <p:extLst>
      <p:ext uri="{BB962C8B-B14F-4D97-AF65-F5344CB8AC3E}">
        <p14:creationId xmlns:p14="http://schemas.microsoft.com/office/powerpoint/2010/main" val="145497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70104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97"/>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52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0724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44448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87635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64086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10601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4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811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8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10380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8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01541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02068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00983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 xmlns:a16="http://schemas.microsoft.com/office/drawing/2014/main" id="{6FFEE562-DDF8-36D6-920E-9D614CED1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9043" y="102116"/>
            <a:ext cx="1200420" cy="1600560"/>
          </a:xfrm>
          <a:prstGeom prst="rect">
            <a:avLst/>
          </a:prstGeom>
        </p:spPr>
      </p:pic>
    </p:spTree>
    <p:extLst>
      <p:ext uri="{BB962C8B-B14F-4D97-AF65-F5344CB8AC3E}">
        <p14:creationId xmlns:p14="http://schemas.microsoft.com/office/powerpoint/2010/main" val="3903223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51979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91"/>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5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41996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98864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2067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49144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945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6243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09082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0535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46315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9470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562FE-0913-26EC-4CE6-1F9789303C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0E86E4E-A666-03A9-6D38-1CFBB189F6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8F4956A-DE50-838C-37F2-14011F2287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42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62A1E0D-C251-C3FF-DFFE-376DBA5C0E6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359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F90A6-A397-BDBB-6D34-A49AB2AD3029}"/>
              </a:ext>
            </a:extLst>
          </p:cNvPr>
          <p:cNvSpPr>
            <a:spLocks noGrp="1"/>
          </p:cNvSpPr>
          <p:nvPr>
            <p:ph type="title"/>
          </p:nvPr>
        </p:nvSpPr>
        <p:spPr>
          <a:xfrm>
            <a:off x="623888" y="170978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D4C3B58-ED07-E025-0375-51F8FA78A9DC}"/>
              </a:ext>
            </a:extLst>
          </p:cNvPr>
          <p:cNvSpPr>
            <a:spLocks noGrp="1"/>
          </p:cNvSpPr>
          <p:nvPr>
            <p:ph type="body" idx="1"/>
          </p:nvPr>
        </p:nvSpPr>
        <p:spPr>
          <a:xfrm>
            <a:off x="623888" y="45895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18515B1-731C-9432-41D8-48E27EFCC4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29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59F930-C669-903D-28CB-0F863FCAE0B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8855EBC-53DD-6A1F-8DFB-F6292FD55D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7BA89B0-837B-F1A0-3539-94085BF9116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578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1E8DE-5979-6156-FA25-77B51151EA6A}"/>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C028D-40E7-F413-DB74-491CDE201F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441158E-42F6-A33E-8398-64215936E0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9E47BA1-64CE-1F26-2A9D-C9948383B1A8}"/>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797CAB0-B5DB-C478-E0C7-A11D98214A7D}"/>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54970A-47B2-0324-C69B-544DE1D2B17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82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00"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00"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2820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BA0A268-398D-30F7-4A38-858A7FB851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79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92435DD-965D-4259-BDC1-052AAEADE7A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969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D73C86-211B-0B7A-6113-3CCB13E41F4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D79593-2BCB-5498-FBE4-C51474B0740B}"/>
              </a:ext>
            </a:extLst>
          </p:cNvPr>
          <p:cNvSpPr>
            <a:spLocks noGrp="1"/>
          </p:cNvSpPr>
          <p:nvPr>
            <p:ph idx="1"/>
          </p:nvPr>
        </p:nvSpPr>
        <p:spPr>
          <a:xfrm>
            <a:off x="3887391" y="9874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F03BAE8-770B-FCE9-80C7-6C23000124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2A0DB4F-F759-2DBA-4454-590AA5B49BA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043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B0B881-DE68-1270-3B9E-77352CD06F8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1842BFE-1C42-802D-5155-B7DBFD8CDFB1}"/>
              </a:ext>
            </a:extLst>
          </p:cNvPr>
          <p:cNvSpPr>
            <a:spLocks noGrp="1"/>
          </p:cNvSpPr>
          <p:nvPr>
            <p:ph type="pic" idx="1"/>
          </p:nvPr>
        </p:nvSpPr>
        <p:spPr>
          <a:xfrm>
            <a:off x="3887391" y="9874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1CA3388-FE44-AF22-B34D-8395B605D10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35D03F-F0FE-DF06-14E3-358959FAFF5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98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0435D8F-D64B-6374-37CD-E2F4BBF63F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378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BC67E1A-C498-8639-8D6B-4AD34A55E1B1}"/>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1157B21-3DE2-50A6-DB6B-9D59636CD9D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6A737F-969E-A58B-012A-75E5141CE08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42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562FE-0913-26EC-4CE6-1F9789303C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0E86E4E-A666-03A9-6D38-1CFBB189F6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8F4956A-DE50-838C-37F2-14011F2287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136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62A1E0D-C251-C3FF-DFFE-376DBA5C0E6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365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F90A6-A397-BDBB-6D34-A49AB2AD3029}"/>
              </a:ext>
            </a:extLst>
          </p:cNvPr>
          <p:cNvSpPr>
            <a:spLocks noGrp="1"/>
          </p:cNvSpPr>
          <p:nvPr>
            <p:ph type="title"/>
          </p:nvPr>
        </p:nvSpPr>
        <p:spPr>
          <a:xfrm>
            <a:off x="623888" y="170978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D4C3B58-ED07-E025-0375-51F8FA78A9DC}"/>
              </a:ext>
            </a:extLst>
          </p:cNvPr>
          <p:cNvSpPr>
            <a:spLocks noGrp="1"/>
          </p:cNvSpPr>
          <p:nvPr>
            <p:ph type="body" idx="1"/>
          </p:nvPr>
        </p:nvSpPr>
        <p:spPr>
          <a:xfrm>
            <a:off x="623888" y="45895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18515B1-731C-9432-41D8-48E27EFCC4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355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59F930-C669-903D-28CB-0F863FCAE0B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8855EBC-53DD-6A1F-8DFB-F6292FD55D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7BA89B0-837B-F1A0-3539-94085BF9116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7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4843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1E8DE-5979-6156-FA25-77B51151EA6A}"/>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C028D-40E7-F413-DB74-491CDE201F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441158E-42F6-A33E-8398-64215936E0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9E47BA1-64CE-1F26-2A9D-C9948383B1A8}"/>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797CAB0-B5DB-C478-E0C7-A11D98214A7D}"/>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54970A-47B2-0324-C69B-544DE1D2B17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682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BA0A268-398D-30F7-4A38-858A7FB851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66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92435DD-965D-4259-BDC1-052AAEADE7A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712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D73C86-211B-0B7A-6113-3CCB13E41F4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D79593-2BCB-5498-FBE4-C51474B0740B}"/>
              </a:ext>
            </a:extLst>
          </p:cNvPr>
          <p:cNvSpPr>
            <a:spLocks noGrp="1"/>
          </p:cNvSpPr>
          <p:nvPr>
            <p:ph idx="1"/>
          </p:nvPr>
        </p:nvSpPr>
        <p:spPr>
          <a:xfrm>
            <a:off x="3887391" y="9874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F03BAE8-770B-FCE9-80C7-6C23000124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2A0DB4F-F759-2DBA-4454-590AA5B49BA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837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B0B881-DE68-1270-3B9E-77352CD06F8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1842BFE-1C42-802D-5155-B7DBFD8CDFB1}"/>
              </a:ext>
            </a:extLst>
          </p:cNvPr>
          <p:cNvSpPr>
            <a:spLocks noGrp="1"/>
          </p:cNvSpPr>
          <p:nvPr>
            <p:ph type="pic" idx="1"/>
          </p:nvPr>
        </p:nvSpPr>
        <p:spPr>
          <a:xfrm>
            <a:off x="3887391" y="9874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1CA3388-FE44-AF22-B34D-8395B605D10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35D03F-F0FE-DF06-14E3-358959FAFF5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825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0435D8F-D64B-6374-37CD-E2F4BBF63F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943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BC67E1A-C498-8639-8D6B-4AD34A55E1B1}"/>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1157B21-3DE2-50A6-DB6B-9D59636CD9D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6A737F-969E-A58B-012A-75E5141CE08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05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562FE-0913-26EC-4CE6-1F9789303C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0E86E4E-A666-03A9-6D38-1CFBB189F6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8F4956A-DE50-838C-37F2-14011F2287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848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62A1E0D-C251-C3FF-DFFE-376DBA5C0E6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225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F90A6-A397-BDBB-6D34-A49AB2AD3029}"/>
              </a:ext>
            </a:extLst>
          </p:cNvPr>
          <p:cNvSpPr>
            <a:spLocks noGrp="1"/>
          </p:cNvSpPr>
          <p:nvPr>
            <p:ph type="title"/>
          </p:nvPr>
        </p:nvSpPr>
        <p:spPr>
          <a:xfrm>
            <a:off x="623888" y="170977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D4C3B58-ED07-E025-0375-51F8FA78A9DC}"/>
              </a:ext>
            </a:extLst>
          </p:cNvPr>
          <p:cNvSpPr>
            <a:spLocks noGrp="1"/>
          </p:cNvSpPr>
          <p:nvPr>
            <p:ph type="body" idx="1"/>
          </p:nvPr>
        </p:nvSpPr>
        <p:spPr>
          <a:xfrm>
            <a:off x="623888" y="45895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18515B1-731C-9432-41D8-48E27EFCC4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47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6101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59F930-C669-903D-28CB-0F863FCAE0B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8855EBC-53DD-6A1F-8DFB-F6292FD55D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7BA89B0-837B-F1A0-3539-94085BF9116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3004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1E8DE-5979-6156-FA25-77B51151EA6A}"/>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C028D-40E7-F413-DB74-491CDE201F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441158E-42F6-A33E-8398-64215936E0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9E47BA1-64CE-1F26-2A9D-C9948383B1A8}"/>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797CAB0-B5DB-C478-E0C7-A11D98214A7D}"/>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54970A-47B2-0324-C69B-544DE1D2B17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2220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BA0A268-398D-30F7-4A38-858A7FB851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7721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92435DD-965D-4259-BDC1-052AAEADE7A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19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D73C86-211B-0B7A-6113-3CCB13E41F4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D79593-2BCB-5498-FBE4-C51474B0740B}"/>
              </a:ext>
            </a:extLst>
          </p:cNvPr>
          <p:cNvSpPr>
            <a:spLocks noGrp="1"/>
          </p:cNvSpPr>
          <p:nvPr>
            <p:ph idx="1"/>
          </p:nvPr>
        </p:nvSpPr>
        <p:spPr>
          <a:xfrm>
            <a:off x="3887391" y="9874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F03BAE8-770B-FCE9-80C7-6C23000124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2A0DB4F-F759-2DBA-4454-590AA5B49BA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688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B0B881-DE68-1270-3B9E-77352CD06F8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1842BFE-1C42-802D-5155-B7DBFD8CDFB1}"/>
              </a:ext>
            </a:extLst>
          </p:cNvPr>
          <p:cNvSpPr>
            <a:spLocks noGrp="1"/>
          </p:cNvSpPr>
          <p:nvPr>
            <p:ph type="pic" idx="1"/>
          </p:nvPr>
        </p:nvSpPr>
        <p:spPr>
          <a:xfrm>
            <a:off x="3887391" y="98746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1CA3388-FE44-AF22-B34D-8395B605D10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35D03F-F0FE-DF06-14E3-358959FAFF5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475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0435D8F-D64B-6374-37CD-E2F4BBF63F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6661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BC67E1A-C498-8639-8D6B-4AD34A55E1B1}"/>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1157B21-3DE2-50A6-DB6B-9D59636CD9D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6A737F-969E-A58B-012A-75E5141CE08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145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562FE-0913-26EC-4CE6-1F9789303C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0E86E4E-A666-03A9-6D38-1CFBB189F6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8F4956A-DE50-838C-37F2-14011F2287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7340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62A1E0D-C251-C3FF-DFFE-376DBA5C0E6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18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396"/>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239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F90A6-A397-BDBB-6D34-A49AB2AD3029}"/>
              </a:ext>
            </a:extLst>
          </p:cNvPr>
          <p:cNvSpPr>
            <a:spLocks noGrp="1"/>
          </p:cNvSpPr>
          <p:nvPr>
            <p:ph type="title"/>
          </p:nvPr>
        </p:nvSpPr>
        <p:spPr>
          <a:xfrm>
            <a:off x="623888" y="170976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D4C3B58-ED07-E025-0375-51F8FA78A9DC}"/>
              </a:ext>
            </a:extLst>
          </p:cNvPr>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18515B1-731C-9432-41D8-48E27EFCC4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8923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59F930-C669-903D-28CB-0F863FCAE0B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8855EBC-53DD-6A1F-8DFB-F6292FD55D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7BA89B0-837B-F1A0-3539-94085BF9116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375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1E8DE-5979-6156-FA25-77B51151EA6A}"/>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C028D-40E7-F413-DB74-491CDE201F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441158E-42F6-A33E-8398-64215936E0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9E47BA1-64CE-1F26-2A9D-C9948383B1A8}"/>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797CAB0-B5DB-C478-E0C7-A11D98214A7D}"/>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54970A-47B2-0324-C69B-544DE1D2B17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0831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BA0A268-398D-30F7-4A38-858A7FB851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0395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92435DD-965D-4259-BDC1-052AAEADE7A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756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D73C86-211B-0B7A-6113-3CCB13E41F4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D79593-2BCB-5498-FBE4-C51474B0740B}"/>
              </a:ext>
            </a:extLst>
          </p:cNvPr>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F03BAE8-770B-FCE9-80C7-6C23000124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2A0DB4F-F759-2DBA-4454-590AA5B49BA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37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B0B881-DE68-1270-3B9E-77352CD06F8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1842BFE-1C42-802D-5155-B7DBFD8CDFB1}"/>
              </a:ext>
            </a:extLst>
          </p:cNvPr>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1CA3388-FE44-AF22-B34D-8395B605D10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35D03F-F0FE-DF06-14E3-358959FAFF5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117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0435D8F-D64B-6374-37CD-E2F4BBF63F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396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BC67E1A-C498-8639-8D6B-4AD34A55E1B1}"/>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1157B21-3DE2-50A6-DB6B-9D59636CD9D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6A737F-969E-A58B-012A-75E5141CE08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7245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562FE-0913-26EC-4CE6-1F9789303C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0E86E4E-A666-03A9-6D38-1CFBB189F6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8F4956A-DE50-838C-37F2-14011F2287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6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94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685"/>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2742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62A1E0D-C251-C3FF-DFFE-376DBA5C0E6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656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F90A6-A397-BDBB-6D34-A49AB2AD3029}"/>
              </a:ext>
            </a:extLst>
          </p:cNvPr>
          <p:cNvSpPr>
            <a:spLocks noGrp="1"/>
          </p:cNvSpPr>
          <p:nvPr>
            <p:ph type="title"/>
          </p:nvPr>
        </p:nvSpPr>
        <p:spPr>
          <a:xfrm>
            <a:off x="623888" y="170975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D4C3B58-ED07-E025-0375-51F8FA78A9DC}"/>
              </a:ext>
            </a:extLst>
          </p:cNvPr>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18515B1-731C-9432-41D8-48E27EFCC4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9726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59F930-C669-903D-28CB-0F863FCAE0B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8855EBC-53DD-6A1F-8DFB-F6292FD55D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7BA89B0-837B-F1A0-3539-94085BF9116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0280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1E8DE-5979-6156-FA25-77B51151EA6A}"/>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C028D-40E7-F413-DB74-491CDE201F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441158E-42F6-A33E-8398-64215936E0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9E47BA1-64CE-1F26-2A9D-C9948383B1A8}"/>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797CAB0-B5DB-C478-E0C7-A11D98214A7D}"/>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54970A-47B2-0324-C69B-544DE1D2B17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310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BA0A268-398D-30F7-4A38-858A7FB8517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088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92435DD-965D-4259-BDC1-052AAEADE7A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708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D73C86-211B-0B7A-6113-3CCB13E41F4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D79593-2BCB-5498-FBE4-C51474B0740B}"/>
              </a:ext>
            </a:extLst>
          </p:cNvPr>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F03BAE8-770B-FCE9-80C7-6C23000124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2A0DB4F-F759-2DBA-4454-590AA5B49BA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173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B0B881-DE68-1270-3B9E-77352CD06F8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1842BFE-1C42-802D-5155-B7DBFD8CDFB1}"/>
              </a:ext>
            </a:extLst>
          </p:cNvPr>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1CA3388-FE44-AF22-B34D-8395B605D10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35D03F-F0FE-DF06-14E3-358959FAFF5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1391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0435D8F-D64B-6374-37CD-E2F4BBF63F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3967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BC67E1A-C498-8639-8D6B-4AD34A55E1B1}"/>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1157B21-3DE2-50A6-DB6B-9D59636CD9D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6A737F-969E-A58B-012A-75E5141CE08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8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99"/>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99"/>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99"/>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439682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1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1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1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 xmlns:a16="http://schemas.microsoft.com/office/drawing/2014/main" id="{77A1E9A4-0A44-A6AD-248A-1374200A6C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09043" y="102116"/>
            <a:ext cx="1200420" cy="1600560"/>
          </a:xfrm>
          <a:prstGeom prst="rect">
            <a:avLst/>
          </a:prstGeom>
        </p:spPr>
      </p:pic>
    </p:spTree>
    <p:extLst>
      <p:ext uri="{BB962C8B-B14F-4D97-AF65-F5344CB8AC3E}">
        <p14:creationId xmlns:p14="http://schemas.microsoft.com/office/powerpoint/2010/main" val="40888360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0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0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 xmlns:a16="http://schemas.microsoft.com/office/drawing/2014/main" id="{77A1E9A4-0A44-A6AD-248A-1374200A6C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09043" y="102116"/>
            <a:ext cx="1200420" cy="1600560"/>
          </a:xfrm>
          <a:prstGeom prst="rect">
            <a:avLst/>
          </a:prstGeom>
        </p:spPr>
      </p:pic>
    </p:spTree>
    <p:extLst>
      <p:ext uri="{BB962C8B-B14F-4D97-AF65-F5344CB8AC3E}">
        <p14:creationId xmlns:p14="http://schemas.microsoft.com/office/powerpoint/2010/main" val="2167786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4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97B5FA-0921-464F-AAE1-844C04324D75}" type="datetimeFigureOut">
              <a:rPr lang="zh-CN" altLang="en-US" smtClean="0">
                <a:solidFill>
                  <a:prstClr val="black">
                    <a:tint val="75000"/>
                  </a:prstClr>
                </a:solidFill>
              </a:rPr>
              <a:pPr>
                <a:defRPr/>
              </a:pPr>
              <a:t>2026/4/10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0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5CE74E-AB26-4998-AD42-012C4C1AD076}"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 xmlns:a16="http://schemas.microsoft.com/office/drawing/2014/main" id="{77A1E9A4-0A44-A6AD-248A-1374200A6C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09043" y="102116"/>
            <a:ext cx="1200420" cy="1600560"/>
          </a:xfrm>
          <a:prstGeom prst="rect">
            <a:avLst/>
          </a:prstGeom>
        </p:spPr>
      </p:pic>
    </p:spTree>
    <p:extLst>
      <p:ext uri="{BB962C8B-B14F-4D97-AF65-F5344CB8AC3E}">
        <p14:creationId xmlns:p14="http://schemas.microsoft.com/office/powerpoint/2010/main" val="29912718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5CF42E-559A-C0BF-FB5B-724C65316A7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B7154B-7F75-A4F3-AA10-BC5441F798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8B76A7-C037-46AF-9973-43B7055F8C37}"/>
              </a:ext>
            </a:extLst>
          </p:cNvPr>
          <p:cNvSpPr>
            <a:spLocks noGrp="1"/>
          </p:cNvSpPr>
          <p:nvPr>
            <p:ph type="dt" sz="half" idx="2"/>
          </p:nvPr>
        </p:nvSpPr>
        <p:spPr>
          <a:xfrm>
            <a:off x="628650" y="63564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D9E2787-F42E-B268-E304-248067007C8E}"/>
              </a:ext>
            </a:extLst>
          </p:cNvPr>
          <p:cNvSpPr>
            <a:spLocks noGrp="1"/>
          </p:cNvSpPr>
          <p:nvPr>
            <p:ph type="ftr" sz="quarter" idx="3"/>
          </p:nvPr>
        </p:nvSpPr>
        <p:spPr>
          <a:xfrm>
            <a:off x="3028950" y="63564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AB92F7-A713-725C-26A5-60E546FFC92B}"/>
              </a:ext>
            </a:extLst>
          </p:cNvPr>
          <p:cNvSpPr>
            <a:spLocks noGrp="1"/>
          </p:cNvSpPr>
          <p:nvPr>
            <p:ph type="sldNum" sz="quarter" idx="4"/>
          </p:nvPr>
        </p:nvSpPr>
        <p:spPr>
          <a:xfrm>
            <a:off x="6457950" y="63564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7087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5CF42E-559A-C0BF-FB5B-724C65316A7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B7154B-7F75-A4F3-AA10-BC5441F798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8B76A7-C037-46AF-9973-43B7055F8C37}"/>
              </a:ext>
            </a:extLst>
          </p:cNvPr>
          <p:cNvSpPr>
            <a:spLocks noGrp="1"/>
          </p:cNvSpPr>
          <p:nvPr>
            <p:ph type="dt" sz="half" idx="2"/>
          </p:nvPr>
        </p:nvSpPr>
        <p:spPr>
          <a:xfrm>
            <a:off x="628650" y="63563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D9E2787-F42E-B268-E304-248067007C8E}"/>
              </a:ext>
            </a:extLst>
          </p:cNvPr>
          <p:cNvSpPr>
            <a:spLocks noGrp="1"/>
          </p:cNvSpPr>
          <p:nvPr>
            <p:ph type="ftr" sz="quarter" idx="3"/>
          </p:nvPr>
        </p:nvSpPr>
        <p:spPr>
          <a:xfrm>
            <a:off x="3028950" y="63563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AB92F7-A713-725C-26A5-60E546FFC92B}"/>
              </a:ext>
            </a:extLst>
          </p:cNvPr>
          <p:cNvSpPr>
            <a:spLocks noGrp="1"/>
          </p:cNvSpPr>
          <p:nvPr>
            <p:ph type="sldNum" sz="quarter" idx="4"/>
          </p:nvPr>
        </p:nvSpPr>
        <p:spPr>
          <a:xfrm>
            <a:off x="6457950" y="63563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2797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5CF42E-559A-C0BF-FB5B-724C65316A7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B7154B-7F75-A4F3-AA10-BC5441F798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8B76A7-C037-46AF-9973-43B7055F8C37}"/>
              </a:ext>
            </a:extLst>
          </p:cNvPr>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D9E2787-F42E-B268-E304-248067007C8E}"/>
              </a:ext>
            </a:extLst>
          </p:cNvPr>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AB92F7-A713-725C-26A5-60E546FFC92B}"/>
              </a:ext>
            </a:extLst>
          </p:cNvPr>
          <p:cNvSpPr>
            <a:spLocks noGrp="1"/>
          </p:cNvSpPr>
          <p:nvPr>
            <p:ph type="sldNum" sz="quarter" idx="4"/>
          </p:nvPr>
        </p:nvSpPr>
        <p:spPr>
          <a:xfrm>
            <a:off x="6457950" y="63563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0686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5CF42E-559A-C0BF-FB5B-724C65316A7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B7154B-7F75-A4F3-AA10-BC5441F798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8B76A7-C037-46AF-9973-43B7055F8C37}"/>
              </a:ext>
            </a:extLst>
          </p:cNvPr>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D9E2787-F42E-B268-E304-248067007C8E}"/>
              </a:ext>
            </a:extLst>
          </p:cNvPr>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AB92F7-A713-725C-26A5-60E546FFC92B}"/>
              </a:ext>
            </a:extLst>
          </p:cNvPr>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767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5CF42E-559A-C0BF-FB5B-724C65316A7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B7154B-7F75-A4F3-AA10-BC5441F798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8B76A7-C037-46AF-9973-43B7055F8C37}"/>
              </a:ext>
            </a:extLst>
          </p:cNvPr>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D9E2787-F42E-B268-E304-248067007C8E}"/>
              </a:ext>
            </a:extLst>
          </p:cNvPr>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AB92F7-A713-725C-26A5-60E546FFC92B}"/>
              </a:ext>
            </a:extLst>
          </p:cNvPr>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5282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3.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84.xml"/><Relationship Id="rId6" Type="http://schemas.openxmlformats.org/officeDocument/2006/relationships/image" Target="../media/image10.png"/><Relationship Id="rId11" Type="http://schemas.openxmlformats.org/officeDocument/2006/relationships/image" Target="../media/image19.jpe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9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86075"/>
            <a:ext cx="85344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57: Chia số có bốn chữ số cho số có một chữ số (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T2)</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323177969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15"/>
          <p:cNvPicPr>
            <a:picLocks noChangeAspect="1"/>
          </p:cNvPicPr>
          <p:nvPr/>
        </p:nvPicPr>
        <p:blipFill>
          <a:blip r:embed="rId4"/>
          <a:srcRect t="34583"/>
          <a:stretch>
            <a:fillRect/>
          </a:stretch>
        </p:blipFill>
        <p:spPr>
          <a:xfrm>
            <a:off x="0" y="3234120"/>
            <a:ext cx="9144000" cy="3623945"/>
          </a:xfrm>
          <a:prstGeom prst="rect">
            <a:avLst/>
          </a:prstGeom>
        </p:spPr>
      </p:pic>
      <p:sp>
        <p:nvSpPr>
          <p:cNvPr id="5" name="Rounded Rectangle 4"/>
          <p:cNvSpPr/>
          <p:nvPr/>
        </p:nvSpPr>
        <p:spPr>
          <a:xfrm>
            <a:off x="332350" y="385445"/>
            <a:ext cx="8452082" cy="6352812"/>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 xmlns:a16="http://schemas.microsoft.com/office/drawing/2014/main" id="{2D9FE639-6AE8-80EE-43D2-DEAA3823881C}"/>
              </a:ext>
            </a:extLst>
          </p:cNvPr>
          <p:cNvSpPr txBox="1"/>
          <p:nvPr/>
        </p:nvSpPr>
        <p:spPr>
          <a:xfrm>
            <a:off x="137161" y="471224"/>
            <a:ext cx="1568768" cy="954107"/>
          </a:xfrm>
          <a:prstGeom prst="rect">
            <a:avLst/>
          </a:prstGeom>
          <a:solidFill>
            <a:srgbClr val="ED7D31">
              <a:lumMod val="60000"/>
              <a:lumOff val="40000"/>
            </a:srgbClr>
          </a:solidFill>
        </p:spPr>
        <p:txBody>
          <a:bodyPr wrap="square" rtlCol="0">
            <a:spAutoFit/>
          </a:bodyPr>
          <a:lstStyle/>
          <a:p>
            <a:pPr>
              <a:defRPr/>
            </a:pPr>
            <a:r>
              <a:rPr lang="en-US" sz="2800" b="1" kern="0" dirty="0" err="1">
                <a:solidFill>
                  <a:prstClr val="black"/>
                </a:solidFill>
                <a:latin typeface="Cambria" panose="02040503050406030204" pitchFamily="18" charset="0"/>
                <a:ea typeface="Cambria" panose="02040503050406030204" pitchFamily="18" charset="0"/>
              </a:rPr>
              <a:t>Tình</a:t>
            </a:r>
            <a:r>
              <a:rPr lang="en-US" sz="2800" b="1" kern="0" dirty="0">
                <a:solidFill>
                  <a:prstClr val="black"/>
                </a:solidFill>
                <a:latin typeface="Cambria" panose="02040503050406030204" pitchFamily="18" charset="0"/>
                <a:ea typeface="Cambria" panose="02040503050406030204" pitchFamily="18" charset="0"/>
              </a:rPr>
              <a:t> </a:t>
            </a:r>
            <a:r>
              <a:rPr lang="en-US" sz="2800" b="1" kern="0" dirty="0" err="1">
                <a:solidFill>
                  <a:prstClr val="black"/>
                </a:solidFill>
                <a:latin typeface="Cambria" panose="02040503050406030204" pitchFamily="18" charset="0"/>
                <a:ea typeface="Cambria" panose="02040503050406030204" pitchFamily="18" charset="0"/>
              </a:rPr>
              <a:t>huống</a:t>
            </a:r>
            <a:endParaRPr lang="en-US" sz="2800" b="1" kern="0" dirty="0">
              <a:solidFill>
                <a:prstClr val="black"/>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 xmlns:a16="http://schemas.microsoft.com/office/drawing/2014/main" id="{54D97893-83A4-8954-2A5D-6F459BF09669}"/>
              </a:ext>
            </a:extLst>
          </p:cNvPr>
          <p:cNvSpPr/>
          <p:nvPr/>
        </p:nvSpPr>
        <p:spPr>
          <a:xfrm>
            <a:off x="1769790" y="1079825"/>
            <a:ext cx="6611260"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algn="just"/>
            <a:r>
              <a:rPr lang="vi-VN" sz="2800" b="1" kern="0" dirty="0">
                <a:solidFill>
                  <a:srgbClr val="C00000"/>
                </a:solidFill>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lang="en-US" sz="2800" b="1" kern="0" dirty="0">
              <a:solidFill>
                <a:srgbClr val="C0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 xmlns:a16="http://schemas.microsoft.com/office/drawing/2014/main" id="{64D44724-F795-6E39-A0C2-D8A39B91F48F}"/>
              </a:ext>
            </a:extLst>
          </p:cNvPr>
          <p:cNvPicPr>
            <a:picLocks noChangeAspect="1"/>
          </p:cNvPicPr>
          <p:nvPr/>
        </p:nvPicPr>
        <p:blipFill>
          <a:blip r:embed="rId5"/>
          <a:stretch>
            <a:fillRect/>
          </a:stretch>
        </p:blipFill>
        <p:spPr>
          <a:xfrm>
            <a:off x="1223010" y="2945130"/>
            <a:ext cx="6343650" cy="3436144"/>
          </a:xfrm>
          <a:prstGeom prst="rect">
            <a:avLst/>
          </a:prstGeom>
          <a:ln>
            <a:noFill/>
          </a:ln>
          <a:effectLst>
            <a:softEdge rad="112500"/>
          </a:effectLst>
        </p:spPr>
      </p:pic>
    </p:spTree>
    <p:extLst>
      <p:ext uri="{BB962C8B-B14F-4D97-AF65-F5344CB8AC3E}">
        <p14:creationId xmlns:p14="http://schemas.microsoft.com/office/powerpoint/2010/main" val="4051225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 xmlns:a16="http://schemas.microsoft.com/office/drawing/2014/main" id="{A4E73A8F-0EAB-4943-4D18-E1AD1412B5F9}"/>
            </a:ext>
          </a:extLst>
        </p:cNvPr>
        <p:cNvGrpSpPr/>
        <p:nvPr/>
      </p:nvGrpSpPr>
      <p:grpSpPr>
        <a:xfrm>
          <a:off x="0" y="0"/>
          <a:ext cx="0" cy="0"/>
          <a:chOff x="0" y="0"/>
          <a:chExt cx="0" cy="0"/>
        </a:xfrm>
      </p:grpSpPr>
      <p:pic>
        <p:nvPicPr>
          <p:cNvPr id="2" name="图片 1" descr="15">
            <a:extLst>
              <a:ext uri="{FF2B5EF4-FFF2-40B4-BE49-F238E27FC236}">
                <a16:creationId xmlns="" xmlns:a16="http://schemas.microsoft.com/office/drawing/2014/main" id="{1FC4B855-6C10-C65A-818C-37CD57ED1841}"/>
              </a:ext>
            </a:extLst>
          </p:cNvPr>
          <p:cNvPicPr>
            <a:picLocks noChangeAspect="1"/>
          </p:cNvPicPr>
          <p:nvPr/>
        </p:nvPicPr>
        <p:blipFill>
          <a:blip r:embed="rId4"/>
          <a:srcRect t="34583"/>
          <a:stretch>
            <a:fillRect/>
          </a:stretch>
        </p:blipFill>
        <p:spPr>
          <a:xfrm>
            <a:off x="0" y="3234116"/>
            <a:ext cx="9144000" cy="3623945"/>
          </a:xfrm>
          <a:prstGeom prst="rect">
            <a:avLst/>
          </a:prstGeom>
        </p:spPr>
      </p:pic>
      <p:sp>
        <p:nvSpPr>
          <p:cNvPr id="5" name="Rounded Rectangle 4">
            <a:extLst>
              <a:ext uri="{FF2B5EF4-FFF2-40B4-BE49-F238E27FC236}">
                <a16:creationId xmlns="" xmlns:a16="http://schemas.microsoft.com/office/drawing/2014/main" id="{E5773F58-3078-670E-095F-599D86306E9A}"/>
              </a:ext>
            </a:extLst>
          </p:cNvPr>
          <p:cNvSpPr/>
          <p:nvPr/>
        </p:nvSpPr>
        <p:spPr>
          <a:xfrm>
            <a:off x="332350" y="385445"/>
            <a:ext cx="8452082" cy="6352812"/>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pitchFamily="18" charset="0"/>
              <a:ea typeface="Cambria" panose="02040503050406030204" pitchFamily="18" charset="0"/>
            </a:endParaRPr>
          </a:p>
        </p:txBody>
      </p:sp>
      <p:sp>
        <p:nvSpPr>
          <p:cNvPr id="49" name="TextBox 43">
            <a:extLst>
              <a:ext uri="{FF2B5EF4-FFF2-40B4-BE49-F238E27FC236}">
                <a16:creationId xmlns="" xmlns:a16="http://schemas.microsoft.com/office/drawing/2014/main" id="{F071F487-69B6-FFAB-F008-A8BFA295A1FC}"/>
              </a:ext>
            </a:extLst>
          </p:cNvPr>
          <p:cNvSpPr txBox="1">
            <a:spLocks noChangeArrowheads="1"/>
          </p:cNvSpPr>
          <p:nvPr/>
        </p:nvSpPr>
        <p:spPr bwMode="auto">
          <a:xfrm>
            <a:off x="1813898" y="171747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 xmlns:a16="http://schemas.microsoft.com/office/drawing/2014/main" id="{36469684-1829-CD49-4387-3F9F9E485A92}"/>
              </a:ext>
            </a:extLst>
          </p:cNvPr>
          <p:cNvSpPr txBox="1">
            <a:spLocks noChangeArrowheads="1"/>
          </p:cNvSpPr>
          <p:nvPr/>
        </p:nvSpPr>
        <p:spPr bwMode="auto">
          <a:xfrm>
            <a:off x="892969" y="1701008"/>
            <a:ext cx="9644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 xmlns:a16="http://schemas.microsoft.com/office/drawing/2014/main" id="{8CEF33F3-5E80-6F7C-EE7C-75F7B6D11716}"/>
              </a:ext>
            </a:extLst>
          </p:cNvPr>
          <p:cNvGrpSpPr>
            <a:grpSpLocks/>
          </p:cNvGrpSpPr>
          <p:nvPr/>
        </p:nvGrpSpPr>
        <p:grpSpPr bwMode="auto">
          <a:xfrm>
            <a:off x="1754063" y="1767185"/>
            <a:ext cx="784199" cy="1128023"/>
            <a:chOff x="2299" y="1252"/>
            <a:chExt cx="438" cy="517"/>
          </a:xfrm>
        </p:grpSpPr>
        <p:cxnSp>
          <p:nvCxnSpPr>
            <p:cNvPr id="52" name="Straight Connector 51">
              <a:extLst>
                <a:ext uri="{FF2B5EF4-FFF2-40B4-BE49-F238E27FC236}">
                  <a16:creationId xmlns="" xmlns:a16="http://schemas.microsoft.com/office/drawing/2014/main" id="{57814BBB-09B0-C3B0-A698-9C79F85D3BFA}"/>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 xmlns:a16="http://schemas.microsoft.com/office/drawing/2014/main" id="{768D2672-B9D9-428B-D466-692A2D79E84E}"/>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 xmlns:a16="http://schemas.microsoft.com/office/drawing/2014/main" id="{117DA235-324E-CF9F-78FF-975E22D9EE72}"/>
              </a:ext>
            </a:extLst>
          </p:cNvPr>
          <p:cNvSpPr txBox="1">
            <a:spLocks noChangeArrowheads="1"/>
          </p:cNvSpPr>
          <p:nvPr/>
        </p:nvSpPr>
        <p:spPr bwMode="auto">
          <a:xfrm>
            <a:off x="1766396" y="2482305"/>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 xmlns:a16="http://schemas.microsoft.com/office/drawing/2014/main" id="{A51A021E-E441-043A-E518-684583ECDA86}"/>
              </a:ext>
            </a:extLst>
          </p:cNvPr>
          <p:cNvSpPr txBox="1">
            <a:spLocks noChangeArrowheads="1"/>
          </p:cNvSpPr>
          <p:nvPr/>
        </p:nvSpPr>
        <p:spPr bwMode="auto">
          <a:xfrm>
            <a:off x="1082772" y="2045203"/>
            <a:ext cx="214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 xmlns:a16="http://schemas.microsoft.com/office/drawing/2014/main" id="{EE7D1308-8477-6D61-4B31-0EED25E3E788}"/>
              </a:ext>
            </a:extLst>
          </p:cNvPr>
          <p:cNvSpPr txBox="1">
            <a:spLocks noChangeArrowheads="1"/>
          </p:cNvSpPr>
          <p:nvPr/>
        </p:nvSpPr>
        <p:spPr bwMode="auto">
          <a:xfrm>
            <a:off x="909059" y="204417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 xmlns:a16="http://schemas.microsoft.com/office/drawing/2014/main" id="{55B20839-BDBA-E528-EC71-533D016200D2}"/>
              </a:ext>
            </a:extLst>
          </p:cNvPr>
          <p:cNvSpPr txBox="1"/>
          <p:nvPr/>
        </p:nvSpPr>
        <p:spPr>
          <a:xfrm>
            <a:off x="2940838" y="1621334"/>
            <a:ext cx="4556564" cy="1477328"/>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pPr>
              <a:defRPr/>
            </a:pPr>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 xmlns:a16="http://schemas.microsoft.com/office/drawing/2014/main" id="{E4827249-59B4-48BC-AF06-5B3A5BA7869C}"/>
              </a:ext>
            </a:extLst>
          </p:cNvPr>
          <p:cNvSpPr txBox="1"/>
          <p:nvPr/>
        </p:nvSpPr>
        <p:spPr>
          <a:xfrm>
            <a:off x="2964759" y="2716195"/>
            <a:ext cx="6179242"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pPr>
              <a:defRPr/>
            </a:pPr>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 xmlns:a16="http://schemas.microsoft.com/office/drawing/2014/main" id="{09968148-F32F-C1D1-99DC-F88D50433D5F}"/>
              </a:ext>
            </a:extLst>
          </p:cNvPr>
          <p:cNvSpPr txBox="1">
            <a:spLocks noChangeArrowheads="1"/>
          </p:cNvSpPr>
          <p:nvPr/>
        </p:nvSpPr>
        <p:spPr bwMode="auto">
          <a:xfrm>
            <a:off x="1919666" y="2476738"/>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 xmlns:a16="http://schemas.microsoft.com/office/drawing/2014/main" id="{31C3BDA5-5258-8A86-FCCA-3B29E3410B2B}"/>
              </a:ext>
            </a:extLst>
          </p:cNvPr>
          <p:cNvSpPr txBox="1">
            <a:spLocks noChangeArrowheads="1"/>
          </p:cNvSpPr>
          <p:nvPr/>
        </p:nvSpPr>
        <p:spPr bwMode="auto">
          <a:xfrm>
            <a:off x="1094763" y="2412861"/>
            <a:ext cx="214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 xmlns:a16="http://schemas.microsoft.com/office/drawing/2014/main" id="{14DFA639-EF74-02E1-667A-FFBD92B20F8B}"/>
              </a:ext>
            </a:extLst>
          </p:cNvPr>
          <p:cNvSpPr txBox="1">
            <a:spLocks noChangeArrowheads="1"/>
          </p:cNvSpPr>
          <p:nvPr/>
        </p:nvSpPr>
        <p:spPr bwMode="auto">
          <a:xfrm>
            <a:off x="1259104" y="2415764"/>
            <a:ext cx="447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 xmlns:a16="http://schemas.microsoft.com/office/drawing/2014/main" id="{8802C61F-BA20-F875-B6BE-A741C4AE8447}"/>
              </a:ext>
            </a:extLst>
          </p:cNvPr>
          <p:cNvSpPr txBox="1">
            <a:spLocks noChangeArrowheads="1"/>
          </p:cNvSpPr>
          <p:nvPr/>
        </p:nvSpPr>
        <p:spPr bwMode="auto">
          <a:xfrm>
            <a:off x="1267071" y="2745244"/>
            <a:ext cx="214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 xmlns:a16="http://schemas.microsoft.com/office/drawing/2014/main" id="{60334549-2CA9-6FDA-9778-705C1A47521A}"/>
              </a:ext>
            </a:extLst>
          </p:cNvPr>
          <p:cNvSpPr/>
          <p:nvPr/>
        </p:nvSpPr>
        <p:spPr>
          <a:xfrm>
            <a:off x="3444949" y="5753189"/>
            <a:ext cx="373452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algn="ctr">
              <a:defRPr/>
            </a:pP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 xmlns:a16="http://schemas.microsoft.com/office/drawing/2014/main" id="{DA6657B1-61FE-DB4C-80B7-B6FBC435DF73}"/>
              </a:ext>
            </a:extLst>
          </p:cNvPr>
          <p:cNvSpPr txBox="1">
            <a:spLocks noChangeArrowheads="1"/>
          </p:cNvSpPr>
          <p:nvPr/>
        </p:nvSpPr>
        <p:spPr bwMode="auto">
          <a:xfrm>
            <a:off x="1427329" y="2745245"/>
            <a:ext cx="214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 xmlns:a16="http://schemas.microsoft.com/office/drawing/2014/main" id="{D61AEF52-29CC-5F3D-B8B8-783E47CBE3DE}"/>
              </a:ext>
            </a:extLst>
          </p:cNvPr>
          <p:cNvSpPr txBox="1">
            <a:spLocks noChangeArrowheads="1"/>
          </p:cNvSpPr>
          <p:nvPr/>
        </p:nvSpPr>
        <p:spPr bwMode="auto">
          <a:xfrm>
            <a:off x="2071559" y="247673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 xmlns:a16="http://schemas.microsoft.com/office/drawing/2014/main" id="{FE18550F-F2E8-5FA5-A37F-E41CB9CEAC83}"/>
              </a:ext>
            </a:extLst>
          </p:cNvPr>
          <p:cNvSpPr txBox="1">
            <a:spLocks noChangeArrowheads="1"/>
          </p:cNvSpPr>
          <p:nvPr/>
        </p:nvSpPr>
        <p:spPr bwMode="auto">
          <a:xfrm>
            <a:off x="1444654" y="3118652"/>
            <a:ext cx="4974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 xmlns:a16="http://schemas.microsoft.com/office/drawing/2014/main" id="{4790F4E8-0B51-7CF3-8B97-EA344D7C1783}"/>
              </a:ext>
            </a:extLst>
          </p:cNvPr>
          <p:cNvSpPr txBox="1">
            <a:spLocks noChangeArrowheads="1"/>
          </p:cNvSpPr>
          <p:nvPr/>
        </p:nvSpPr>
        <p:spPr bwMode="auto">
          <a:xfrm>
            <a:off x="2223327" y="2480980"/>
            <a:ext cx="214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 xmlns:a16="http://schemas.microsoft.com/office/drawing/2014/main" id="{DFC09C95-6837-C163-5A6D-747442821AC0}"/>
              </a:ext>
            </a:extLst>
          </p:cNvPr>
          <p:cNvSpPr txBox="1"/>
          <p:nvPr/>
        </p:nvSpPr>
        <p:spPr>
          <a:xfrm>
            <a:off x="2884444" y="3721226"/>
            <a:ext cx="6051650"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 xmlns:a16="http://schemas.microsoft.com/office/drawing/2014/main" id="{3A1C6B9B-A596-8AD1-3D44-8CED158FAC20}"/>
              </a:ext>
            </a:extLst>
          </p:cNvPr>
          <p:cNvSpPr/>
          <p:nvPr/>
        </p:nvSpPr>
        <p:spPr>
          <a:xfrm>
            <a:off x="3347388" y="511628"/>
            <a:ext cx="1967593"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algn="ctr">
              <a:defRPr/>
            </a:pPr>
            <a:r>
              <a:rPr lang="en-US" sz="3600" b="1" kern="0" dirty="0">
                <a:solidFill>
                  <a:prstClr val="black"/>
                </a:solidFill>
              </a:rPr>
              <a:t>9 365 : 3 = ?</a:t>
            </a:r>
          </a:p>
        </p:txBody>
      </p:sp>
      <p:sp>
        <p:nvSpPr>
          <p:cNvPr id="70" name="TextBox 69">
            <a:extLst>
              <a:ext uri="{FF2B5EF4-FFF2-40B4-BE49-F238E27FC236}">
                <a16:creationId xmlns="" xmlns:a16="http://schemas.microsoft.com/office/drawing/2014/main" id="{08E6B377-E4C8-D3C2-CA5F-7F1253719A9B}"/>
              </a:ext>
            </a:extLst>
          </p:cNvPr>
          <p:cNvSpPr txBox="1"/>
          <p:nvPr/>
        </p:nvSpPr>
        <p:spPr>
          <a:xfrm>
            <a:off x="2901997" y="4693865"/>
            <a:ext cx="6051650"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pPr>
              <a:defRPr/>
            </a:pPr>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842784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ppt_x"/>
                                          </p:val>
                                        </p:tav>
                                        <p:tav tm="100000">
                                          <p:val>
                                            <p:strVal val="#ppt_x"/>
                                          </p:val>
                                        </p:tav>
                                      </p:tavLst>
                                    </p:anim>
                                    <p:anim calcmode="lin" valueType="num">
                                      <p:cBhvr additive="base">
                                        <p:cTn id="2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ox(in)">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ox(in)">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inVertical)">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ox(in)">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box(in)">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box(in)">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barn(inVertical)">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ox(in)">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box(in)">
                                      <p:cBhvr>
                                        <p:cTn id="71" dur="500"/>
                                        <p:tgtEl>
                                          <p:spTgt spid="65"/>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box(in)">
                                      <p:cBhvr>
                                        <p:cTn id="76" dur="500"/>
                                        <p:tgtEl>
                                          <p:spTgt spid="6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arn(inVertical)">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box(in)">
                                      <p:cBhvr>
                                        <p:cTn id="86" dur="500"/>
                                        <p:tgtEl>
                                          <p:spTgt spid="64"/>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box(in)">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box(in)">
                                      <p:cBhvr>
                                        <p:cTn id="96" dur="500"/>
                                        <p:tgtEl>
                                          <p:spTgt spid="66"/>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barn(inVertical)">
                                      <p:cBhvr>
                                        <p:cTn id="10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 xmlns:a16="http://schemas.microsoft.com/office/drawing/2014/main" id="{A9AEC92F-1EDF-4DE9-21A4-6BB21A6B1DD0}"/>
            </a:ext>
          </a:extLst>
        </p:cNvPr>
        <p:cNvGrpSpPr/>
        <p:nvPr/>
      </p:nvGrpSpPr>
      <p:grpSpPr>
        <a:xfrm>
          <a:off x="0" y="0"/>
          <a:ext cx="0" cy="0"/>
          <a:chOff x="0" y="0"/>
          <a:chExt cx="0" cy="0"/>
        </a:xfrm>
      </p:grpSpPr>
      <p:pic>
        <p:nvPicPr>
          <p:cNvPr id="2" name="图片 1" descr="15">
            <a:extLst>
              <a:ext uri="{FF2B5EF4-FFF2-40B4-BE49-F238E27FC236}">
                <a16:creationId xmlns="" xmlns:a16="http://schemas.microsoft.com/office/drawing/2014/main" id="{0002674C-9E4C-26B5-0749-DBE1E5AB49A0}"/>
              </a:ext>
            </a:extLst>
          </p:cNvPr>
          <p:cNvPicPr>
            <a:picLocks noChangeAspect="1"/>
          </p:cNvPicPr>
          <p:nvPr/>
        </p:nvPicPr>
        <p:blipFill>
          <a:blip r:embed="rId4"/>
          <a:srcRect t="34583"/>
          <a:stretch>
            <a:fillRect/>
          </a:stretch>
        </p:blipFill>
        <p:spPr>
          <a:xfrm>
            <a:off x="0" y="3234110"/>
            <a:ext cx="9144000" cy="3623945"/>
          </a:xfrm>
          <a:prstGeom prst="rect">
            <a:avLst/>
          </a:prstGeom>
        </p:spPr>
      </p:pic>
      <p:sp>
        <p:nvSpPr>
          <p:cNvPr id="5" name="Rounded Rectangle 4">
            <a:extLst>
              <a:ext uri="{FF2B5EF4-FFF2-40B4-BE49-F238E27FC236}">
                <a16:creationId xmlns="" xmlns:a16="http://schemas.microsoft.com/office/drawing/2014/main" id="{A63BD76B-91BE-73F6-DADA-F7D877287092}"/>
              </a:ext>
            </a:extLst>
          </p:cNvPr>
          <p:cNvSpPr/>
          <p:nvPr/>
        </p:nvSpPr>
        <p:spPr>
          <a:xfrm>
            <a:off x="332350" y="385445"/>
            <a:ext cx="8452082" cy="6352812"/>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pitchFamily="18" charset="0"/>
              <a:ea typeface="Cambria" panose="02040503050406030204" pitchFamily="18" charset="0"/>
            </a:endParaRPr>
          </a:p>
        </p:txBody>
      </p:sp>
      <p:pic>
        <p:nvPicPr>
          <p:cNvPr id="25" name="Picture 24" descr="A picture containing text&#10;&#10;Description automatically generated">
            <a:extLst>
              <a:ext uri="{FF2B5EF4-FFF2-40B4-BE49-F238E27FC236}">
                <a16:creationId xmlns="" xmlns:a16="http://schemas.microsoft.com/office/drawing/2014/main" id="{C142360B-66AC-4A57-E412-A152D36A8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4369" y="5549027"/>
            <a:ext cx="476084" cy="1036809"/>
          </a:xfrm>
          <a:prstGeom prst="rect">
            <a:avLst/>
          </a:prstGeom>
        </p:spPr>
      </p:pic>
      <p:sp>
        <p:nvSpPr>
          <p:cNvPr id="38" name="TextBox 43">
            <a:extLst>
              <a:ext uri="{FF2B5EF4-FFF2-40B4-BE49-F238E27FC236}">
                <a16:creationId xmlns="" xmlns:a16="http://schemas.microsoft.com/office/drawing/2014/main" id="{42CCCB4E-7FDA-410A-854F-D9503386975C}"/>
              </a:ext>
            </a:extLst>
          </p:cNvPr>
          <p:cNvSpPr txBox="1">
            <a:spLocks noChangeArrowheads="1"/>
          </p:cNvSpPr>
          <p:nvPr/>
        </p:nvSpPr>
        <p:spPr bwMode="auto">
          <a:xfrm>
            <a:off x="1813898" y="203756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 xmlns:a16="http://schemas.microsoft.com/office/drawing/2014/main" id="{17DD2C35-3F08-4308-8DC1-B7D9AB6C29F7}"/>
              </a:ext>
            </a:extLst>
          </p:cNvPr>
          <p:cNvSpPr txBox="1">
            <a:spLocks noChangeArrowheads="1"/>
          </p:cNvSpPr>
          <p:nvPr/>
        </p:nvSpPr>
        <p:spPr bwMode="auto">
          <a:xfrm>
            <a:off x="979715" y="2021074"/>
            <a:ext cx="8409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 xmlns:a16="http://schemas.microsoft.com/office/drawing/2014/main" id="{BE26E019-6209-4CD0-BCA3-CBA789A95AC2}"/>
              </a:ext>
            </a:extLst>
          </p:cNvPr>
          <p:cNvGrpSpPr>
            <a:grpSpLocks/>
          </p:cNvGrpSpPr>
          <p:nvPr/>
        </p:nvGrpSpPr>
        <p:grpSpPr bwMode="auto">
          <a:xfrm>
            <a:off x="1754060" y="2087165"/>
            <a:ext cx="784199" cy="1690944"/>
            <a:chOff x="2299" y="1252"/>
            <a:chExt cx="438" cy="775"/>
          </a:xfrm>
        </p:grpSpPr>
        <p:cxnSp>
          <p:nvCxnSpPr>
            <p:cNvPr id="41" name="Straight Connector 40">
              <a:extLst>
                <a:ext uri="{FF2B5EF4-FFF2-40B4-BE49-F238E27FC236}">
                  <a16:creationId xmlns=""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 xmlns:a16="http://schemas.microsoft.com/office/drawing/2014/main" id="{07F2C370-112C-482B-A8E4-FEFDE2D040D4}"/>
                </a:ext>
              </a:extLst>
            </p:cNvPr>
            <p:cNvCxnSpPr>
              <a:cxnSpLocks/>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 xmlns:a16="http://schemas.microsoft.com/office/drawing/2014/main" id="{CE42EE19-82D3-4638-BDC6-38AFD5666810}"/>
              </a:ext>
            </a:extLst>
          </p:cNvPr>
          <p:cNvSpPr txBox="1">
            <a:spLocks noChangeArrowheads="1"/>
          </p:cNvSpPr>
          <p:nvPr/>
        </p:nvSpPr>
        <p:spPr bwMode="auto">
          <a:xfrm>
            <a:off x="1752108" y="280233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 xmlns:a16="http://schemas.microsoft.com/office/drawing/2014/main" id="{BD29B5B6-E450-4CFC-AEA3-D08F78F8049B}"/>
              </a:ext>
            </a:extLst>
          </p:cNvPr>
          <p:cNvSpPr txBox="1">
            <a:spLocks noChangeArrowheads="1"/>
          </p:cNvSpPr>
          <p:nvPr/>
        </p:nvSpPr>
        <p:spPr bwMode="auto">
          <a:xfrm>
            <a:off x="1339932" y="2429191"/>
            <a:ext cx="214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 xmlns:a16="http://schemas.microsoft.com/office/drawing/2014/main" id="{E2BE6B0A-31F9-4D7C-BBA0-2F37D9C0308D}"/>
              </a:ext>
            </a:extLst>
          </p:cNvPr>
          <p:cNvSpPr txBox="1">
            <a:spLocks noChangeArrowheads="1"/>
          </p:cNvSpPr>
          <p:nvPr/>
        </p:nvSpPr>
        <p:spPr bwMode="auto">
          <a:xfrm>
            <a:off x="1166234" y="242816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 xmlns:a16="http://schemas.microsoft.com/office/drawing/2014/main" id="{701F9CC4-9B1E-4906-8A0B-3EAC95F99964}"/>
              </a:ext>
            </a:extLst>
          </p:cNvPr>
          <p:cNvSpPr txBox="1"/>
          <p:nvPr/>
        </p:nvSpPr>
        <p:spPr>
          <a:xfrm>
            <a:off x="2940838" y="1941371"/>
            <a:ext cx="4556564" cy="1477328"/>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 xmlns:a16="http://schemas.microsoft.com/office/drawing/2014/main" id="{BAD3B96A-745A-4230-8DFC-6BAA440F1866}"/>
              </a:ext>
            </a:extLst>
          </p:cNvPr>
          <p:cNvSpPr txBox="1"/>
          <p:nvPr/>
        </p:nvSpPr>
        <p:spPr>
          <a:xfrm>
            <a:off x="2964759" y="3036175"/>
            <a:ext cx="6179242" cy="1477328"/>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 xmlns:a16="http://schemas.microsoft.com/office/drawing/2014/main" id="{DFA4422E-BCB7-4E14-9698-BC3C7A87A4BB}"/>
              </a:ext>
            </a:extLst>
          </p:cNvPr>
          <p:cNvSpPr txBox="1">
            <a:spLocks noChangeArrowheads="1"/>
          </p:cNvSpPr>
          <p:nvPr/>
        </p:nvSpPr>
        <p:spPr bwMode="auto">
          <a:xfrm>
            <a:off x="1919666" y="279677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 xmlns:a16="http://schemas.microsoft.com/office/drawing/2014/main" id="{3151849E-7E6B-431E-8BBE-F13E4C0EC3E8}"/>
              </a:ext>
            </a:extLst>
          </p:cNvPr>
          <p:cNvSpPr txBox="1">
            <a:spLocks noChangeArrowheads="1"/>
          </p:cNvSpPr>
          <p:nvPr/>
        </p:nvSpPr>
        <p:spPr bwMode="auto">
          <a:xfrm>
            <a:off x="1349913" y="2819981"/>
            <a:ext cx="214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 xmlns:a16="http://schemas.microsoft.com/office/drawing/2014/main" id="{E6334375-F255-41E9-8883-9FECB3A1CA4B}"/>
              </a:ext>
            </a:extLst>
          </p:cNvPr>
          <p:cNvSpPr txBox="1">
            <a:spLocks noChangeArrowheads="1"/>
          </p:cNvSpPr>
          <p:nvPr/>
        </p:nvSpPr>
        <p:spPr bwMode="auto">
          <a:xfrm>
            <a:off x="1514237" y="2822884"/>
            <a:ext cx="2645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 xmlns:a16="http://schemas.microsoft.com/office/drawing/2014/main" id="{422520DA-3EA3-4374-9D72-F06A28D300B9}"/>
              </a:ext>
            </a:extLst>
          </p:cNvPr>
          <p:cNvSpPr/>
          <p:nvPr/>
        </p:nvSpPr>
        <p:spPr>
          <a:xfrm>
            <a:off x="3178969" y="5376537"/>
            <a:ext cx="343614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 xmlns:a16="http://schemas.microsoft.com/office/drawing/2014/main" id="{C38832A9-3790-447C-98D6-370D6D9651FD}"/>
              </a:ext>
            </a:extLst>
          </p:cNvPr>
          <p:cNvSpPr txBox="1">
            <a:spLocks noChangeArrowheads="1"/>
          </p:cNvSpPr>
          <p:nvPr/>
        </p:nvSpPr>
        <p:spPr bwMode="auto">
          <a:xfrm>
            <a:off x="2071559" y="279677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 xmlns:a16="http://schemas.microsoft.com/office/drawing/2014/main" id="{EEE343F5-4904-453D-B574-3484051691D2}"/>
              </a:ext>
            </a:extLst>
          </p:cNvPr>
          <p:cNvSpPr txBox="1">
            <a:spLocks noChangeArrowheads="1"/>
          </p:cNvSpPr>
          <p:nvPr/>
        </p:nvSpPr>
        <p:spPr bwMode="auto">
          <a:xfrm>
            <a:off x="1532418" y="3192346"/>
            <a:ext cx="4974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 xmlns:a16="http://schemas.microsoft.com/office/drawing/2014/main" id="{9D513F19-080C-4DFC-ADFD-200AF5ACF07E}"/>
              </a:ext>
            </a:extLst>
          </p:cNvPr>
          <p:cNvSpPr txBox="1"/>
          <p:nvPr/>
        </p:nvSpPr>
        <p:spPr>
          <a:xfrm>
            <a:off x="2884444" y="4041260"/>
            <a:ext cx="6051650"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 xmlns:a16="http://schemas.microsoft.com/office/drawing/2014/main" id="{20500EC6-39EF-4EE0-8A64-4E6A28F0B9EF}"/>
              </a:ext>
            </a:extLst>
          </p:cNvPr>
          <p:cNvSpPr/>
          <p:nvPr/>
        </p:nvSpPr>
        <p:spPr>
          <a:xfrm>
            <a:off x="3347385" y="831668"/>
            <a:ext cx="257174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algn="ctr">
              <a:defRPr/>
            </a:pPr>
            <a:r>
              <a:rPr lang="en-US" sz="3600" b="1" kern="0" dirty="0">
                <a:solidFill>
                  <a:prstClr val="black"/>
                </a:solidFill>
              </a:rPr>
              <a:t>b) 2 249 : 4= ?</a:t>
            </a:r>
          </a:p>
        </p:txBody>
      </p:sp>
    </p:spTree>
    <p:extLst>
      <p:ext uri="{BB962C8B-B14F-4D97-AF65-F5344CB8AC3E}">
        <p14:creationId xmlns:p14="http://schemas.microsoft.com/office/powerpoint/2010/main" val="4213387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ppt_x"/>
                                          </p:val>
                                        </p:tav>
                                        <p:tav tm="100000">
                                          <p:val>
                                            <p:strVal val="#ppt_x"/>
                                          </p:val>
                                        </p:tav>
                                      </p:tavLst>
                                    </p:anim>
                                    <p:anim calcmode="lin" valueType="num">
                                      <p:cBhvr additive="base">
                                        <p:cTn id="2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ox(in)">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ox(in)">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inVertic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ox(i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box(in)">
                                      <p:cBhvr>
                                        <p:cTn id="51" dur="500"/>
                                        <p:tgtEl>
                                          <p:spTgt spid="71"/>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box(in)">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barn(inVertical)">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box(in)">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box(in)">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box(in)">
                                      <p:cBhvr>
                                        <p:cTn id="76" dur="500"/>
                                        <p:tgtEl>
                                          <p:spTgt spid="76"/>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barn(inVertical)">
                                      <p:cBhvr>
                                        <p:cTn id="8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8964" cy="1252330"/>
          </a:xfrm>
          <a:prstGeom prst="rect">
            <a:avLst/>
          </a:prstGeom>
        </p:spPr>
      </p:pic>
      <p:pic>
        <p:nvPicPr>
          <p:cNvPr id="7" name="Picture 6">
            <a:extLst>
              <a:ext uri="{FF2B5EF4-FFF2-40B4-BE49-F238E27FC236}">
                <a16:creationId xmlns=""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9144000" cy="4226700"/>
          </a:xfrm>
          <a:prstGeom prst="rect">
            <a:avLst/>
          </a:prstGeom>
        </p:spPr>
      </p:pic>
      <p:pic>
        <p:nvPicPr>
          <p:cNvPr id="9" name="Picture 8" descr="A close up of a leaf&#10;&#10;Description automatically generated with medium confidence">
            <a:extLst>
              <a:ext uri="{FF2B5EF4-FFF2-40B4-BE49-F238E27FC236}">
                <a16:creationId xmlns=""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 y="4174435"/>
            <a:ext cx="9634535" cy="2803572"/>
          </a:xfrm>
          <a:prstGeom prst="rect">
            <a:avLst/>
          </a:prstGeom>
        </p:spPr>
      </p:pic>
      <p:sp>
        <p:nvSpPr>
          <p:cNvPr id="10" name="Rectangle: Rounded Corners 9">
            <a:extLst>
              <a:ext uri="{FF2B5EF4-FFF2-40B4-BE49-F238E27FC236}">
                <a16:creationId xmlns="" xmlns:a16="http://schemas.microsoft.com/office/drawing/2014/main" id="{50B9F8D5-C95C-8401-AABD-6C1F961610BA}"/>
              </a:ext>
            </a:extLst>
          </p:cNvPr>
          <p:cNvSpPr/>
          <p:nvPr/>
        </p:nvSpPr>
        <p:spPr>
          <a:xfrm>
            <a:off x="227452" y="276225"/>
            <a:ext cx="8703384"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a:solidFill>
                <a:prstClr val="white"/>
              </a:solidFill>
              <a:latin typeface="Cambria" panose="02040503050406030204" pitchFamily="18" charset="0"/>
              <a:ea typeface="Cambria" panose="02040503050406030204" pitchFamily="18" charset="0"/>
            </a:endParaRPr>
          </a:p>
        </p:txBody>
      </p:sp>
      <p:grpSp>
        <p:nvGrpSpPr>
          <p:cNvPr id="18" name="Group 17">
            <a:extLst>
              <a:ext uri="{FF2B5EF4-FFF2-40B4-BE49-F238E27FC236}">
                <a16:creationId xmlns="" xmlns:a16="http://schemas.microsoft.com/office/drawing/2014/main" id="{8DDB66A2-5231-4668-BC38-D48B0E5A893D}"/>
              </a:ext>
            </a:extLst>
          </p:cNvPr>
          <p:cNvGrpSpPr/>
          <p:nvPr/>
        </p:nvGrpSpPr>
        <p:grpSpPr>
          <a:xfrm>
            <a:off x="307637" y="547716"/>
            <a:ext cx="464283" cy="584775"/>
            <a:chOff x="621568" y="794220"/>
            <a:chExt cx="619044" cy="584775"/>
          </a:xfrm>
        </p:grpSpPr>
        <p:pic>
          <p:nvPicPr>
            <p:cNvPr id="19" name="Picture 18">
              <a:extLst>
                <a:ext uri="{FF2B5EF4-FFF2-40B4-BE49-F238E27FC236}">
                  <a16:creationId xmlns=""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algn="ju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 xmlns:a16="http://schemas.microsoft.com/office/drawing/2014/main" id="{874CEE27-C860-4351-9A54-8E58317648F4}"/>
              </a:ext>
            </a:extLst>
          </p:cNvPr>
          <p:cNvSpPr txBox="1"/>
          <p:nvPr/>
        </p:nvSpPr>
        <p:spPr>
          <a:xfrm>
            <a:off x="706956" y="516937"/>
            <a:ext cx="1550470" cy="646331"/>
          </a:xfrm>
          <a:prstGeom prst="rect">
            <a:avLst/>
          </a:prstGeom>
          <a:noFill/>
        </p:spPr>
        <p:txBody>
          <a:bodyPr wrap="square" rtlCol="0">
            <a:spAutoFit/>
          </a:bodyPr>
          <a:lstStyle/>
          <a:p>
            <a:pPr>
              <a:defRP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endPar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 xmlns:a16="http://schemas.microsoft.com/office/drawing/2014/main" id="{12A4754A-5A09-461F-8900-C5EC11846E98}"/>
              </a:ext>
            </a:extLst>
          </p:cNvPr>
          <p:cNvPicPr>
            <a:picLocks noChangeAspect="1"/>
          </p:cNvPicPr>
          <p:nvPr/>
        </p:nvPicPr>
        <p:blipFill>
          <a:blip r:embed="rId7"/>
          <a:stretch>
            <a:fillRect/>
          </a:stretch>
        </p:blipFill>
        <p:spPr>
          <a:xfrm>
            <a:off x="392907" y="1676452"/>
            <a:ext cx="8260216" cy="2028825"/>
          </a:xfrm>
          <a:prstGeom prst="rect">
            <a:avLst/>
          </a:prstGeom>
        </p:spPr>
      </p:pic>
      <p:sp>
        <p:nvSpPr>
          <p:cNvPr id="8" name="Rectangle: Rounded Corners 7">
            <a:extLst>
              <a:ext uri="{FF2B5EF4-FFF2-40B4-BE49-F238E27FC236}">
                <a16:creationId xmlns="" xmlns:a16="http://schemas.microsoft.com/office/drawing/2014/main" id="{5AA429F5-8232-48D4-9D44-487143BFC4E3}"/>
              </a:ext>
            </a:extLst>
          </p:cNvPr>
          <p:cNvSpPr/>
          <p:nvPr/>
        </p:nvSpPr>
        <p:spPr>
          <a:xfrm>
            <a:off x="2371726" y="2324153"/>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 xmlns:a16="http://schemas.microsoft.com/office/drawing/2014/main" id="{AAD7F483-1E53-4752-8120-45058864FF24}"/>
              </a:ext>
            </a:extLst>
          </p:cNvPr>
          <p:cNvSpPr/>
          <p:nvPr/>
        </p:nvSpPr>
        <p:spPr>
          <a:xfrm>
            <a:off x="4036219" y="2324153"/>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 xmlns:a16="http://schemas.microsoft.com/office/drawing/2014/main" id="{AD3B6683-FB5C-4E69-80A6-B2A51A14E94A}"/>
              </a:ext>
            </a:extLst>
          </p:cNvPr>
          <p:cNvSpPr/>
          <p:nvPr/>
        </p:nvSpPr>
        <p:spPr>
          <a:xfrm>
            <a:off x="5636419" y="2352728"/>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 xmlns:a16="http://schemas.microsoft.com/office/drawing/2014/main" id="{FC942F7A-195C-4D42-9C79-609D42EB03A1}"/>
              </a:ext>
            </a:extLst>
          </p:cNvPr>
          <p:cNvSpPr/>
          <p:nvPr/>
        </p:nvSpPr>
        <p:spPr>
          <a:xfrm>
            <a:off x="7343776" y="2352728"/>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 xmlns:a16="http://schemas.microsoft.com/office/drawing/2014/main" id="{1D0FD387-808E-41AA-9938-5244F0E165B8}"/>
              </a:ext>
            </a:extLst>
          </p:cNvPr>
          <p:cNvSpPr/>
          <p:nvPr/>
        </p:nvSpPr>
        <p:spPr>
          <a:xfrm>
            <a:off x="2450306" y="3038528"/>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 xmlns:a16="http://schemas.microsoft.com/office/drawing/2014/main" id="{ACE69D2E-EFF9-4464-9835-BF682E04CEA6}"/>
              </a:ext>
            </a:extLst>
          </p:cNvPr>
          <p:cNvSpPr/>
          <p:nvPr/>
        </p:nvSpPr>
        <p:spPr>
          <a:xfrm>
            <a:off x="4107658" y="3019478"/>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 xmlns:a16="http://schemas.microsoft.com/office/drawing/2014/main" id="{63AA5566-3B57-4053-AAB6-AF9687E6E662}"/>
              </a:ext>
            </a:extLst>
          </p:cNvPr>
          <p:cNvSpPr/>
          <p:nvPr/>
        </p:nvSpPr>
        <p:spPr>
          <a:xfrm>
            <a:off x="5664994" y="3019478"/>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 xmlns:a16="http://schemas.microsoft.com/office/drawing/2014/main" id="{0F32FF7A-AB2F-4595-B001-907ADE02D2DF}"/>
              </a:ext>
            </a:extLst>
          </p:cNvPr>
          <p:cNvSpPr/>
          <p:nvPr/>
        </p:nvSpPr>
        <p:spPr>
          <a:xfrm>
            <a:off x="7329487" y="3009953"/>
            <a:ext cx="1078706"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4117435109"/>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8964" cy="1252330"/>
          </a:xfrm>
          <a:prstGeom prst="rect">
            <a:avLst/>
          </a:prstGeom>
        </p:spPr>
      </p:pic>
      <p:pic>
        <p:nvPicPr>
          <p:cNvPr id="29" name="Picture 28">
            <a:extLst>
              <a:ext uri="{FF2B5EF4-FFF2-40B4-BE49-F238E27FC236}">
                <a16:creationId xmlns=""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4" y="1159376"/>
            <a:ext cx="9182258" cy="4654844"/>
          </a:xfrm>
          <a:prstGeom prst="rect">
            <a:avLst/>
          </a:prstGeom>
        </p:spPr>
      </p:pic>
      <p:pic>
        <p:nvPicPr>
          <p:cNvPr id="7" name="Picture 6">
            <a:extLst>
              <a:ext uri="{FF2B5EF4-FFF2-40B4-BE49-F238E27FC236}">
                <a16:creationId xmlns=""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9144000" cy="4226700"/>
          </a:xfrm>
          <a:prstGeom prst="rect">
            <a:avLst/>
          </a:prstGeom>
        </p:spPr>
      </p:pic>
      <p:pic>
        <p:nvPicPr>
          <p:cNvPr id="9" name="Picture 8" descr="A close up of a leaf&#10;&#10;Description automatically generated with medium confidence">
            <a:extLst>
              <a:ext uri="{FF2B5EF4-FFF2-40B4-BE49-F238E27FC236}">
                <a16:creationId xmlns=""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 y="4174435"/>
            <a:ext cx="9634535" cy="2803572"/>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49" y="4927528"/>
            <a:ext cx="763872" cy="1666634"/>
          </a:xfrm>
          <a:prstGeom prst="rect">
            <a:avLst/>
          </a:prstGeom>
        </p:spPr>
      </p:pic>
      <p:pic>
        <p:nvPicPr>
          <p:cNvPr id="15" name="Picture 14" descr="Icon&#10;&#10;Description automatically generated">
            <a:extLst>
              <a:ext uri="{FF2B5EF4-FFF2-40B4-BE49-F238E27FC236}">
                <a16:creationId xmlns=""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8415" y="5319675"/>
            <a:ext cx="682721" cy="1418365"/>
          </a:xfrm>
          <a:prstGeom prst="rect">
            <a:avLst/>
          </a:prstGeom>
        </p:spPr>
      </p:pic>
      <p:sp>
        <p:nvSpPr>
          <p:cNvPr id="10" name="Rectangle: Rounded Corners 9">
            <a:extLst>
              <a:ext uri="{FF2B5EF4-FFF2-40B4-BE49-F238E27FC236}">
                <a16:creationId xmlns="" xmlns:a16="http://schemas.microsoft.com/office/drawing/2014/main" id="{50B9F8D5-C95C-8401-AABD-6C1F961610BA}"/>
              </a:ext>
            </a:extLst>
          </p:cNvPr>
          <p:cNvSpPr/>
          <p:nvPr/>
        </p:nvSpPr>
        <p:spPr>
          <a:xfrm>
            <a:off x="227452" y="276225"/>
            <a:ext cx="8703384"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a:solidFill>
                <a:prstClr val="white"/>
              </a:solidFill>
              <a:latin typeface="Cambria" panose="02040503050406030204" pitchFamily="18" charset="0"/>
              <a:ea typeface="Cambria" panose="02040503050406030204" pitchFamily="18" charset="0"/>
            </a:endParaRPr>
          </a:p>
        </p:txBody>
      </p:sp>
      <p:grpSp>
        <p:nvGrpSpPr>
          <p:cNvPr id="18" name="Group 17">
            <a:extLst>
              <a:ext uri="{FF2B5EF4-FFF2-40B4-BE49-F238E27FC236}">
                <a16:creationId xmlns="" xmlns:a16="http://schemas.microsoft.com/office/drawing/2014/main" id="{8DDB66A2-5231-4668-BC38-D48B0E5A893D}"/>
              </a:ext>
            </a:extLst>
          </p:cNvPr>
          <p:cNvGrpSpPr/>
          <p:nvPr/>
        </p:nvGrpSpPr>
        <p:grpSpPr>
          <a:xfrm>
            <a:off x="307637" y="547710"/>
            <a:ext cx="464283" cy="584775"/>
            <a:chOff x="621568" y="794220"/>
            <a:chExt cx="619044" cy="584775"/>
          </a:xfrm>
        </p:grpSpPr>
        <p:pic>
          <p:nvPicPr>
            <p:cNvPr id="19" name="Picture 18">
              <a:extLst>
                <a:ext uri="{FF2B5EF4-FFF2-40B4-BE49-F238E27FC236}">
                  <a16:creationId xmlns=""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algn="ju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 xmlns:a16="http://schemas.microsoft.com/office/drawing/2014/main" id="{874CEE27-C860-4351-9A54-8E58317648F4}"/>
              </a:ext>
            </a:extLst>
          </p:cNvPr>
          <p:cNvSpPr txBox="1"/>
          <p:nvPr/>
        </p:nvSpPr>
        <p:spPr>
          <a:xfrm>
            <a:off x="706954" y="516907"/>
            <a:ext cx="8129864" cy="1692771"/>
          </a:xfrm>
          <a:prstGeom prst="rect">
            <a:avLst/>
          </a:prstGeom>
          <a:noFill/>
        </p:spPr>
        <p:txBody>
          <a:bodyPr wrap="square" rtlCol="0">
            <a:spAutoFit/>
          </a:bodyPr>
          <a:lstStyle/>
          <a:p>
            <a:pPr algn="just">
              <a:defRPr/>
            </a:pPr>
            <a:r>
              <a:rPr lang="vi-VN" sz="2600" b="1" dirty="0">
                <a:solidFill>
                  <a:prstClr val="black"/>
                </a:solidFill>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lang="en-US" sz="2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164306" y="1835150"/>
            <a:ext cx="2819400" cy="4064000"/>
          </a:xfrm>
          <a:prstGeom prst="rect">
            <a:avLst/>
          </a:prstGeom>
        </p:spPr>
      </p:pic>
      <p:sp>
        <p:nvSpPr>
          <p:cNvPr id="64" name="Oval Callout 5">
            <a:extLst>
              <a:ext uri="{FF2B5EF4-FFF2-40B4-BE49-F238E27FC236}">
                <a16:creationId xmlns="" xmlns:a16="http://schemas.microsoft.com/office/drawing/2014/main" id="{A2D5FB95-5D59-4AF4-84F3-0A7B66D6CFB2}"/>
              </a:ext>
            </a:extLst>
          </p:cNvPr>
          <p:cNvSpPr/>
          <p:nvPr/>
        </p:nvSpPr>
        <p:spPr>
          <a:xfrm>
            <a:off x="3724275" y="3089632"/>
            <a:ext cx="44196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79600797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8964" cy="1252330"/>
          </a:xfrm>
          <a:prstGeom prst="rect">
            <a:avLst/>
          </a:prstGeom>
        </p:spPr>
      </p:pic>
      <p:pic>
        <p:nvPicPr>
          <p:cNvPr id="29" name="Picture 28">
            <a:extLst>
              <a:ext uri="{FF2B5EF4-FFF2-40B4-BE49-F238E27FC236}">
                <a16:creationId xmlns=""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4" y="1159376"/>
            <a:ext cx="9182258" cy="4654844"/>
          </a:xfrm>
          <a:prstGeom prst="rect">
            <a:avLst/>
          </a:prstGeom>
        </p:spPr>
      </p:pic>
      <p:pic>
        <p:nvPicPr>
          <p:cNvPr id="7" name="Picture 6">
            <a:extLst>
              <a:ext uri="{FF2B5EF4-FFF2-40B4-BE49-F238E27FC236}">
                <a16:creationId xmlns=""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9144000" cy="4226700"/>
          </a:xfrm>
          <a:prstGeom prst="rect">
            <a:avLst/>
          </a:prstGeom>
        </p:spPr>
      </p:pic>
      <p:pic>
        <p:nvPicPr>
          <p:cNvPr id="9" name="Picture 8" descr="A close up of a leaf&#10;&#10;Description automatically generated with medium confidence">
            <a:extLst>
              <a:ext uri="{FF2B5EF4-FFF2-40B4-BE49-F238E27FC236}">
                <a16:creationId xmlns=""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 y="4174435"/>
            <a:ext cx="9634535" cy="2803572"/>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49" y="4927528"/>
            <a:ext cx="763872" cy="1666634"/>
          </a:xfrm>
          <a:prstGeom prst="rect">
            <a:avLst/>
          </a:prstGeom>
        </p:spPr>
      </p:pic>
      <p:pic>
        <p:nvPicPr>
          <p:cNvPr id="15" name="Picture 14" descr="Icon&#10;&#10;Description automatically generated">
            <a:extLst>
              <a:ext uri="{FF2B5EF4-FFF2-40B4-BE49-F238E27FC236}">
                <a16:creationId xmlns=""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8411" y="5319667"/>
            <a:ext cx="682721" cy="1418365"/>
          </a:xfrm>
          <a:prstGeom prst="rect">
            <a:avLst/>
          </a:prstGeom>
        </p:spPr>
      </p:pic>
      <p:sp>
        <p:nvSpPr>
          <p:cNvPr id="10" name="Rectangle: Rounded Corners 9">
            <a:extLst>
              <a:ext uri="{FF2B5EF4-FFF2-40B4-BE49-F238E27FC236}">
                <a16:creationId xmlns="" xmlns:a16="http://schemas.microsoft.com/office/drawing/2014/main" id="{50B9F8D5-C95C-8401-AABD-6C1F961610BA}"/>
              </a:ext>
            </a:extLst>
          </p:cNvPr>
          <p:cNvSpPr/>
          <p:nvPr/>
        </p:nvSpPr>
        <p:spPr>
          <a:xfrm>
            <a:off x="227452" y="276225"/>
            <a:ext cx="8703384"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a:solidFill>
                <a:prstClr val="white"/>
              </a:solidFill>
              <a:latin typeface="Cambria" panose="02040503050406030204" pitchFamily="18" charset="0"/>
              <a:ea typeface="Cambria" panose="02040503050406030204" pitchFamily="18" charset="0"/>
            </a:endParaRPr>
          </a:p>
        </p:txBody>
      </p:sp>
      <p:pic>
        <p:nvPicPr>
          <p:cNvPr id="17" name="图片 24">
            <a:extLst>
              <a:ext uri="{FF2B5EF4-FFF2-40B4-BE49-F238E27FC236}">
                <a16:creationId xmlns=""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 y="60904"/>
            <a:ext cx="1510485" cy="1262057"/>
          </a:xfrm>
          <a:prstGeom prst="rect">
            <a:avLst/>
          </a:prstGeom>
        </p:spPr>
      </p:pic>
      <p:sp>
        <p:nvSpPr>
          <p:cNvPr id="20" name="TextBox 19">
            <a:extLst>
              <a:ext uri="{FF2B5EF4-FFF2-40B4-BE49-F238E27FC236}">
                <a16:creationId xmlns="" xmlns:a16="http://schemas.microsoft.com/office/drawing/2014/main" id="{1FF2AF13-C088-4147-A15A-D7778472BA0B}"/>
              </a:ext>
            </a:extLst>
          </p:cNvPr>
          <p:cNvSpPr txBox="1"/>
          <p:nvPr/>
        </p:nvSpPr>
        <p:spPr>
          <a:xfrm rot="20214955">
            <a:off x="60806" y="-119568"/>
            <a:ext cx="1345187" cy="1405641"/>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152400" y="2109442"/>
            <a:ext cx="1998972" cy="4751943"/>
          </a:xfrm>
          <a:prstGeom prst="rect">
            <a:avLst/>
          </a:prstGeom>
        </p:spPr>
      </p:pic>
      <p:grpSp>
        <p:nvGrpSpPr>
          <p:cNvPr id="23" name="Group 22">
            <a:extLst>
              <a:ext uri="{FF2B5EF4-FFF2-40B4-BE49-F238E27FC236}">
                <a16:creationId xmlns="" xmlns:a16="http://schemas.microsoft.com/office/drawing/2014/main" id="{75457C20-3DA7-4A5D-8412-8F8CA581F856}"/>
              </a:ext>
            </a:extLst>
          </p:cNvPr>
          <p:cNvGrpSpPr/>
          <p:nvPr/>
        </p:nvGrpSpPr>
        <p:grpSpPr>
          <a:xfrm>
            <a:off x="1833562" y="1311089"/>
            <a:ext cx="6934200" cy="4115789"/>
            <a:chOff x="2430510" y="2779523"/>
            <a:chExt cx="8711880" cy="4250723"/>
          </a:xfrm>
        </p:grpSpPr>
        <p:grpSp>
          <p:nvGrpSpPr>
            <p:cNvPr id="25" name="Group 24">
              <a:extLst>
                <a:ext uri="{FF2B5EF4-FFF2-40B4-BE49-F238E27FC236}">
                  <a16:creationId xmlns=""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 xmlns:a16="http://schemas.microsoft.com/office/drawing/2014/main" id="{EDF94284-884B-4568-87E0-A926EEAF6365}"/>
                </a:ext>
              </a:extLst>
            </p:cNvPr>
            <p:cNvSpPr/>
            <p:nvPr/>
          </p:nvSpPr>
          <p:spPr>
            <a:xfrm>
              <a:off x="2430510" y="2986337"/>
              <a:ext cx="8711880" cy="4043909"/>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320702332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8964" cy="1252330"/>
          </a:xfrm>
          <a:prstGeom prst="rect">
            <a:avLst/>
          </a:prstGeom>
        </p:spPr>
      </p:pic>
      <p:pic>
        <p:nvPicPr>
          <p:cNvPr id="29" name="Picture 28">
            <a:extLst>
              <a:ext uri="{FF2B5EF4-FFF2-40B4-BE49-F238E27FC236}">
                <a16:creationId xmlns=""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4" y="1159376"/>
            <a:ext cx="9182258" cy="4654844"/>
          </a:xfrm>
          <a:prstGeom prst="rect">
            <a:avLst/>
          </a:prstGeom>
        </p:spPr>
      </p:pic>
      <p:pic>
        <p:nvPicPr>
          <p:cNvPr id="7" name="Picture 6">
            <a:extLst>
              <a:ext uri="{FF2B5EF4-FFF2-40B4-BE49-F238E27FC236}">
                <a16:creationId xmlns=""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9144000" cy="4226700"/>
          </a:xfrm>
          <a:prstGeom prst="rect">
            <a:avLst/>
          </a:prstGeom>
        </p:spPr>
      </p:pic>
      <p:pic>
        <p:nvPicPr>
          <p:cNvPr id="9" name="Picture 8" descr="A close up of a leaf&#10;&#10;Description automatically generated with medium confidence">
            <a:extLst>
              <a:ext uri="{FF2B5EF4-FFF2-40B4-BE49-F238E27FC236}">
                <a16:creationId xmlns=""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 y="4174435"/>
            <a:ext cx="9634535" cy="2803572"/>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49" y="4927528"/>
            <a:ext cx="763872" cy="1666634"/>
          </a:xfrm>
          <a:prstGeom prst="rect">
            <a:avLst/>
          </a:prstGeom>
        </p:spPr>
      </p:pic>
      <p:pic>
        <p:nvPicPr>
          <p:cNvPr id="15" name="Picture 14" descr="Icon&#10;&#10;Description automatically generated">
            <a:extLst>
              <a:ext uri="{FF2B5EF4-FFF2-40B4-BE49-F238E27FC236}">
                <a16:creationId xmlns=""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8406" y="5319657"/>
            <a:ext cx="682721" cy="1418365"/>
          </a:xfrm>
          <a:prstGeom prst="rect">
            <a:avLst/>
          </a:prstGeom>
        </p:spPr>
      </p:pic>
      <p:sp>
        <p:nvSpPr>
          <p:cNvPr id="10" name="Rectangle: Rounded Corners 9">
            <a:extLst>
              <a:ext uri="{FF2B5EF4-FFF2-40B4-BE49-F238E27FC236}">
                <a16:creationId xmlns="" xmlns:a16="http://schemas.microsoft.com/office/drawing/2014/main" id="{50B9F8D5-C95C-8401-AABD-6C1F961610BA}"/>
              </a:ext>
            </a:extLst>
          </p:cNvPr>
          <p:cNvSpPr/>
          <p:nvPr/>
        </p:nvSpPr>
        <p:spPr>
          <a:xfrm>
            <a:off x="227452" y="276225"/>
            <a:ext cx="8703384"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a:solidFill>
                <a:prstClr val="white"/>
              </a:solidFill>
              <a:latin typeface="Cambria" panose="02040503050406030204" pitchFamily="18" charset="0"/>
              <a:ea typeface="Cambria" panose="02040503050406030204" pitchFamily="18" charset="0"/>
            </a:endParaRPr>
          </a:p>
        </p:txBody>
      </p:sp>
      <p:pic>
        <p:nvPicPr>
          <p:cNvPr id="62" name="Picture 61">
            <a:extLst>
              <a:ext uri="{FF2B5EF4-FFF2-40B4-BE49-F238E27FC236}">
                <a16:creationId xmlns=""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164306" y="1835150"/>
            <a:ext cx="2819400" cy="4064000"/>
          </a:xfrm>
          <a:prstGeom prst="rect">
            <a:avLst/>
          </a:prstGeom>
        </p:spPr>
      </p:pic>
      <p:sp>
        <p:nvSpPr>
          <p:cNvPr id="64" name="Oval Callout 5">
            <a:extLst>
              <a:ext uri="{FF2B5EF4-FFF2-40B4-BE49-F238E27FC236}">
                <a16:creationId xmlns="" xmlns:a16="http://schemas.microsoft.com/office/drawing/2014/main" id="{A2D5FB95-5D59-4AF4-84F3-0A7B66D6CFB2}"/>
              </a:ext>
            </a:extLst>
          </p:cNvPr>
          <p:cNvSpPr/>
          <p:nvPr/>
        </p:nvSpPr>
        <p:spPr>
          <a:xfrm>
            <a:off x="2578904" y="657226"/>
            <a:ext cx="6207919"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lang="en-US" sz="3200" b="1" dirty="0">
              <a:solidFill>
                <a:prstClr val="black"/>
              </a:solidFill>
              <a:latin typeface="Cambria" pitchFamily="18" charset="0"/>
              <a:ea typeface="Cambria" pitchFamily="18" charset="0"/>
            </a:endParaRPr>
          </a:p>
        </p:txBody>
      </p:sp>
      <p:pic>
        <p:nvPicPr>
          <p:cNvPr id="1026" name="Picture 2" descr="Cao Lỗ Hầu - Ông Nỏ - Thành Cổ Loa">
            <a:extLst>
              <a:ext uri="{FF2B5EF4-FFF2-40B4-BE49-F238E27FC236}">
                <a16:creationId xmlns=""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9007" y="3000375"/>
            <a:ext cx="4814888"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5343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8964" cy="1252330"/>
          </a:xfrm>
          <a:prstGeom prst="rect">
            <a:avLst/>
          </a:prstGeom>
        </p:spPr>
      </p:pic>
      <p:pic>
        <p:nvPicPr>
          <p:cNvPr id="29" name="Picture 28">
            <a:extLst>
              <a:ext uri="{FF2B5EF4-FFF2-40B4-BE49-F238E27FC236}">
                <a16:creationId xmlns=""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4" y="1159376"/>
            <a:ext cx="9182258" cy="4654844"/>
          </a:xfrm>
          <a:prstGeom prst="rect">
            <a:avLst/>
          </a:prstGeom>
        </p:spPr>
      </p:pic>
      <p:pic>
        <p:nvPicPr>
          <p:cNvPr id="7" name="Picture 6">
            <a:extLst>
              <a:ext uri="{FF2B5EF4-FFF2-40B4-BE49-F238E27FC236}">
                <a16:creationId xmlns=""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9144000" cy="4226700"/>
          </a:xfrm>
          <a:prstGeom prst="rect">
            <a:avLst/>
          </a:prstGeom>
        </p:spPr>
      </p:pic>
      <p:pic>
        <p:nvPicPr>
          <p:cNvPr id="9" name="Picture 8" descr="A close up of a leaf&#10;&#10;Description automatically generated with medium confidence">
            <a:extLst>
              <a:ext uri="{FF2B5EF4-FFF2-40B4-BE49-F238E27FC236}">
                <a16:creationId xmlns=""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 y="4174435"/>
            <a:ext cx="9634535" cy="2803572"/>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49" y="4927528"/>
            <a:ext cx="763872" cy="1666634"/>
          </a:xfrm>
          <a:prstGeom prst="rect">
            <a:avLst/>
          </a:prstGeom>
        </p:spPr>
      </p:pic>
      <p:pic>
        <p:nvPicPr>
          <p:cNvPr id="15" name="Picture 14" descr="Icon&#10;&#10;Description automatically generated">
            <a:extLst>
              <a:ext uri="{FF2B5EF4-FFF2-40B4-BE49-F238E27FC236}">
                <a16:creationId xmlns=""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8400" y="5319645"/>
            <a:ext cx="682721" cy="1418365"/>
          </a:xfrm>
          <a:prstGeom prst="rect">
            <a:avLst/>
          </a:prstGeom>
        </p:spPr>
      </p:pic>
      <p:sp>
        <p:nvSpPr>
          <p:cNvPr id="10" name="Rectangle: Rounded Corners 9">
            <a:extLst>
              <a:ext uri="{FF2B5EF4-FFF2-40B4-BE49-F238E27FC236}">
                <a16:creationId xmlns="" xmlns:a16="http://schemas.microsoft.com/office/drawing/2014/main" id="{50B9F8D5-C95C-8401-AABD-6C1F961610BA}"/>
              </a:ext>
            </a:extLst>
          </p:cNvPr>
          <p:cNvSpPr/>
          <p:nvPr/>
        </p:nvSpPr>
        <p:spPr>
          <a:xfrm>
            <a:off x="227452" y="276225"/>
            <a:ext cx="8703384"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a:solidFill>
                <a:prstClr val="white"/>
              </a:solidFill>
              <a:latin typeface="Cambria" panose="02040503050406030204" pitchFamily="18" charset="0"/>
              <a:ea typeface="Cambria" panose="02040503050406030204" pitchFamily="18" charset="0"/>
            </a:endParaRPr>
          </a:p>
        </p:txBody>
      </p:sp>
      <p:grpSp>
        <p:nvGrpSpPr>
          <p:cNvPr id="18" name="Group 17">
            <a:extLst>
              <a:ext uri="{FF2B5EF4-FFF2-40B4-BE49-F238E27FC236}">
                <a16:creationId xmlns="" xmlns:a16="http://schemas.microsoft.com/office/drawing/2014/main" id="{8DDB66A2-5231-4668-BC38-D48B0E5A893D}"/>
              </a:ext>
            </a:extLst>
          </p:cNvPr>
          <p:cNvGrpSpPr/>
          <p:nvPr/>
        </p:nvGrpSpPr>
        <p:grpSpPr>
          <a:xfrm>
            <a:off x="307637" y="547680"/>
            <a:ext cx="464283" cy="584775"/>
            <a:chOff x="621568" y="794220"/>
            <a:chExt cx="619044" cy="584775"/>
          </a:xfrm>
        </p:grpSpPr>
        <p:pic>
          <p:nvPicPr>
            <p:cNvPr id="19" name="Picture 18">
              <a:extLst>
                <a:ext uri="{FF2B5EF4-FFF2-40B4-BE49-F238E27FC236}">
                  <a16:creationId xmlns=""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algn="ju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 xmlns:a16="http://schemas.microsoft.com/office/drawing/2014/main" id="{874CEE27-C860-4351-9A54-8E58317648F4}"/>
              </a:ext>
            </a:extLst>
          </p:cNvPr>
          <p:cNvSpPr txBox="1"/>
          <p:nvPr/>
        </p:nvSpPr>
        <p:spPr>
          <a:xfrm>
            <a:off x="706954" y="516901"/>
            <a:ext cx="8129864" cy="2092881"/>
          </a:xfrm>
          <a:prstGeom prst="rect">
            <a:avLst/>
          </a:prstGeom>
          <a:noFill/>
        </p:spPr>
        <p:txBody>
          <a:bodyPr wrap="square" rtlCol="0">
            <a:spAutoFit/>
          </a:bodyPr>
          <a:lstStyle/>
          <a:p>
            <a:pPr algn="just">
              <a:defRPr/>
            </a:pPr>
            <a:r>
              <a:rPr lang="vi-VN" sz="2600" b="1" dirty="0">
                <a:solidFill>
                  <a:prstClr val="black"/>
                </a:solidFill>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algn="just">
              <a:defRPr/>
            </a:pPr>
            <a:r>
              <a:rPr lang="vi-VN" sz="2600" b="1" dirty="0">
                <a:solidFill>
                  <a:prstClr val="black"/>
                </a:solidFill>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lang="en-US" sz="2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 xmlns:a16="http://schemas.microsoft.com/office/drawing/2014/main" id="{B974F786-9C26-4D47-868E-AA4977B81209}"/>
              </a:ext>
            </a:extLst>
          </p:cNvPr>
          <p:cNvPicPr>
            <a:picLocks noChangeAspect="1"/>
          </p:cNvPicPr>
          <p:nvPr/>
        </p:nvPicPr>
        <p:blipFill>
          <a:blip r:embed="rId10"/>
          <a:stretch>
            <a:fillRect/>
          </a:stretch>
        </p:blipFill>
        <p:spPr>
          <a:xfrm>
            <a:off x="4909716" y="2867025"/>
            <a:ext cx="3677074" cy="3181350"/>
          </a:xfrm>
          <a:prstGeom prst="rect">
            <a:avLst/>
          </a:prstGeom>
        </p:spPr>
      </p:pic>
      <p:grpSp>
        <p:nvGrpSpPr>
          <p:cNvPr id="20" name="Group 19">
            <a:extLst>
              <a:ext uri="{FF2B5EF4-FFF2-40B4-BE49-F238E27FC236}">
                <a16:creationId xmlns="" xmlns:a16="http://schemas.microsoft.com/office/drawing/2014/main" id="{E4B0EF21-78C3-43FA-B85C-C8DB1913BE49}"/>
              </a:ext>
            </a:extLst>
          </p:cNvPr>
          <p:cNvGrpSpPr/>
          <p:nvPr/>
        </p:nvGrpSpPr>
        <p:grpSpPr>
          <a:xfrm>
            <a:off x="192882" y="2172027"/>
            <a:ext cx="4112710" cy="4205541"/>
            <a:chOff x="169918" y="2553010"/>
            <a:chExt cx="5561345" cy="4205541"/>
          </a:xfrm>
        </p:grpSpPr>
        <p:grpSp>
          <p:nvGrpSpPr>
            <p:cNvPr id="21" name="Google Shape;4197;p57">
              <a:extLst>
                <a:ext uri="{FF2B5EF4-FFF2-40B4-BE49-F238E27FC236}">
                  <a16:creationId xmlns=""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44" name="Google Shape;4199;p57">
                <a:extLst>
                  <a:ext uri="{FF2B5EF4-FFF2-40B4-BE49-F238E27FC236}">
                    <a16:creationId xmlns=""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45" name="Google Shape;4200;p57">
                <a:extLst>
                  <a:ext uri="{FF2B5EF4-FFF2-40B4-BE49-F238E27FC236}">
                    <a16:creationId xmlns=""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46" name="Google Shape;4201;p57">
                <a:extLst>
                  <a:ext uri="{FF2B5EF4-FFF2-40B4-BE49-F238E27FC236}">
                    <a16:creationId xmlns=""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47" name="Google Shape;4202;p57">
                <a:extLst>
                  <a:ext uri="{FF2B5EF4-FFF2-40B4-BE49-F238E27FC236}">
                    <a16:creationId xmlns=""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48" name="Google Shape;4203;p57">
                <a:extLst>
                  <a:ext uri="{FF2B5EF4-FFF2-40B4-BE49-F238E27FC236}">
                    <a16:creationId xmlns=""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49" name="Google Shape;4204;p57">
                <a:extLst>
                  <a:ext uri="{FF2B5EF4-FFF2-40B4-BE49-F238E27FC236}">
                    <a16:creationId xmlns=""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0" name="Google Shape;4205;p57">
                <a:extLst>
                  <a:ext uri="{FF2B5EF4-FFF2-40B4-BE49-F238E27FC236}">
                    <a16:creationId xmlns=""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1" name="Google Shape;4206;p57">
                <a:extLst>
                  <a:ext uri="{FF2B5EF4-FFF2-40B4-BE49-F238E27FC236}">
                    <a16:creationId xmlns=""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2" name="Google Shape;4207;p57">
                <a:extLst>
                  <a:ext uri="{FF2B5EF4-FFF2-40B4-BE49-F238E27FC236}">
                    <a16:creationId xmlns=""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3" name="Google Shape;4208;p57">
                <a:extLst>
                  <a:ext uri="{FF2B5EF4-FFF2-40B4-BE49-F238E27FC236}">
                    <a16:creationId xmlns=""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4" name="Google Shape;4209;p57">
                <a:extLst>
                  <a:ext uri="{FF2B5EF4-FFF2-40B4-BE49-F238E27FC236}">
                    <a16:creationId xmlns=""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5" name="Google Shape;4210;p57">
                <a:extLst>
                  <a:ext uri="{FF2B5EF4-FFF2-40B4-BE49-F238E27FC236}">
                    <a16:creationId xmlns=""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6" name="Google Shape;4211;p57">
                <a:extLst>
                  <a:ext uri="{FF2B5EF4-FFF2-40B4-BE49-F238E27FC236}">
                    <a16:creationId xmlns=""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7" name="Google Shape;4212;p57">
                <a:extLst>
                  <a:ext uri="{FF2B5EF4-FFF2-40B4-BE49-F238E27FC236}">
                    <a16:creationId xmlns=""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8" name="Google Shape;4213;p57">
                <a:extLst>
                  <a:ext uri="{FF2B5EF4-FFF2-40B4-BE49-F238E27FC236}">
                    <a16:creationId xmlns=""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59" name="Google Shape;4214;p57">
                <a:extLst>
                  <a:ext uri="{FF2B5EF4-FFF2-40B4-BE49-F238E27FC236}">
                    <a16:creationId xmlns=""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0" name="Google Shape;4215;p57">
                <a:extLst>
                  <a:ext uri="{FF2B5EF4-FFF2-40B4-BE49-F238E27FC236}">
                    <a16:creationId xmlns=""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1" name="Google Shape;4216;p57">
                <a:extLst>
                  <a:ext uri="{FF2B5EF4-FFF2-40B4-BE49-F238E27FC236}">
                    <a16:creationId xmlns=""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3" name="Google Shape;4217;p57">
                <a:extLst>
                  <a:ext uri="{FF2B5EF4-FFF2-40B4-BE49-F238E27FC236}">
                    <a16:creationId xmlns=""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5" name="Google Shape;4218;p57">
                <a:extLst>
                  <a:ext uri="{FF2B5EF4-FFF2-40B4-BE49-F238E27FC236}">
                    <a16:creationId xmlns=""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6" name="Google Shape;4219;p57">
                <a:extLst>
                  <a:ext uri="{FF2B5EF4-FFF2-40B4-BE49-F238E27FC236}">
                    <a16:creationId xmlns=""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7" name="Google Shape;4220;p57">
                <a:extLst>
                  <a:ext uri="{FF2B5EF4-FFF2-40B4-BE49-F238E27FC236}">
                    <a16:creationId xmlns=""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8" name="Google Shape;4221;p57">
                <a:extLst>
                  <a:ext uri="{FF2B5EF4-FFF2-40B4-BE49-F238E27FC236}">
                    <a16:creationId xmlns=""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69" name="Google Shape;4222;p57">
                <a:extLst>
                  <a:ext uri="{FF2B5EF4-FFF2-40B4-BE49-F238E27FC236}">
                    <a16:creationId xmlns=""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0" name="Google Shape;4223;p57">
                <a:extLst>
                  <a:ext uri="{FF2B5EF4-FFF2-40B4-BE49-F238E27FC236}">
                    <a16:creationId xmlns=""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1" name="Google Shape;4224;p57">
                <a:extLst>
                  <a:ext uri="{FF2B5EF4-FFF2-40B4-BE49-F238E27FC236}">
                    <a16:creationId xmlns=""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2" name="Google Shape;4225;p57">
                <a:extLst>
                  <a:ext uri="{FF2B5EF4-FFF2-40B4-BE49-F238E27FC236}">
                    <a16:creationId xmlns=""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3" name="Google Shape;4226;p57">
                <a:extLst>
                  <a:ext uri="{FF2B5EF4-FFF2-40B4-BE49-F238E27FC236}">
                    <a16:creationId xmlns=""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4" name="Google Shape;4227;p57">
                <a:extLst>
                  <a:ext uri="{FF2B5EF4-FFF2-40B4-BE49-F238E27FC236}">
                    <a16:creationId xmlns=""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5" name="Google Shape;4228;p57">
                <a:extLst>
                  <a:ext uri="{FF2B5EF4-FFF2-40B4-BE49-F238E27FC236}">
                    <a16:creationId xmlns=""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6" name="Google Shape;4229;p57">
                <a:extLst>
                  <a:ext uri="{FF2B5EF4-FFF2-40B4-BE49-F238E27FC236}">
                    <a16:creationId xmlns=""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7" name="Google Shape;4230;p57">
                <a:extLst>
                  <a:ext uri="{FF2B5EF4-FFF2-40B4-BE49-F238E27FC236}">
                    <a16:creationId xmlns=""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8" name="Google Shape;4231;p57">
                <a:extLst>
                  <a:ext uri="{FF2B5EF4-FFF2-40B4-BE49-F238E27FC236}">
                    <a16:creationId xmlns=""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79" name="Google Shape;4232;p57">
                <a:extLst>
                  <a:ext uri="{FF2B5EF4-FFF2-40B4-BE49-F238E27FC236}">
                    <a16:creationId xmlns=""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0" name="Google Shape;4233;p57">
                <a:extLst>
                  <a:ext uri="{FF2B5EF4-FFF2-40B4-BE49-F238E27FC236}">
                    <a16:creationId xmlns=""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1" name="Google Shape;4234;p57">
                <a:extLst>
                  <a:ext uri="{FF2B5EF4-FFF2-40B4-BE49-F238E27FC236}">
                    <a16:creationId xmlns=""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2" name="Google Shape;4235;p57">
                <a:extLst>
                  <a:ext uri="{FF2B5EF4-FFF2-40B4-BE49-F238E27FC236}">
                    <a16:creationId xmlns=""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3" name="Google Shape;4236;p57">
                <a:extLst>
                  <a:ext uri="{FF2B5EF4-FFF2-40B4-BE49-F238E27FC236}">
                    <a16:creationId xmlns=""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4" name="Google Shape;4237;p57">
                <a:extLst>
                  <a:ext uri="{FF2B5EF4-FFF2-40B4-BE49-F238E27FC236}">
                    <a16:creationId xmlns=""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5" name="Google Shape;4238;p57">
                <a:extLst>
                  <a:ext uri="{FF2B5EF4-FFF2-40B4-BE49-F238E27FC236}">
                    <a16:creationId xmlns=""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6" name="Google Shape;4239;p57">
                <a:extLst>
                  <a:ext uri="{FF2B5EF4-FFF2-40B4-BE49-F238E27FC236}">
                    <a16:creationId xmlns=""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7" name="Google Shape;4240;p57">
                <a:extLst>
                  <a:ext uri="{FF2B5EF4-FFF2-40B4-BE49-F238E27FC236}">
                    <a16:creationId xmlns=""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8" name="Google Shape;4241;p57">
                <a:extLst>
                  <a:ext uri="{FF2B5EF4-FFF2-40B4-BE49-F238E27FC236}">
                    <a16:creationId xmlns=""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9" name="Google Shape;4242;p57">
                <a:extLst>
                  <a:ext uri="{FF2B5EF4-FFF2-40B4-BE49-F238E27FC236}">
                    <a16:creationId xmlns=""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0" name="Google Shape;4243;p57">
                <a:extLst>
                  <a:ext uri="{FF2B5EF4-FFF2-40B4-BE49-F238E27FC236}">
                    <a16:creationId xmlns=""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1" name="Google Shape;4244;p57">
                <a:extLst>
                  <a:ext uri="{FF2B5EF4-FFF2-40B4-BE49-F238E27FC236}">
                    <a16:creationId xmlns=""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2" name="Google Shape;4245;p57">
                <a:extLst>
                  <a:ext uri="{FF2B5EF4-FFF2-40B4-BE49-F238E27FC236}">
                    <a16:creationId xmlns=""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3" name="Google Shape;4246;p57">
                <a:extLst>
                  <a:ext uri="{FF2B5EF4-FFF2-40B4-BE49-F238E27FC236}">
                    <a16:creationId xmlns=""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4" name="Google Shape;4247;p57">
                <a:extLst>
                  <a:ext uri="{FF2B5EF4-FFF2-40B4-BE49-F238E27FC236}">
                    <a16:creationId xmlns=""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5" name="Google Shape;4248;p57">
                <a:extLst>
                  <a:ext uri="{FF2B5EF4-FFF2-40B4-BE49-F238E27FC236}">
                    <a16:creationId xmlns=""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6" name="Google Shape;4249;p57">
                <a:extLst>
                  <a:ext uri="{FF2B5EF4-FFF2-40B4-BE49-F238E27FC236}">
                    <a16:creationId xmlns=""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7" name="Google Shape;4250;p57">
                <a:extLst>
                  <a:ext uri="{FF2B5EF4-FFF2-40B4-BE49-F238E27FC236}">
                    <a16:creationId xmlns=""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8" name="Google Shape;4251;p57">
                <a:extLst>
                  <a:ext uri="{FF2B5EF4-FFF2-40B4-BE49-F238E27FC236}">
                    <a16:creationId xmlns=""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99" name="Google Shape;4252;p57">
                <a:extLst>
                  <a:ext uri="{FF2B5EF4-FFF2-40B4-BE49-F238E27FC236}">
                    <a16:creationId xmlns=""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grpSp>
        <p:sp>
          <p:nvSpPr>
            <p:cNvPr id="23" name="Rectangle: Rounded Corners 22">
              <a:extLst>
                <a:ext uri="{FF2B5EF4-FFF2-40B4-BE49-F238E27FC236}">
                  <a16:creationId xmlns=""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a:solidFill>
                  <a:srgbClr val="F4FEFF"/>
                </a:solidFill>
                <a:latin typeface="Arial"/>
              </a:endParaRPr>
            </a:p>
          </p:txBody>
        </p:sp>
        <p:grpSp>
          <p:nvGrpSpPr>
            <p:cNvPr id="25" name="Group 24">
              <a:extLst>
                <a:ext uri="{FF2B5EF4-FFF2-40B4-BE49-F238E27FC236}">
                  <a16:creationId xmlns=""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algn="ctr">
                <a:defRPr/>
              </a:pPr>
              <a:endParaRPr lang="en-US" sz="2800" kern="0">
                <a:solidFill>
                  <a:prstClr val="black"/>
                </a:solidFill>
                <a:latin typeface="#9Slide02 Noi dung dai"/>
              </a:endParaRPr>
            </a:p>
          </p:txBody>
        </p:sp>
        <p:sp>
          <p:nvSpPr>
            <p:cNvPr id="32" name="TextBox 31">
              <a:extLst>
                <a:ext uri="{FF2B5EF4-FFF2-40B4-BE49-F238E27FC236}">
                  <a16:creationId xmlns=""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cs typeface="Calibri" panose="020F0502020204030204" pitchFamily="34" charset="0"/>
                </a:rPr>
                <a:t>Tóm tắt</a:t>
              </a:r>
            </a:p>
          </p:txBody>
        </p:sp>
        <p:sp>
          <p:nvSpPr>
            <p:cNvPr id="33" name="TextBox 32">
              <a:extLst>
                <a:ext uri="{FF2B5EF4-FFF2-40B4-BE49-F238E27FC236}">
                  <a16:creationId xmlns="" xmlns:a16="http://schemas.microsoft.com/office/drawing/2014/main" id="{130503BF-F7F0-4753-80DF-CB85DA8D8AE6}"/>
                </a:ext>
              </a:extLst>
            </p:cNvPr>
            <p:cNvSpPr txBox="1"/>
            <p:nvPr/>
          </p:nvSpPr>
          <p:spPr>
            <a:xfrm>
              <a:off x="206683" y="4031500"/>
              <a:ext cx="1489518" cy="861774"/>
            </a:xfrm>
            <a:prstGeom prst="rect">
              <a:avLst/>
            </a:prstGeom>
            <a:noFill/>
          </p:spPr>
          <p:txBody>
            <a:bodyPr wrap="square" lIns="0" tIns="0" rIns="0" bIns="0" rtlCol="0">
              <a:spAutoFit/>
            </a:bodyPr>
            <a:lstStyle/>
            <a:p>
              <a:pPr algn="ctr">
                <a:defRPr/>
              </a:pPr>
              <a:r>
                <a:rPr lang="en-US" sz="2800" b="1" kern="0" dirty="0" err="1">
                  <a:solidFill>
                    <a:srgbClr val="156336"/>
                  </a:solidFill>
                  <a:cs typeface="Calibri" panose="020F0502020204030204" pitchFamily="34" charset="0"/>
                </a:rPr>
                <a:t>Kiến</a:t>
              </a:r>
              <a:r>
                <a:rPr lang="en-US" sz="2800" b="1" kern="0" dirty="0">
                  <a:solidFill>
                    <a:srgbClr val="156336"/>
                  </a:solidFill>
                  <a:cs typeface="Calibri" panose="020F0502020204030204" pitchFamily="34" charset="0"/>
                </a:rPr>
                <a:t> </a:t>
              </a:r>
              <a:r>
                <a:rPr lang="en-US" sz="2800" b="1" kern="0" dirty="0" err="1">
                  <a:solidFill>
                    <a:srgbClr val="156336"/>
                  </a:solidFill>
                  <a:cs typeface="Calibri" panose="020F0502020204030204" pitchFamily="34" charset="0"/>
                </a:rPr>
                <a:t>chúa</a:t>
              </a:r>
              <a:endParaRPr lang="en-US" sz="2800" b="1" kern="0" dirty="0">
                <a:solidFill>
                  <a:srgbClr val="156336"/>
                </a:solidFill>
                <a:cs typeface="Calibri" panose="020F0502020204030204" pitchFamily="34" charset="0"/>
              </a:endParaRPr>
            </a:p>
          </p:txBody>
        </p:sp>
        <p:sp>
          <p:nvSpPr>
            <p:cNvPr id="34" name="TextBox 33">
              <a:extLst>
                <a:ext uri="{FF2B5EF4-FFF2-40B4-BE49-F238E27FC236}">
                  <a16:creationId xmlns=""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algn="ctr">
                <a:defRPr/>
              </a:pPr>
              <a:r>
                <a:rPr lang="en-US" sz="2800" b="1" kern="0" dirty="0" err="1">
                  <a:solidFill>
                    <a:srgbClr val="156336"/>
                  </a:solidFill>
                  <a:cs typeface="Calibri" panose="020F0502020204030204" pitchFamily="34" charset="0"/>
                </a:rPr>
                <a:t>Ve</a:t>
              </a:r>
              <a:r>
                <a:rPr lang="en-US" sz="2800" b="1" kern="0" dirty="0">
                  <a:solidFill>
                    <a:srgbClr val="156336"/>
                  </a:solidFill>
                  <a:cs typeface="Calibri" panose="020F0502020204030204" pitchFamily="34" charset="0"/>
                </a:rPr>
                <a:t> </a:t>
              </a:r>
              <a:r>
                <a:rPr lang="en-US" sz="2800" b="1" kern="0" dirty="0" err="1">
                  <a:solidFill>
                    <a:srgbClr val="156336"/>
                  </a:solidFill>
                  <a:cs typeface="Calibri" panose="020F0502020204030204" pitchFamily="34" charset="0"/>
                </a:rPr>
                <a:t>sầu</a:t>
              </a:r>
              <a:endParaRPr lang="en-US" sz="2800" b="1" kern="0" dirty="0">
                <a:solidFill>
                  <a:srgbClr val="156336"/>
                </a:solidFill>
                <a:cs typeface="Calibri" panose="020F0502020204030204" pitchFamily="34" charset="0"/>
              </a:endParaRPr>
            </a:p>
          </p:txBody>
        </p:sp>
        <p:sp>
          <p:nvSpPr>
            <p:cNvPr id="35" name="TextBox 34">
              <a:extLst>
                <a:ext uri="{FF2B5EF4-FFF2-40B4-BE49-F238E27FC236}">
                  <a16:creationId xmlns="" xmlns:a16="http://schemas.microsoft.com/office/drawing/2014/main" id="{E0C087A1-DC36-4B9D-9A12-A0B2C180C78C}"/>
                </a:ext>
              </a:extLst>
            </p:cNvPr>
            <p:cNvSpPr txBox="1"/>
            <p:nvPr/>
          </p:nvSpPr>
          <p:spPr>
            <a:xfrm>
              <a:off x="2123535" y="3514647"/>
              <a:ext cx="1653611" cy="861774"/>
            </a:xfrm>
            <a:prstGeom prst="rect">
              <a:avLst/>
            </a:prstGeom>
            <a:noFill/>
          </p:spPr>
          <p:txBody>
            <a:bodyPr wrap="square" lIns="0" tIns="0" rIns="0" bIns="0" rtlCol="0">
              <a:spAutoFit/>
            </a:bodyPr>
            <a:lstStyle/>
            <a:p>
              <a:pPr algn="ctr">
                <a:defRPr/>
              </a:pPr>
              <a:r>
                <a:rPr lang="en-US" sz="2800" b="1" dirty="0">
                  <a:solidFill>
                    <a:srgbClr val="70AD47">
                      <a:lumMod val="75000"/>
                    </a:srgbClr>
                  </a:solidFill>
                  <a:cs typeface="Calibri" panose="020F0502020204030204" pitchFamily="34" charset="0"/>
                </a:rPr>
                <a:t>9 490 </a:t>
              </a:r>
              <a:r>
                <a:rPr lang="en-US" sz="2800" b="1" dirty="0" err="1">
                  <a:solidFill>
                    <a:srgbClr val="70AD47">
                      <a:lumMod val="75000"/>
                    </a:srgbClr>
                  </a:solidFill>
                  <a:cs typeface="Calibri" panose="020F0502020204030204" pitchFamily="34" charset="0"/>
                </a:rPr>
                <a:t>ngày</a:t>
              </a:r>
              <a:endParaRPr lang="en-US" sz="2800" b="1" dirty="0">
                <a:solidFill>
                  <a:srgbClr val="70AD47">
                    <a:lumMod val="75000"/>
                  </a:srgbClr>
                </a:solidFill>
                <a:cs typeface="Calibri" panose="020F0502020204030204" pitchFamily="34" charset="0"/>
              </a:endParaRPr>
            </a:p>
          </p:txBody>
        </p:sp>
      </p:grpSp>
      <p:sp>
        <p:nvSpPr>
          <p:cNvPr id="101" name="TextBox 100">
            <a:extLst>
              <a:ext uri="{FF2B5EF4-FFF2-40B4-BE49-F238E27FC236}">
                <a16:creationId xmlns="" xmlns:a16="http://schemas.microsoft.com/office/drawing/2014/main" id="{F41F2570-FDA1-4300-8A7B-0A87146F64B2}"/>
              </a:ext>
            </a:extLst>
          </p:cNvPr>
          <p:cNvSpPr txBox="1"/>
          <p:nvPr/>
        </p:nvSpPr>
        <p:spPr>
          <a:xfrm>
            <a:off x="1292681" y="4951841"/>
            <a:ext cx="1240209" cy="430887"/>
          </a:xfrm>
          <a:prstGeom prst="rect">
            <a:avLst/>
          </a:prstGeom>
          <a:noFill/>
        </p:spPr>
        <p:txBody>
          <a:bodyPr wrap="square" lIns="0" tIns="0" rIns="0" bIns="0" rtlCol="0">
            <a:spAutoFit/>
          </a:bodyPr>
          <a:lstStyle/>
          <a:p>
            <a:pPr algn="ctr">
              <a:defRPr/>
            </a:pPr>
            <a:r>
              <a:rPr lang="en-US" sz="2800" b="1" dirty="0">
                <a:solidFill>
                  <a:srgbClr val="0070C0"/>
                </a:solidFill>
                <a:cs typeface="Calibri" panose="020F0502020204030204" pitchFamily="34" charset="0"/>
              </a:rPr>
              <a:t>? </a:t>
            </a:r>
            <a:r>
              <a:rPr lang="en-US" sz="2800" b="1" dirty="0" err="1">
                <a:solidFill>
                  <a:srgbClr val="0070C0"/>
                </a:solidFill>
                <a:cs typeface="Calibri" panose="020F0502020204030204" pitchFamily="34" charset="0"/>
              </a:rPr>
              <a:t>ngày</a:t>
            </a:r>
            <a:endParaRPr lang="en-US" sz="2800" b="1" dirty="0">
              <a:solidFill>
                <a:srgbClr val="0070C0"/>
              </a:solidFill>
              <a:cs typeface="Calibri" panose="020F0502020204030204" pitchFamily="34" charset="0"/>
            </a:endParaRPr>
          </a:p>
        </p:txBody>
      </p:sp>
    </p:spTree>
    <p:extLst>
      <p:ext uri="{BB962C8B-B14F-4D97-AF65-F5344CB8AC3E}">
        <p14:creationId xmlns:p14="http://schemas.microsoft.com/office/powerpoint/2010/main" val="41504818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506</Words>
  <Application>Microsoft Office PowerPoint</Application>
  <PresentationFormat>On-screen Show (4:3)</PresentationFormat>
  <Paragraphs>79</Paragraphs>
  <Slides>9</Slides>
  <Notes>3</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3_Office Theme</vt:lpstr>
      <vt:lpstr>1_Office 主题</vt:lpstr>
      <vt:lpstr>2_Office 主题</vt:lpstr>
      <vt:lpstr>3_Office 主题</vt:lpstr>
      <vt:lpstr>1_Office Theme</vt:lpstr>
      <vt:lpstr>2_Office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2026-04-10T07:06:55Z</dcterms:created>
  <dcterms:modified xsi:type="dcterms:W3CDTF">2026-04-10T08:22:52Z</dcterms:modified>
</cp:coreProperties>
</file>