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  <p:sldMasterId id="2147483756" r:id="rId4"/>
    <p:sldMasterId id="2147483798" r:id="rId5"/>
    <p:sldMasterId id="2147483840" r:id="rId6"/>
    <p:sldMasterId id="2147483852" r:id="rId7"/>
    <p:sldMasterId id="2147483864" r:id="rId8"/>
  </p:sldMasterIdLst>
  <p:notesMasterIdLst>
    <p:notesMasterId r:id="rId17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49A9-9637-4A4F-9D46-20BFBA826865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EB6C7-FDC9-451D-A133-828CD4A7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9E4B-DA25-4D59-97C1-3D5DE451318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9E4B-DA25-4D59-97C1-3D5DE451318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9E4B-DA25-4D59-97C1-3D5DE451318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9E4B-DA25-4D59-97C1-3D5DE451318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444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79196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55335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152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0983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3442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7389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7135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668673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629249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2632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9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9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45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163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413515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305327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63563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63563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7102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0721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63563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58068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8105203" y="170929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12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32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8295703" y="136547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0764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93379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4789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961891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93288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8601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9535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42904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396987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902156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52100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094101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4836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973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3722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8667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59618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52274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24970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59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59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09045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64930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112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03308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78977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882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7246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412310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6666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119263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46554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47486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500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34556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2395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651635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9684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795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956126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270126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0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8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2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878278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97419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63563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635636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745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6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43280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635636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047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8105203" y="170923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17748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9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8295703" y="136541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097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053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469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01753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98802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96063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80199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85375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03697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62731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57604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89056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220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251067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59665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783094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230166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098816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332486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53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53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09259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69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7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1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707465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76600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8743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512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767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06838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07780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2043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21167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88831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69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7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1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24555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4143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6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2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861097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3673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870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126264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62181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39277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7690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3981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79198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93182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6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2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876027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6777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5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62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0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24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459025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666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4322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762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37666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15304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18425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31789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96276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01355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5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62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10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24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627873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6231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848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522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52054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26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9875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99815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61550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5386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6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4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8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3490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82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53952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635638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635638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1040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8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8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38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8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635638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9659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8105203" y="170935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853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35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8295703" y="136553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23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9348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4770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445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3485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97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682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899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5088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39354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6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0030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2367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651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92169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1807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48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30041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71166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65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65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875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62732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4266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7622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234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3351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65053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8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9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2152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8128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4362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1361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12469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733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9796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45925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712731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2147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01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5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3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7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31617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9122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635637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1556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7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2828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635637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0021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8105203" y="170933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508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/>
                </a:solidFill>
              </a:rPr>
              <a:pPr/>
              <a:t>10/04/2026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34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8295703" y="136551"/>
            <a:ext cx="963488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7232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14323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3600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7220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60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63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15011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23394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89631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57118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57595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1263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3989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64397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01759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9233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5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9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052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282488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57275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45508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63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63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3132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47341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809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6471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5239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75646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7664" y="-1278286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73" y="-26898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21" y="24612600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235" y="-2926613"/>
            <a:ext cx="1646441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5698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0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0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0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167127B0-A69D-EB29-5874-BAD5C843C43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457" y="74655"/>
            <a:ext cx="1131255" cy="15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167127B0-A69D-EB29-5874-BAD5C843C43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457" y="74655"/>
            <a:ext cx="1131255" cy="15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167127B0-A69D-EB29-5874-BAD5C843C43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457" y="74655"/>
            <a:ext cx="1131255" cy="15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  <p:sldLayoutId id="2147483791" r:id="rId35"/>
    <p:sldLayoutId id="2147483792" r:id="rId36"/>
    <p:sldLayoutId id="2147483793" r:id="rId37"/>
    <p:sldLayoutId id="2147483794" r:id="rId38"/>
    <p:sldLayoutId id="2147483795" r:id="rId39"/>
    <p:sldLayoutId id="2147483796" r:id="rId40"/>
    <p:sldLayoutId id="2147483797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167127B0-A69D-EB29-5874-BAD5C843C43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457" y="74655"/>
            <a:ext cx="1131255" cy="15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9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089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năm chữ số. Số 100 000( 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7846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A2CC1D-E98A-491F-B50D-8F34B5C9F736}"/>
              </a:ext>
            </a:extLst>
          </p:cNvPr>
          <p:cNvSpPr/>
          <p:nvPr/>
        </p:nvSpPr>
        <p:spPr>
          <a:xfrm>
            <a:off x="156388" y="285750"/>
            <a:ext cx="8710082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A120CA6-AEEC-4CC0-99FF-3D718090677B}"/>
              </a:ext>
            </a:extLst>
          </p:cNvPr>
          <p:cNvSpPr/>
          <p:nvPr/>
        </p:nvSpPr>
        <p:spPr>
          <a:xfrm>
            <a:off x="156388" y="285750"/>
            <a:ext cx="8710082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88D745C-B0B6-4BE8-ACD6-E154C28C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8" y="357218"/>
            <a:ext cx="7936706" cy="270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1473AC74-0DA9-4078-AC33-AD2887921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20156"/>
              </p:ext>
            </p:extLst>
          </p:nvPr>
        </p:nvGraphicFramePr>
        <p:xfrm>
          <a:off x="323865" y="3152806"/>
          <a:ext cx="8234365" cy="36387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6873">
                  <a:extLst>
                    <a:ext uri="{9D8B030D-6E8A-4147-A177-3AD203B41FA5}">
                      <a16:colId xmlns:a16="http://schemas.microsoft.com/office/drawing/2014/main" xmlns="" val="1145041555"/>
                    </a:ext>
                  </a:extLst>
                </a:gridCol>
                <a:gridCol w="1646873">
                  <a:extLst>
                    <a:ext uri="{9D8B030D-6E8A-4147-A177-3AD203B41FA5}">
                      <a16:colId xmlns:a16="http://schemas.microsoft.com/office/drawing/2014/main" xmlns="" val="3765730225"/>
                    </a:ext>
                  </a:extLst>
                </a:gridCol>
                <a:gridCol w="1646873">
                  <a:extLst>
                    <a:ext uri="{9D8B030D-6E8A-4147-A177-3AD203B41FA5}">
                      <a16:colId xmlns:a16="http://schemas.microsoft.com/office/drawing/2014/main" xmlns="" val="482773286"/>
                    </a:ext>
                  </a:extLst>
                </a:gridCol>
                <a:gridCol w="1646873">
                  <a:extLst>
                    <a:ext uri="{9D8B030D-6E8A-4147-A177-3AD203B41FA5}">
                      <a16:colId xmlns:a16="http://schemas.microsoft.com/office/drawing/2014/main" xmlns="" val="1597421540"/>
                    </a:ext>
                  </a:extLst>
                </a:gridCol>
                <a:gridCol w="1646873">
                  <a:extLst>
                    <a:ext uri="{9D8B030D-6E8A-4147-A177-3AD203B41FA5}">
                      <a16:colId xmlns:a16="http://schemas.microsoft.com/office/drawing/2014/main" xmlns="" val="495548842"/>
                    </a:ext>
                  </a:extLst>
                </a:gridCol>
              </a:tblGrid>
              <a:tr h="487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4425689"/>
                  </a:ext>
                </a:extLst>
              </a:tr>
              <a:tr h="212314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82976"/>
                  </a:ext>
                </a:extLst>
              </a:tr>
              <a:tr h="81457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2733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46144A-9C63-45F9-85EC-CD043F8E0DF0}"/>
              </a:ext>
            </a:extLst>
          </p:cNvPr>
          <p:cNvSpPr txBox="1"/>
          <p:nvPr/>
        </p:nvSpPr>
        <p:spPr>
          <a:xfrm>
            <a:off x="628651" y="5172091"/>
            <a:ext cx="125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037C2EC-8D6A-4CDC-898F-CF6BA08835F4}"/>
              </a:ext>
            </a:extLst>
          </p:cNvPr>
          <p:cNvSpPr txBox="1"/>
          <p:nvPr/>
        </p:nvSpPr>
        <p:spPr>
          <a:xfrm>
            <a:off x="535783" y="5943631"/>
            <a:ext cx="12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BDEA15E-9C34-42BA-8070-6C441A0C7A1B}"/>
              </a:ext>
            </a:extLst>
          </p:cNvPr>
          <p:cNvSpPr txBox="1"/>
          <p:nvPr/>
        </p:nvSpPr>
        <p:spPr>
          <a:xfrm>
            <a:off x="2393158" y="5162566"/>
            <a:ext cx="1114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76EB7CC-1E2C-43DD-87A2-71C36914005B}"/>
              </a:ext>
            </a:extLst>
          </p:cNvPr>
          <p:cNvSpPr txBox="1"/>
          <p:nvPr/>
        </p:nvSpPr>
        <p:spPr>
          <a:xfrm>
            <a:off x="2386015" y="4610116"/>
            <a:ext cx="1114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105AFC8-F197-4EAC-A8F7-75DF1C5AA732}"/>
              </a:ext>
            </a:extLst>
          </p:cNvPr>
          <p:cNvSpPr txBox="1"/>
          <p:nvPr/>
        </p:nvSpPr>
        <p:spPr>
          <a:xfrm>
            <a:off x="2200276" y="5934106"/>
            <a:ext cx="12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50C0A90-E974-45F3-930B-026F62A29759}"/>
              </a:ext>
            </a:extLst>
          </p:cNvPr>
          <p:cNvSpPr txBox="1"/>
          <p:nvPr/>
        </p:nvSpPr>
        <p:spPr>
          <a:xfrm>
            <a:off x="3843340" y="5114956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6902E5E-E23D-4486-9357-27622544CE91}"/>
              </a:ext>
            </a:extLst>
          </p:cNvPr>
          <p:cNvSpPr txBox="1"/>
          <p:nvPr/>
        </p:nvSpPr>
        <p:spPr>
          <a:xfrm>
            <a:off x="3821908" y="4524406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C3876C-6B3D-476A-9AF5-13B74B10DC86}"/>
              </a:ext>
            </a:extLst>
          </p:cNvPr>
          <p:cNvSpPr txBox="1"/>
          <p:nvPr/>
        </p:nvSpPr>
        <p:spPr>
          <a:xfrm>
            <a:off x="3814765" y="3962431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FD229FD-4F93-494D-A3BB-8D07D419A73F}"/>
              </a:ext>
            </a:extLst>
          </p:cNvPr>
          <p:cNvSpPr txBox="1"/>
          <p:nvPr/>
        </p:nvSpPr>
        <p:spPr>
          <a:xfrm>
            <a:off x="3829051" y="5943631"/>
            <a:ext cx="12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D84C63D-20A3-4FBC-9F6E-A8B3D2B07106}"/>
              </a:ext>
            </a:extLst>
          </p:cNvPr>
          <p:cNvSpPr txBox="1"/>
          <p:nvPr/>
        </p:nvSpPr>
        <p:spPr>
          <a:xfrm>
            <a:off x="5550694" y="5143531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63A2058-A398-40F1-9C90-404E39F468D9}"/>
              </a:ext>
            </a:extLst>
          </p:cNvPr>
          <p:cNvSpPr txBox="1"/>
          <p:nvPr/>
        </p:nvSpPr>
        <p:spPr>
          <a:xfrm>
            <a:off x="5543551" y="4591081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1BDB2B4-6A09-445A-99B9-2F13BA7DCEA5}"/>
              </a:ext>
            </a:extLst>
          </p:cNvPr>
          <p:cNvSpPr txBox="1"/>
          <p:nvPr/>
        </p:nvSpPr>
        <p:spPr>
          <a:xfrm>
            <a:off x="5550694" y="5886481"/>
            <a:ext cx="12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578B65-1A8E-4FDD-B7AA-4ED105454917}"/>
              </a:ext>
            </a:extLst>
          </p:cNvPr>
          <p:cNvSpPr txBox="1"/>
          <p:nvPr/>
        </p:nvSpPr>
        <p:spPr>
          <a:xfrm>
            <a:off x="7179469" y="5153056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65543F1-872B-4EF9-BD67-39722EDD7A82}"/>
              </a:ext>
            </a:extLst>
          </p:cNvPr>
          <p:cNvSpPr txBox="1"/>
          <p:nvPr/>
        </p:nvSpPr>
        <p:spPr>
          <a:xfrm>
            <a:off x="7179469" y="4648231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831CC5B-5C7A-4AE9-ABA7-87D7281F3F68}"/>
              </a:ext>
            </a:extLst>
          </p:cNvPr>
          <p:cNvSpPr txBox="1"/>
          <p:nvPr/>
        </p:nvSpPr>
        <p:spPr>
          <a:xfrm>
            <a:off x="7179469" y="4152931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09D68F8-A88E-4FCB-AA43-6014484E22F4}"/>
              </a:ext>
            </a:extLst>
          </p:cNvPr>
          <p:cNvSpPr txBox="1"/>
          <p:nvPr/>
        </p:nvSpPr>
        <p:spPr>
          <a:xfrm>
            <a:off x="7172326" y="3676652"/>
            <a:ext cx="111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5E9ECFE-1C6A-4FE4-A2AB-D0317623E08E}"/>
              </a:ext>
            </a:extLst>
          </p:cNvPr>
          <p:cNvSpPr txBox="1"/>
          <p:nvPr/>
        </p:nvSpPr>
        <p:spPr>
          <a:xfrm>
            <a:off x="7158037" y="5867431"/>
            <a:ext cx="12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0647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A2CC1D-E98A-491F-B50D-8F34B5C9F736}"/>
              </a:ext>
            </a:extLst>
          </p:cNvPr>
          <p:cNvSpPr/>
          <p:nvPr/>
        </p:nvSpPr>
        <p:spPr>
          <a:xfrm>
            <a:off x="156388" y="285750"/>
            <a:ext cx="8710082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FA0E42-4A28-4A57-99BD-B0C31F93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20" y="690565"/>
            <a:ext cx="6043613" cy="2469649"/>
          </a:xfrm>
          <a:prstGeom prst="rect">
            <a:avLst/>
          </a:prstGeom>
        </p:spPr>
      </p:pic>
      <p:sp>
        <p:nvSpPr>
          <p:cNvPr id="33" name="Plaque 32">
            <a:extLst>
              <a:ext uri="{FF2B5EF4-FFF2-40B4-BE49-F238E27FC236}">
                <a16:creationId xmlns:a16="http://schemas.microsoft.com/office/drawing/2014/main" xmlns="" id="{2579B04B-7228-4AE9-A7BC-338568780E51}"/>
              </a:ext>
            </a:extLst>
          </p:cNvPr>
          <p:cNvSpPr/>
          <p:nvPr/>
        </p:nvSpPr>
        <p:spPr>
          <a:xfrm>
            <a:off x="1189274" y="3515765"/>
            <a:ext cx="6683153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gồm: 1 chục nghìn, 2 nghìn, 3 trăm, 2 chục và  4 đơn vị</a:t>
            </a: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xmlns="" id="{A95CDB32-8F91-4876-A464-9F3366C3C4EE}"/>
              </a:ext>
            </a:extLst>
          </p:cNvPr>
          <p:cNvSpPr/>
          <p:nvPr/>
        </p:nvSpPr>
        <p:spPr>
          <a:xfrm>
            <a:off x="1189274" y="4963592"/>
            <a:ext cx="6683153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12 324.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tram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10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3C11074B-DA60-494C-8DFA-23D9AF6A4E31}"/>
              </a:ext>
            </a:extLst>
          </p:cNvPr>
          <p:cNvSpPr/>
          <p:nvPr/>
        </p:nvSpPr>
        <p:spPr>
          <a:xfrm>
            <a:off x="269501" y="391887"/>
            <a:ext cx="8581605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6ADCCC52-A146-4636-A8C5-360F8CCA492C}"/>
              </a:ext>
            </a:extLst>
          </p:cNvPr>
          <p:cNvGrpSpPr/>
          <p:nvPr/>
        </p:nvGrpSpPr>
        <p:grpSpPr>
          <a:xfrm>
            <a:off x="777679" y="697326"/>
            <a:ext cx="3708596" cy="1203497"/>
            <a:chOff x="2697431" y="1071030"/>
            <a:chExt cx="4944794" cy="120349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vi-VN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prstClr val="white"/>
                    </a:solidFill>
                  </a:rPr>
                  <a:t>1</a:t>
                </a:r>
                <a:endParaRPr lang="vi-VN" sz="3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4373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FF5050"/>
                  </a:solidFill>
                </a:rPr>
                <a:t>Hoàn</a:t>
              </a:r>
              <a:r>
                <a:rPr lang="en-US" sz="3600" b="1" dirty="0">
                  <a:solidFill>
                    <a:srgbClr val="FF5050"/>
                  </a:solidFill>
                </a:rPr>
                <a:t> </a:t>
              </a:r>
              <a:r>
                <a:rPr lang="en-US" sz="36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3600" b="1" dirty="0">
                  <a:solidFill>
                    <a:srgbClr val="FF5050"/>
                  </a:solidFill>
                </a:rPr>
                <a:t> </a:t>
              </a:r>
              <a:r>
                <a:rPr lang="en-US" sz="3600" b="1" dirty="0" err="1">
                  <a:solidFill>
                    <a:srgbClr val="FF5050"/>
                  </a:solidFill>
                </a:rPr>
                <a:t>bảng</a:t>
              </a:r>
              <a:r>
                <a:rPr lang="en-US" sz="3600" b="1" dirty="0">
                  <a:solidFill>
                    <a:srgbClr val="FF5050"/>
                  </a:solidFill>
                </a:rPr>
                <a:t> </a:t>
              </a:r>
              <a:r>
                <a:rPr lang="en-US" sz="3600" b="1" dirty="0" err="1">
                  <a:solidFill>
                    <a:srgbClr val="FF5050"/>
                  </a:solidFill>
                </a:rPr>
                <a:t>sau</a:t>
              </a:r>
              <a:endParaRPr lang="vi-VN" sz="3600" b="1" dirty="0">
                <a:solidFill>
                  <a:srgbClr val="FF505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107FCD-FE4D-4AB9-97F7-9373A893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8" y="1514477"/>
            <a:ext cx="8286751" cy="4314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D14775A-4B8C-4330-A7F4-6E0BA4D42497}"/>
              </a:ext>
            </a:extLst>
          </p:cNvPr>
          <p:cNvSpPr/>
          <p:nvPr/>
        </p:nvSpPr>
        <p:spPr>
          <a:xfrm>
            <a:off x="5850733" y="3219450"/>
            <a:ext cx="104298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57 465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1A40E24E-329C-4130-9E06-BFC519FBFB11}"/>
              </a:ext>
            </a:extLst>
          </p:cNvPr>
          <p:cNvSpPr/>
          <p:nvPr/>
        </p:nvSpPr>
        <p:spPr>
          <a:xfrm>
            <a:off x="6915161" y="3200400"/>
            <a:ext cx="1757363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bốn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146B6B2-2127-4A8F-A11B-B35285E92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" y="5286399"/>
            <a:ext cx="891628" cy="1580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12A4B54-C7E0-47E4-B5E9-FF3E323D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7846045" y="25"/>
            <a:ext cx="1474802" cy="217910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ED79DB4B-3884-4947-8872-8E3288AA55BF}"/>
              </a:ext>
            </a:extLst>
          </p:cNvPr>
          <p:cNvSpPr/>
          <p:nvPr/>
        </p:nvSpPr>
        <p:spPr>
          <a:xfrm>
            <a:off x="700087" y="3810008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A21808E9-AFA6-42DC-ACE2-2CDA66B77C66}"/>
              </a:ext>
            </a:extLst>
          </p:cNvPr>
          <p:cNvSpPr/>
          <p:nvPr/>
        </p:nvSpPr>
        <p:spPr>
          <a:xfrm>
            <a:off x="1750218" y="3781425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2329B94-B7FD-4D89-B680-27E6AA1A6E76}"/>
              </a:ext>
            </a:extLst>
          </p:cNvPr>
          <p:cNvSpPr/>
          <p:nvPr/>
        </p:nvSpPr>
        <p:spPr>
          <a:xfrm>
            <a:off x="2850356" y="3781425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5B52F6A-4C1B-480F-9687-81EB54387665}"/>
              </a:ext>
            </a:extLst>
          </p:cNvPr>
          <p:cNvSpPr/>
          <p:nvPr/>
        </p:nvSpPr>
        <p:spPr>
          <a:xfrm>
            <a:off x="3814762" y="3800483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71A41D1-6595-4A48-A495-A226AA68BD91}"/>
              </a:ext>
            </a:extLst>
          </p:cNvPr>
          <p:cNvSpPr/>
          <p:nvPr/>
        </p:nvSpPr>
        <p:spPr>
          <a:xfrm>
            <a:off x="4872037" y="3810008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B359AD2E-3BB9-4151-97DB-5B969C331A29}"/>
              </a:ext>
            </a:extLst>
          </p:cNvPr>
          <p:cNvSpPr/>
          <p:nvPr/>
        </p:nvSpPr>
        <p:spPr>
          <a:xfrm>
            <a:off x="6915161" y="3733800"/>
            <a:ext cx="1757363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Chín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5F367B5-65B4-4169-A987-F4E7A7AFE802}"/>
              </a:ext>
            </a:extLst>
          </p:cNvPr>
          <p:cNvSpPr/>
          <p:nvPr/>
        </p:nvSpPr>
        <p:spPr>
          <a:xfrm>
            <a:off x="650081" y="4791100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25BB74BB-46F2-471B-AC57-4D01449F94D0}"/>
              </a:ext>
            </a:extLst>
          </p:cNvPr>
          <p:cNvSpPr/>
          <p:nvPr/>
        </p:nvSpPr>
        <p:spPr>
          <a:xfrm>
            <a:off x="1700212" y="4762525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F617BA3-5168-487B-AF3D-9004F351C19D}"/>
              </a:ext>
            </a:extLst>
          </p:cNvPr>
          <p:cNvSpPr/>
          <p:nvPr/>
        </p:nvSpPr>
        <p:spPr>
          <a:xfrm>
            <a:off x="2800349" y="4762525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D39D779A-25A2-4B13-91A7-0804E17DC9B6}"/>
              </a:ext>
            </a:extLst>
          </p:cNvPr>
          <p:cNvSpPr/>
          <p:nvPr/>
        </p:nvSpPr>
        <p:spPr>
          <a:xfrm>
            <a:off x="3764756" y="4781575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DF502898-FB2E-438E-B0E4-EB9C801B1CEF}"/>
              </a:ext>
            </a:extLst>
          </p:cNvPr>
          <p:cNvSpPr/>
          <p:nvPr/>
        </p:nvSpPr>
        <p:spPr>
          <a:xfrm>
            <a:off x="4822031" y="4791100"/>
            <a:ext cx="821532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989C5CE-7383-4C12-ACE7-E44857B9C278}"/>
              </a:ext>
            </a:extLst>
          </p:cNvPr>
          <p:cNvSpPr/>
          <p:nvPr/>
        </p:nvSpPr>
        <p:spPr>
          <a:xfrm>
            <a:off x="5815012" y="4714875"/>
            <a:ext cx="104298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125024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3C11074B-DA60-494C-8DFA-23D9AF6A4E31}"/>
              </a:ext>
            </a:extLst>
          </p:cNvPr>
          <p:cNvSpPr/>
          <p:nvPr/>
        </p:nvSpPr>
        <p:spPr>
          <a:xfrm>
            <a:off x="269501" y="391887"/>
            <a:ext cx="8406414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6ADCCC52-A146-4636-A8C5-360F8CCA492C}"/>
              </a:ext>
            </a:extLst>
          </p:cNvPr>
          <p:cNvGrpSpPr/>
          <p:nvPr/>
        </p:nvGrpSpPr>
        <p:grpSpPr>
          <a:xfrm>
            <a:off x="777680" y="697309"/>
            <a:ext cx="3250035" cy="649499"/>
            <a:chOff x="2697431" y="1071030"/>
            <a:chExt cx="4333380" cy="6494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vi-VN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3600" b="1">
                    <a:solidFill>
                      <a:prstClr val="white"/>
                    </a:solidFill>
                  </a:rPr>
                  <a:t>2</a:t>
                </a:r>
                <a:endParaRPr lang="vi-VN" sz="3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3761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FF5050"/>
                  </a:solidFill>
                </a:rPr>
                <a:t>Số</a:t>
              </a:r>
              <a:endParaRPr lang="vi-VN" sz="3600" b="1" dirty="0">
                <a:solidFill>
                  <a:srgbClr val="FF5050"/>
                </a:solidFill>
              </a:endParaRPr>
            </a:p>
          </p:txBody>
        </p:sp>
      </p:grpSp>
      <p:grpSp>
        <p:nvGrpSpPr>
          <p:cNvPr id="17" name="Nhóm 28">
            <a:extLst>
              <a:ext uri="{FF2B5EF4-FFF2-40B4-BE49-F238E27FC236}">
                <a16:creationId xmlns:a16="http://schemas.microsoft.com/office/drawing/2014/main" xmlns="" id="{E326A3F4-25F0-41B5-A747-704013059A4A}"/>
              </a:ext>
            </a:extLst>
          </p:cNvPr>
          <p:cNvGrpSpPr/>
          <p:nvPr/>
        </p:nvGrpSpPr>
        <p:grpSpPr>
          <a:xfrm>
            <a:off x="341181" y="2228871"/>
            <a:ext cx="6645415" cy="683739"/>
            <a:chOff x="1156594" y="3497937"/>
            <a:chExt cx="2404040" cy="608204"/>
          </a:xfrm>
        </p:grpSpPr>
        <p:grpSp>
          <p:nvGrpSpPr>
            <p:cNvPr id="18" name="Nhóm 24">
              <a:extLst>
                <a:ext uri="{FF2B5EF4-FFF2-40B4-BE49-F238E27FC236}">
                  <a16:creationId xmlns:a16="http://schemas.microsoft.com/office/drawing/2014/main" xmlns="" id="{75A7A98D-27A4-42A0-8CC4-06901CD08029}"/>
                </a:ext>
              </a:extLst>
            </p:cNvPr>
            <p:cNvGrpSpPr/>
            <p:nvPr/>
          </p:nvGrpSpPr>
          <p:grpSpPr>
            <a:xfrm>
              <a:off x="1402729" y="3497937"/>
              <a:ext cx="2157905" cy="220294"/>
              <a:chOff x="1402729" y="3497937"/>
              <a:chExt cx="2157905" cy="220294"/>
            </a:xfrm>
          </p:grpSpPr>
          <p:cxnSp>
            <p:nvCxnSpPr>
              <p:cNvPr id="24" name="Đường kết nối Mũi tên Thẳng 9">
                <a:extLst>
                  <a:ext uri="{FF2B5EF4-FFF2-40B4-BE49-F238E27FC236}">
                    <a16:creationId xmlns:a16="http://schemas.microsoft.com/office/drawing/2014/main" xmlns="" id="{B672A6E8-4D14-49E9-93A7-A64B9EAF9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2729" y="3620703"/>
                <a:ext cx="2157905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Đường nối Thẳng 17">
                <a:extLst>
                  <a:ext uri="{FF2B5EF4-FFF2-40B4-BE49-F238E27FC236}">
                    <a16:creationId xmlns:a16="http://schemas.microsoft.com/office/drawing/2014/main" xmlns="" id="{548B7F2E-AA3A-4752-A4B2-843A7FB30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2396" y="3548776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Đường nối Thẳng 59">
                <a:extLst>
                  <a:ext uri="{FF2B5EF4-FFF2-40B4-BE49-F238E27FC236}">
                    <a16:creationId xmlns:a16="http://schemas.microsoft.com/office/drawing/2014/main" xmlns="" id="{6C26F0C1-17FA-41FC-98DA-B72CD04EC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1840" y="3540304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Đường nối Thẳng 61">
                <a:extLst>
                  <a:ext uri="{FF2B5EF4-FFF2-40B4-BE49-F238E27FC236}">
                    <a16:creationId xmlns:a16="http://schemas.microsoft.com/office/drawing/2014/main" xmlns="" id="{82D9DEE0-7961-4BE5-B500-DFC5378C5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8361" y="3531827"/>
                <a:ext cx="0" cy="17792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Đường nối Thẳng 62">
                <a:extLst>
                  <a:ext uri="{FF2B5EF4-FFF2-40B4-BE49-F238E27FC236}">
                    <a16:creationId xmlns:a16="http://schemas.microsoft.com/office/drawing/2014/main" xmlns="" id="{B53200B4-9968-49AC-BECB-538AAE6F7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7876" y="3514882"/>
                <a:ext cx="0" cy="20021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Đường nối Thẳng 62">
                <a:extLst>
                  <a:ext uri="{FF2B5EF4-FFF2-40B4-BE49-F238E27FC236}">
                    <a16:creationId xmlns:a16="http://schemas.microsoft.com/office/drawing/2014/main" xmlns="" id="{C84E48C4-5313-45E2-8CFF-D9BD5B1D9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4060" y="3531828"/>
                <a:ext cx="0" cy="18639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Đường nối Thẳng 62">
                <a:extLst>
                  <a:ext uri="{FF2B5EF4-FFF2-40B4-BE49-F238E27FC236}">
                    <a16:creationId xmlns:a16="http://schemas.microsoft.com/office/drawing/2014/main" xmlns="" id="{7FD77B63-4336-4EF5-9F41-F0E5F28B4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7253" y="3514883"/>
                <a:ext cx="0" cy="186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nối Thẳng 62">
                <a:extLst>
                  <a:ext uri="{FF2B5EF4-FFF2-40B4-BE49-F238E27FC236}">
                    <a16:creationId xmlns:a16="http://schemas.microsoft.com/office/drawing/2014/main" xmlns="" id="{268A1C77-FAD4-4B22-B463-68DBF06A0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685" y="3497937"/>
                <a:ext cx="0" cy="20334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Hộp Văn bản 107">
              <a:extLst>
                <a:ext uri="{FF2B5EF4-FFF2-40B4-BE49-F238E27FC236}">
                  <a16:creationId xmlns:a16="http://schemas.microsoft.com/office/drawing/2014/main" xmlns="" id="{B9AB473D-8BAA-411B-84F2-1553DB9E8E93}"/>
                </a:ext>
              </a:extLst>
            </p:cNvPr>
            <p:cNvSpPr txBox="1"/>
            <p:nvPr/>
          </p:nvSpPr>
          <p:spPr>
            <a:xfrm>
              <a:off x="1156594" y="3733285"/>
              <a:ext cx="91440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36 524</a:t>
              </a:r>
            </a:p>
          </p:txBody>
        </p:sp>
        <p:sp>
          <p:nvSpPr>
            <p:cNvPr id="82" name="Hộp Văn bản 107">
              <a:extLst>
                <a:ext uri="{FF2B5EF4-FFF2-40B4-BE49-F238E27FC236}">
                  <a16:creationId xmlns:a16="http://schemas.microsoft.com/office/drawing/2014/main" xmlns="" id="{FFC26AF7-7254-4E82-8FDC-86246C128FE8}"/>
                </a:ext>
              </a:extLst>
            </p:cNvPr>
            <p:cNvSpPr txBox="1"/>
            <p:nvPr/>
          </p:nvSpPr>
          <p:spPr>
            <a:xfrm>
              <a:off x="1451206" y="3750232"/>
              <a:ext cx="91440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36 525</a:t>
              </a:r>
            </a:p>
          </p:txBody>
        </p:sp>
        <p:sp>
          <p:nvSpPr>
            <p:cNvPr id="83" name="Hộp Văn bản 107">
              <a:extLst>
                <a:ext uri="{FF2B5EF4-FFF2-40B4-BE49-F238E27FC236}">
                  <a16:creationId xmlns:a16="http://schemas.microsoft.com/office/drawing/2014/main" xmlns="" id="{5D888496-1EEB-4140-9F8D-28E85C708185}"/>
                </a:ext>
              </a:extLst>
            </p:cNvPr>
            <p:cNvSpPr txBox="1"/>
            <p:nvPr/>
          </p:nvSpPr>
          <p:spPr>
            <a:xfrm>
              <a:off x="1898918" y="3741759"/>
              <a:ext cx="59332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36 526</a:t>
              </a:r>
            </a:p>
          </p:txBody>
        </p:sp>
        <p:sp>
          <p:nvSpPr>
            <p:cNvPr id="84" name="Hộp Văn bản 107">
              <a:extLst>
                <a:ext uri="{FF2B5EF4-FFF2-40B4-BE49-F238E27FC236}">
                  <a16:creationId xmlns:a16="http://schemas.microsoft.com/office/drawing/2014/main" xmlns="" id="{2B74E21D-8E95-4807-83F4-3EF0B4363C58}"/>
                </a:ext>
              </a:extLst>
            </p:cNvPr>
            <p:cNvSpPr txBox="1"/>
            <p:nvPr/>
          </p:nvSpPr>
          <p:spPr>
            <a:xfrm>
              <a:off x="2304657" y="3724813"/>
              <a:ext cx="332304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36 527</a:t>
              </a: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95BC8DF3-BE76-4903-A14A-C98AB18AD419}"/>
              </a:ext>
            </a:extLst>
          </p:cNvPr>
          <p:cNvSpPr/>
          <p:nvPr/>
        </p:nvSpPr>
        <p:spPr>
          <a:xfrm>
            <a:off x="4564866" y="2505094"/>
            <a:ext cx="264319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AE098C03-444A-42C3-A8CB-B2EE6D1B5829}"/>
              </a:ext>
            </a:extLst>
          </p:cNvPr>
          <p:cNvSpPr/>
          <p:nvPr/>
        </p:nvSpPr>
        <p:spPr>
          <a:xfrm>
            <a:off x="5272097" y="2514619"/>
            <a:ext cx="264319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B9D45676-55EA-4825-AC74-1CCEB8002204}"/>
              </a:ext>
            </a:extLst>
          </p:cNvPr>
          <p:cNvSpPr/>
          <p:nvPr/>
        </p:nvSpPr>
        <p:spPr>
          <a:xfrm>
            <a:off x="6015047" y="2552719"/>
            <a:ext cx="264319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xmlns="" id="{6DB4DAF3-E025-4955-B0A2-21733AD82947}"/>
              </a:ext>
            </a:extLst>
          </p:cNvPr>
          <p:cNvSpPr/>
          <p:nvPr/>
        </p:nvSpPr>
        <p:spPr>
          <a:xfrm rot="16200000">
            <a:off x="1799044" y="2469357"/>
            <a:ext cx="366715" cy="97155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1CEEEFE-EDE9-4961-A6A3-8D969874292F}"/>
              </a:ext>
            </a:extLst>
          </p:cNvPr>
          <p:cNvSpPr txBox="1"/>
          <p:nvPr/>
        </p:nvSpPr>
        <p:spPr>
          <a:xfrm>
            <a:off x="1850231" y="3076594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Left Brace 90">
            <a:extLst>
              <a:ext uri="{FF2B5EF4-FFF2-40B4-BE49-F238E27FC236}">
                <a16:creationId xmlns:a16="http://schemas.microsoft.com/office/drawing/2014/main" xmlns="" id="{ECB58FAC-4423-4919-B211-AAB3AE5555DB}"/>
              </a:ext>
            </a:extLst>
          </p:cNvPr>
          <p:cNvSpPr/>
          <p:nvPr/>
        </p:nvSpPr>
        <p:spPr>
          <a:xfrm rot="16200000">
            <a:off x="2777739" y="2459832"/>
            <a:ext cx="366715" cy="97155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26CCE4F-DC27-43D1-B140-78221E775A5C}"/>
              </a:ext>
            </a:extLst>
          </p:cNvPr>
          <p:cNvSpPr txBox="1"/>
          <p:nvPr/>
        </p:nvSpPr>
        <p:spPr>
          <a:xfrm>
            <a:off x="2828927" y="3067069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B95487A1-02D7-4F12-B39C-7D4E2A212A16}"/>
              </a:ext>
            </a:extLst>
          </p:cNvPr>
          <p:cNvSpPr/>
          <p:nvPr/>
        </p:nvSpPr>
        <p:spPr>
          <a:xfrm>
            <a:off x="4393416" y="2495569"/>
            <a:ext cx="650081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36 528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34696811-F4E9-45F9-B6C8-0E1238BC709F}"/>
              </a:ext>
            </a:extLst>
          </p:cNvPr>
          <p:cNvSpPr/>
          <p:nvPr/>
        </p:nvSpPr>
        <p:spPr>
          <a:xfrm>
            <a:off x="5093503" y="2486044"/>
            <a:ext cx="650081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36 529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A6037CA0-0CF8-4D24-942E-1F3FF78E7293}"/>
              </a:ext>
            </a:extLst>
          </p:cNvPr>
          <p:cNvSpPr/>
          <p:nvPr/>
        </p:nvSpPr>
        <p:spPr>
          <a:xfrm>
            <a:off x="5857885" y="2505094"/>
            <a:ext cx="650081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612077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90" grpId="0"/>
      <p:bldP spid="91" grpId="0" animBg="1"/>
      <p:bldP spid="92" grpId="0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C1970D6-936B-4DE9-9001-04DEAC9C74D0}"/>
              </a:ext>
            </a:extLst>
          </p:cNvPr>
          <p:cNvSpPr/>
          <p:nvPr/>
        </p:nvSpPr>
        <p:spPr>
          <a:xfrm>
            <a:off x="269503" y="391887"/>
            <a:ext cx="861324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60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F0D586E-67B4-4437-8044-BE6CA1FD4815}"/>
              </a:ext>
            </a:extLst>
          </p:cNvPr>
          <p:cNvGrpSpPr/>
          <p:nvPr/>
        </p:nvGrpSpPr>
        <p:grpSpPr>
          <a:xfrm>
            <a:off x="524624" y="619178"/>
            <a:ext cx="466794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8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prstClr val="white"/>
                  </a:solidFill>
                </a:rPr>
                <a:t>3</a:t>
              </a:r>
              <a:endParaRPr lang="vi-VN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3B54FA-631B-4717-8401-0245F9703C9E}"/>
              </a:ext>
            </a:extLst>
          </p:cNvPr>
          <p:cNvSpPr txBox="1"/>
          <p:nvPr/>
        </p:nvSpPr>
        <p:spPr>
          <a:xfrm>
            <a:off x="1024539" y="618755"/>
            <a:ext cx="52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5050"/>
                </a:solidFill>
              </a:rPr>
              <a:t>Viết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rồi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đọc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, </a:t>
            </a:r>
            <a:r>
              <a:rPr lang="en-US" sz="3600" b="1" dirty="0" err="1">
                <a:solidFill>
                  <a:srgbClr val="FF5050"/>
                </a:solidFill>
              </a:rPr>
              <a:t>biết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đó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gồm</a:t>
            </a:r>
            <a:r>
              <a:rPr lang="en-US" sz="3600" b="1" dirty="0">
                <a:solidFill>
                  <a:srgbClr val="FF5050"/>
                </a:solidFill>
              </a:rPr>
              <a:t>:</a:t>
            </a:r>
            <a:endParaRPr lang="vi-VN" sz="3600" b="1" dirty="0">
              <a:solidFill>
                <a:srgbClr val="FF5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3AF9C4-67B0-42D1-AD59-3772184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20" y="1181100"/>
            <a:ext cx="2142739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44F870-F502-4321-ACE6-D446E5E5C650}"/>
              </a:ext>
            </a:extLst>
          </p:cNvPr>
          <p:cNvSpPr txBox="1"/>
          <p:nvPr/>
        </p:nvSpPr>
        <p:spPr>
          <a:xfrm>
            <a:off x="414338" y="1466851"/>
            <a:ext cx="59364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1 chục nghìn, 5 nghìn, 8 trăm, 2 chục và 6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chục nghìn, 2 nghìn, 0 trăm, 4 chục và 3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chục nghìn, 6 nghìn, 4 trăm, 0 chục và 1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2 chục nghìn, 7 nghìn, 3 trăm, 4 chục và 0 đơn vị</a:t>
            </a:r>
            <a:endParaRPr lang="en-US" sz="28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06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C1970D6-936B-4DE9-9001-04DEAC9C74D0}"/>
              </a:ext>
            </a:extLst>
          </p:cNvPr>
          <p:cNvSpPr/>
          <p:nvPr/>
        </p:nvSpPr>
        <p:spPr>
          <a:xfrm>
            <a:off x="269503" y="391887"/>
            <a:ext cx="861324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60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D60573A-5DA6-403E-868F-F9BE65E67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61978"/>
              </p:ext>
            </p:extLst>
          </p:nvPr>
        </p:nvGraphicFramePr>
        <p:xfrm>
          <a:off x="428631" y="1304936"/>
          <a:ext cx="8293895" cy="39707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786187">
                  <a:extLst>
                    <a:ext uri="{9D8B030D-6E8A-4147-A177-3AD203B41FA5}">
                      <a16:colId xmlns:a16="http://schemas.microsoft.com/office/drawing/2014/main" xmlns="" val="3866140900"/>
                    </a:ext>
                  </a:extLst>
                </a:gridCol>
                <a:gridCol w="1364456">
                  <a:extLst>
                    <a:ext uri="{9D8B030D-6E8A-4147-A177-3AD203B41FA5}">
                      <a16:colId xmlns:a16="http://schemas.microsoft.com/office/drawing/2014/main" xmlns="" val="144333818"/>
                    </a:ext>
                  </a:extLst>
                </a:gridCol>
                <a:gridCol w="3143252">
                  <a:extLst>
                    <a:ext uri="{9D8B030D-6E8A-4147-A177-3AD203B41FA5}">
                      <a16:colId xmlns:a16="http://schemas.microsoft.com/office/drawing/2014/main" xmlns="" val="1977914458"/>
                    </a:ext>
                  </a:extLst>
                </a:gridCol>
              </a:tblGrid>
              <a:tr h="446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Viết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Đọc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590322"/>
                  </a:ext>
                </a:extLst>
              </a:tr>
              <a:tr h="867540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a) 1 chục nghìn, 5 nghìn, 8 trăm, 2 chục và 6 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vị</a:t>
                      </a: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050872"/>
                  </a:ext>
                </a:extLst>
              </a:tr>
              <a:tr h="8075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b) 3 chục nghìn, 2 nghìn, 0 trăm, 4 chục và 3 đơn vị</a:t>
                      </a: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7580528"/>
                  </a:ext>
                </a:extLst>
              </a:tr>
              <a:tr h="67912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c) 6 chục nghìn, 6 nghìn, 4 trăm, 0 chục và 1 đơn vị</a:t>
                      </a: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689736"/>
                  </a:ext>
                </a:extLst>
              </a:tr>
              <a:tr h="111727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d) 2 chục nghìn, 7 nghìn, 3 trăm, 4 chục và 0 đơn 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085" marR="370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840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A102A0-4BE9-4B1B-9B62-2481391F617F}"/>
              </a:ext>
            </a:extLst>
          </p:cNvPr>
          <p:cNvSpPr txBox="1"/>
          <p:nvPr/>
        </p:nvSpPr>
        <p:spPr>
          <a:xfrm>
            <a:off x="4321974" y="1838336"/>
            <a:ext cx="141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15 826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1E9A20-AF59-4710-A4FD-524DF127F8BC}"/>
              </a:ext>
            </a:extLst>
          </p:cNvPr>
          <p:cNvSpPr txBox="1"/>
          <p:nvPr/>
        </p:nvSpPr>
        <p:spPr>
          <a:xfrm>
            <a:off x="5686430" y="1676411"/>
            <a:ext cx="293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năm nghìn tám trăm hai mươi sáu</a:t>
            </a:r>
            <a:endParaRPr lang="en-US" sz="2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0D0539-D891-4926-8896-F38405DE60F8}"/>
              </a:ext>
            </a:extLst>
          </p:cNvPr>
          <p:cNvSpPr txBox="1"/>
          <p:nvPr/>
        </p:nvSpPr>
        <p:spPr>
          <a:xfrm>
            <a:off x="4364836" y="2686061"/>
            <a:ext cx="141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32 043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F2D69F-0438-42EE-93D2-B877F2A41487}"/>
              </a:ext>
            </a:extLst>
          </p:cNvPr>
          <p:cNvSpPr txBox="1"/>
          <p:nvPr/>
        </p:nvSpPr>
        <p:spPr>
          <a:xfrm>
            <a:off x="5729292" y="2524136"/>
            <a:ext cx="293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mươi hai nghìn không trăm bốn mươi ba</a:t>
            </a:r>
            <a:endParaRPr lang="en-US" sz="2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2107F8-5B79-4576-9A80-40DF2DE73096}"/>
              </a:ext>
            </a:extLst>
          </p:cNvPr>
          <p:cNvSpPr txBox="1"/>
          <p:nvPr/>
        </p:nvSpPr>
        <p:spPr>
          <a:xfrm>
            <a:off x="4357692" y="3495676"/>
            <a:ext cx="141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66 401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949B78-CDB4-44E3-BED6-0AF14E9F15DC}"/>
              </a:ext>
            </a:extLst>
          </p:cNvPr>
          <p:cNvSpPr txBox="1"/>
          <p:nvPr/>
        </p:nvSpPr>
        <p:spPr>
          <a:xfrm>
            <a:off x="5722149" y="3333750"/>
            <a:ext cx="293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mươi sáu nghìn bốn trăm linh một</a:t>
            </a:r>
            <a:endParaRPr lang="en-US" sz="2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0F618-5B86-4772-9295-84B1C2E40781}"/>
              </a:ext>
            </a:extLst>
          </p:cNvPr>
          <p:cNvSpPr txBox="1"/>
          <p:nvPr/>
        </p:nvSpPr>
        <p:spPr>
          <a:xfrm>
            <a:off x="4393407" y="4362461"/>
            <a:ext cx="141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27 340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2E35E2-CCA1-4485-B7CA-2A0E5944667C}"/>
              </a:ext>
            </a:extLst>
          </p:cNvPr>
          <p:cNvSpPr txBox="1"/>
          <p:nvPr/>
        </p:nvSpPr>
        <p:spPr>
          <a:xfrm>
            <a:off x="5765011" y="4257686"/>
            <a:ext cx="293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mươi bảy nghìn </a:t>
            </a:r>
            <a:r>
              <a:rPr lang="en-US" sz="2800" b="1" dirty="0" err="1">
                <a:solidFill>
                  <a:srgbClr val="FF0000"/>
                </a:solidFill>
                <a:cs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Calibri" panose="020F050202020403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Calibri" panose="020F0502020204030204" pitchFamily="34" charset="0"/>
              </a:rPr>
              <a:t>mươi</a:t>
            </a:r>
            <a:r>
              <a:rPr lang="en-US" sz="2800" b="1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49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C1970D6-936B-4DE9-9001-04DEAC9C74D0}"/>
              </a:ext>
            </a:extLst>
          </p:cNvPr>
          <p:cNvSpPr/>
          <p:nvPr/>
        </p:nvSpPr>
        <p:spPr>
          <a:xfrm>
            <a:off x="269502" y="391887"/>
            <a:ext cx="861324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160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F0D586E-67B4-4437-8044-BE6CA1FD4815}"/>
              </a:ext>
            </a:extLst>
          </p:cNvPr>
          <p:cNvGrpSpPr/>
          <p:nvPr/>
        </p:nvGrpSpPr>
        <p:grpSpPr>
          <a:xfrm>
            <a:off x="524624" y="619178"/>
            <a:ext cx="466794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8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4</a:t>
              </a:r>
              <a:endParaRPr lang="vi-VN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3B54FA-631B-4717-8401-0245F9703C9E}"/>
              </a:ext>
            </a:extLst>
          </p:cNvPr>
          <p:cNvSpPr txBox="1"/>
          <p:nvPr/>
        </p:nvSpPr>
        <p:spPr>
          <a:xfrm>
            <a:off x="1024539" y="618743"/>
            <a:ext cx="52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5050"/>
                </a:solidFill>
              </a:rPr>
              <a:t>Chọn số thích hợp với cách đọc:</a:t>
            </a:r>
            <a:endParaRPr lang="vi-VN" sz="3600" b="1" dirty="0">
              <a:solidFill>
                <a:srgbClr val="FF5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1CBE50-6482-4168-95B1-999CA2F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2" y="1509712"/>
            <a:ext cx="7704535" cy="4146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15D1E6D-CCC0-4015-9DA0-E648010574E6}"/>
              </a:ext>
            </a:extLst>
          </p:cNvPr>
          <p:cNvCxnSpPr/>
          <p:nvPr/>
        </p:nvCxnSpPr>
        <p:spPr>
          <a:xfrm>
            <a:off x="1828801" y="2695575"/>
            <a:ext cx="2314575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6146A52-B4B9-4448-ABAC-5C7498C3583C}"/>
              </a:ext>
            </a:extLst>
          </p:cNvPr>
          <p:cNvCxnSpPr/>
          <p:nvPr/>
        </p:nvCxnSpPr>
        <p:spPr>
          <a:xfrm>
            <a:off x="4271963" y="2657475"/>
            <a:ext cx="2314575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47DB975-7BFE-4DDF-8307-D2E7923F9590}"/>
              </a:ext>
            </a:extLst>
          </p:cNvPr>
          <p:cNvCxnSpPr>
            <a:cxnSpLocks/>
          </p:cNvCxnSpPr>
          <p:nvPr/>
        </p:nvCxnSpPr>
        <p:spPr>
          <a:xfrm flipH="1">
            <a:off x="1885951" y="2695578"/>
            <a:ext cx="3857625" cy="2333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08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431</Words>
  <Application>Microsoft Office PowerPoint</Application>
  <PresentationFormat>On-screen Show (4:3)</PresentationFormat>
  <Paragraphs>91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3_Office Theme</vt:lpstr>
      <vt:lpstr>Custom Design</vt:lpstr>
      <vt:lpstr>1_Custom Design</vt:lpstr>
      <vt:lpstr>2_Custom Design</vt:lpstr>
      <vt:lpstr>3_Custom Design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2026-04-10T07:22:19Z</dcterms:created>
  <dcterms:modified xsi:type="dcterms:W3CDTF">2026-04-10T07:25:23Z</dcterms:modified>
</cp:coreProperties>
</file>