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4" r:id="rId4"/>
    <p:sldMasterId id="2147483720" r:id="rId5"/>
    <p:sldMasterId id="2147483735" r:id="rId6"/>
    <p:sldMasterId id="2147483751" r:id="rId7"/>
  </p:sldMasterIdLst>
  <p:notesMasterIdLst>
    <p:notesMasterId r:id="rId15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9ACA-C78F-49A5-97E3-8E60A00F13BC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44672-A66A-499E-B553-6A2307E6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24E51-5753-954C-905F-86AE04B2329E}" type="slidenum">
              <a:rPr kumimoji="1"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>
                <a:defRPr/>
              </a:pPr>
              <a:t>2</a:t>
            </a:fld>
            <a:endParaRPr kumimoji="1"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938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0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458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xmlns="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6400800" y="-990600"/>
            <a:ext cx="9144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FC83B3C-2627-490B-9126-FCECA6CA6CCF}"/>
              </a:ext>
            </a:extLst>
          </p:cNvPr>
          <p:cNvGrpSpPr/>
          <p:nvPr/>
        </p:nvGrpSpPr>
        <p:grpSpPr>
          <a:xfrm>
            <a:off x="4572000" y="58119"/>
            <a:ext cx="8989017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xmlns="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2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3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3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7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5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5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6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6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8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0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47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50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5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00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6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1655C05-C3A1-46F9-BDF6-923342D44E1E}"/>
              </a:ext>
            </a:extLst>
          </p:cNvPr>
          <p:cNvGrpSpPr/>
          <p:nvPr userDrawn="1"/>
        </p:nvGrpSpPr>
        <p:grpSpPr>
          <a:xfrm>
            <a:off x="-14288" y="0"/>
            <a:ext cx="9144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xmlns="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7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6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xmlns="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6400800" y="-990600"/>
            <a:ext cx="9144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FC83B3C-2627-490B-9126-FCECA6CA6CCF}"/>
              </a:ext>
            </a:extLst>
          </p:cNvPr>
          <p:cNvGrpSpPr/>
          <p:nvPr/>
        </p:nvGrpSpPr>
        <p:grpSpPr>
          <a:xfrm>
            <a:off x="4572002" y="58119"/>
            <a:ext cx="8989017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xmlns="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74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83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0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55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14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3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54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09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76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8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70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1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1655C05-C3A1-46F9-BDF6-923342D44E1E}"/>
              </a:ext>
            </a:extLst>
          </p:cNvPr>
          <p:cNvGrpSpPr/>
          <p:nvPr userDrawn="1"/>
        </p:nvGrpSpPr>
        <p:grpSpPr>
          <a:xfrm>
            <a:off x="-14288" y="0"/>
            <a:ext cx="9144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xmlns="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0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10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xmlns="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6400800" y="-990600"/>
            <a:ext cx="9144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FC83B3C-2627-490B-9126-FCECA6CA6CCF}"/>
              </a:ext>
            </a:extLst>
          </p:cNvPr>
          <p:cNvGrpSpPr/>
          <p:nvPr/>
        </p:nvGrpSpPr>
        <p:grpSpPr>
          <a:xfrm>
            <a:off x="4572002" y="58119"/>
            <a:ext cx="8989017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xmlns="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7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74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9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9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80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95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71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0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2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2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86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65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09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45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8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1655C05-C3A1-46F9-BDF6-923342D44E1E}"/>
              </a:ext>
            </a:extLst>
          </p:cNvPr>
          <p:cNvGrpSpPr/>
          <p:nvPr userDrawn="1"/>
        </p:nvGrpSpPr>
        <p:grpSpPr>
          <a:xfrm>
            <a:off x="-14288" y="0"/>
            <a:ext cx="9144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xmlns="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9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3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xmlns="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6400800" y="-990600"/>
            <a:ext cx="9144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FC83B3C-2627-490B-9126-FCECA6CA6CCF}"/>
              </a:ext>
            </a:extLst>
          </p:cNvPr>
          <p:cNvGrpSpPr/>
          <p:nvPr/>
        </p:nvGrpSpPr>
        <p:grpSpPr>
          <a:xfrm>
            <a:off x="4572002" y="58119"/>
            <a:ext cx="8989017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xmlns="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2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5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06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74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5"/>
            <a:ext cx="77724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2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839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44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7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4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35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36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54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50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588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551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73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7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129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5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4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1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83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6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6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5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0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247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046598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003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995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170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03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35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365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560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585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7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64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975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221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404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8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1655C05-C3A1-46F9-BDF6-923342D44E1E}"/>
              </a:ext>
            </a:extLst>
          </p:cNvPr>
          <p:cNvGrpSpPr/>
          <p:nvPr userDrawn="1"/>
        </p:nvGrpSpPr>
        <p:grpSpPr>
          <a:xfrm>
            <a:off x="-14288" y="0"/>
            <a:ext cx="9144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xmlns="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6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4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xmlns="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6400800" y="-990600"/>
            <a:ext cx="9144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FC83B3C-2627-490B-9126-FCECA6CA6CCF}"/>
              </a:ext>
            </a:extLst>
          </p:cNvPr>
          <p:cNvGrpSpPr/>
          <p:nvPr/>
        </p:nvGrpSpPr>
        <p:grpSpPr>
          <a:xfrm>
            <a:off x="4572002" y="58119"/>
            <a:ext cx="8989017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xmlns="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6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593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71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16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19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93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1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254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008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333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08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637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426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794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7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1655C05-C3A1-46F9-BDF6-923342D44E1E}"/>
              </a:ext>
            </a:extLst>
          </p:cNvPr>
          <p:cNvGrpSpPr/>
          <p:nvPr userDrawn="1"/>
        </p:nvGrpSpPr>
        <p:grpSpPr>
          <a:xfrm>
            <a:off x="-14288" y="0"/>
            <a:ext cx="9144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xmlns="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2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2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4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47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4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4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3DEA4D1-8DC3-0F99-86FB-7E1BB9C98FA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" y="304800"/>
            <a:ext cx="1099914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5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3DEA4D1-8DC3-0F99-86FB-7E1BB9C98FA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" y="304800"/>
            <a:ext cx="1099914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3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3DEA4D1-8DC3-0F99-86FB-7E1BB9C98FA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" y="304800"/>
            <a:ext cx="1099914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76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76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967CFDF1-0807-D6C3-055B-17C22DB37E4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" y="304800"/>
            <a:ext cx="1099914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3DEA4D1-8DC3-0F99-86FB-7E1BB9C98FA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" y="304800"/>
            <a:ext cx="1099914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3DEA4D1-8DC3-0F99-86FB-7E1BB9C98FA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" y="304800"/>
            <a:ext cx="1099914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109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năm chữ số.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100 000(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0959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C9F1F3-8474-FA13-10EB-111B57D1A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8909" l="244" r="89935">
                        <a14:foregroundMark x1="7569" y1="57437" x2="13565" y2="77728"/>
                        <a14:foregroundMark x1="6430" y1="55335" x2="10960" y2="52102"/>
                        <a14:foregroundMark x1="10960" y1="52102" x2="17173" y2="52991"/>
                        <a14:foregroundMark x1="17173" y1="52991" x2="17634" y2="64026"/>
                        <a14:foregroundMark x1="17634" y1="64026" x2="12914" y2="88157"/>
                        <a14:foregroundMark x1="12914" y1="88157" x2="12914" y2="90057"/>
                        <a14:foregroundMark x1="10716" y1="84964" x2="16712" y2="93492"/>
                        <a14:foregroundMark x1="16712" y1="93492" x2="16712" y2="93492"/>
                        <a14:foregroundMark x1="11015" y1="94745" x2="15274" y2="98989"/>
                        <a14:foregroundMark x1="15274" y1="98989" x2="15383" y2="98989"/>
                        <a14:foregroundMark x1="7949" y1="59984" x2="2767" y2="73403"/>
                        <a14:foregroundMark x1="2767" y1="73403" x2="2523" y2="74899"/>
                        <a14:foregroundMark x1="23196" y1="71221" x2="25936" y2="78577"/>
                        <a14:foregroundMark x1="17770" y1="81690" x2="9333" y2="81770"/>
                        <a14:foregroundMark x1="9333" y1="81770" x2="9278" y2="81851"/>
                        <a14:foregroundMark x1="7759" y1="86944" x2="8627" y2="89652"/>
                        <a14:foregroundMark x1="9007" y1="84681" x2="7678" y2="88642"/>
                        <a14:foregroundMark x1="16034" y1="49798" x2="19479" y2="58448"/>
                        <a14:foregroundMark x1="20808" y1="50485" x2="21948" y2="60146"/>
                        <a14:foregroundMark x1="9278" y1="47251" x2="4232" y2="52708"/>
                        <a14:foregroundMark x1="4232" y1="52708" x2="3663" y2="79305"/>
                        <a14:foregroundMark x1="3663" y1="79305" x2="3663" y2="79305"/>
                        <a14:foregroundMark x1="2062" y1="74737" x2="1763" y2="81407"/>
                        <a14:foregroundMark x1="10716" y1="61843" x2="14514" y2="71059"/>
                        <a14:foregroundMark x1="24905" y1="81973" x2="24905" y2="81973"/>
                        <a14:foregroundMark x1="20130" y1="85530" x2="19940" y2="88359"/>
                        <a14:foregroundMark x1="10798" y1="91350" x2="11964" y2="91754"/>
                        <a14:foregroundMark x1="11394" y1="93775" x2="11964" y2="95028"/>
                        <a14:foregroundMark x1="2523" y1="63824" x2="3256" y2="55861"/>
                        <a14:foregroundMark x1="3256" y1="55861" x2="9658" y2="45675"/>
                        <a14:foregroundMark x1="1492" y1="71059" x2="814" y2="78860"/>
                        <a14:foregroundMark x1="15193" y1="85530" x2="18340" y2="93048"/>
                        <a14:foregroundMark x1="6918" y1="81285" x2="11096" y2="95311"/>
                        <a14:foregroundMark x1="244" y1="71221" x2="2523" y2="58448"/>
                        <a14:foregroundMark x1="5100" y1="75465" x2="10608" y2="87227"/>
                        <a14:foregroundMark x1="1004" y1="75748" x2="7488" y2="88238"/>
                        <a14:foregroundMark x1="7488" y1="88238" x2="7488" y2="88359"/>
                        <a14:foregroundMark x1="244" y1="80841" x2="9387" y2="97292"/>
                        <a14:foregroundMark x1="7678" y1="87227" x2="23277" y2="97292"/>
                        <a14:foregroundMark x1="23277" y1="97292" x2="23277" y2="97292"/>
                        <a14:foregroundMark x1="17661" y1="87227" x2="19669" y2="91754"/>
                        <a14:foregroundMark x1="17119" y1="77809" x2="20700" y2="86904"/>
                        <a14:foregroundMark x1="20483" y1="86378" x2="21541" y2="88601"/>
                        <a14:foregroundMark x1="19600" y1="81630" x2="18719" y2="78941"/>
                        <a14:foregroundMark x1="20863" y1="85489" x2="19813" y2="82282"/>
                        <a14:foregroundMark x1="18719" y1="78941" x2="17363" y2="76799"/>
                        <a14:foregroundMark x1="8030" y1="47575" x2="3418" y2="54770"/>
                        <a14:foregroundMark x1="3418" y1="54770" x2="2523" y2="58367"/>
                        <a14:foregroundMark x1="4368" y1="49596" x2="7352" y2="53476"/>
                        <a14:backgroundMark x1="8139" y1="29345" x2="18041" y2="40986"/>
                        <a14:backgroundMark x1="11476" y1="28658" x2="13945" y2="32619"/>
                        <a14:backgroundMark x1="8899" y1="43816" x2="10228" y2="45513"/>
                        <a14:backgroundMark x1="19669" y1="78133" x2="20266" y2="82134"/>
                        <a14:backgroundMark x1="38470" y1="83023" x2="64867" y2="92926"/>
                        <a14:backgroundMark x1="60689" y1="78254" x2="46202" y2="97251"/>
                        <a14:backgroundMark x1="46202" y1="97251" x2="46202" y2="97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846" r="72072"/>
          <a:stretch/>
        </p:blipFill>
        <p:spPr>
          <a:xfrm>
            <a:off x="1" y="3370021"/>
            <a:ext cx="1828800" cy="3231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487D96-A51C-414A-9E28-AB4C3FA5891A}"/>
              </a:ext>
            </a:extLst>
          </p:cNvPr>
          <p:cNvSpPr txBox="1"/>
          <p:nvPr/>
        </p:nvSpPr>
        <p:spPr>
          <a:xfrm>
            <a:off x="3829050" y="533400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100 000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17C32C-9595-48FF-A91C-2BBD0408C3B4}"/>
              </a:ext>
            </a:extLst>
          </p:cNvPr>
          <p:cNvSpPr txBox="1"/>
          <p:nvPr/>
        </p:nvSpPr>
        <p:spPr>
          <a:xfrm>
            <a:off x="1200150" y="1676421"/>
            <a:ext cx="57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7D8B96-D245-4E63-A855-5681E094AD7D}"/>
              </a:ext>
            </a:extLst>
          </p:cNvPr>
          <p:cNvSpPr/>
          <p:nvPr/>
        </p:nvSpPr>
        <p:spPr>
          <a:xfrm>
            <a:off x="1885950" y="1447800"/>
            <a:ext cx="5143500" cy="2057400"/>
          </a:xfrm>
          <a:prstGeom prst="rect">
            <a:avLst/>
          </a:prstGeom>
          <a:solidFill>
            <a:srgbClr val="24E0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70ABAE1-4EA4-4BF1-94EA-9CCCD97386BE}"/>
              </a:ext>
            </a:extLst>
          </p:cNvPr>
          <p:cNvSpPr/>
          <p:nvPr/>
        </p:nvSpPr>
        <p:spPr>
          <a:xfrm>
            <a:off x="2000250" y="16764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10AE6D7-D93E-468A-96C5-61A9D1CBE5D1}"/>
              </a:ext>
            </a:extLst>
          </p:cNvPr>
          <p:cNvSpPr/>
          <p:nvPr/>
        </p:nvSpPr>
        <p:spPr>
          <a:xfrm>
            <a:off x="2971800" y="16764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F42C308-DA76-4052-9C4E-80136093DF66}"/>
              </a:ext>
            </a:extLst>
          </p:cNvPr>
          <p:cNvSpPr/>
          <p:nvPr/>
        </p:nvSpPr>
        <p:spPr>
          <a:xfrm>
            <a:off x="3943350" y="16764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4176087-81D6-4360-AFB0-19D6BC6FC4B0}"/>
              </a:ext>
            </a:extLst>
          </p:cNvPr>
          <p:cNvSpPr/>
          <p:nvPr/>
        </p:nvSpPr>
        <p:spPr>
          <a:xfrm>
            <a:off x="4914900" y="16764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64C4C06-E214-4B7E-99E5-4F4C665BDE85}"/>
              </a:ext>
            </a:extLst>
          </p:cNvPr>
          <p:cNvSpPr/>
          <p:nvPr/>
        </p:nvSpPr>
        <p:spPr>
          <a:xfrm>
            <a:off x="5886450" y="16764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BF39C6D-0966-4167-86A4-E56B6BEA126B}"/>
              </a:ext>
            </a:extLst>
          </p:cNvPr>
          <p:cNvSpPr/>
          <p:nvPr/>
        </p:nvSpPr>
        <p:spPr>
          <a:xfrm>
            <a:off x="2000250" y="25146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9C9024E-087F-4FC9-A194-F43524A83EDB}"/>
              </a:ext>
            </a:extLst>
          </p:cNvPr>
          <p:cNvSpPr/>
          <p:nvPr/>
        </p:nvSpPr>
        <p:spPr>
          <a:xfrm>
            <a:off x="2971800" y="25146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4C01506-C8D1-4994-801C-6222C505F19E}"/>
              </a:ext>
            </a:extLst>
          </p:cNvPr>
          <p:cNvSpPr/>
          <p:nvPr/>
        </p:nvSpPr>
        <p:spPr>
          <a:xfrm>
            <a:off x="3943350" y="25146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AA8510F-9580-40DC-AFD3-0AE55A68EBE3}"/>
              </a:ext>
            </a:extLst>
          </p:cNvPr>
          <p:cNvSpPr/>
          <p:nvPr/>
        </p:nvSpPr>
        <p:spPr>
          <a:xfrm>
            <a:off x="4914900" y="25146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9A0A274-F2D7-4939-B7D8-FB23A6E7779A}"/>
              </a:ext>
            </a:extLst>
          </p:cNvPr>
          <p:cNvSpPr/>
          <p:nvPr/>
        </p:nvSpPr>
        <p:spPr>
          <a:xfrm>
            <a:off x="5886450" y="2514600"/>
            <a:ext cx="85725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F0AC178-E10E-4BFE-971D-A4F4B0D83F7C}"/>
              </a:ext>
            </a:extLst>
          </p:cNvPr>
          <p:cNvCxnSpPr>
            <a:cxnSpLocks/>
          </p:cNvCxnSpPr>
          <p:nvPr/>
        </p:nvCxnSpPr>
        <p:spPr>
          <a:xfrm>
            <a:off x="4514850" y="3505200"/>
            <a:ext cx="0" cy="533400"/>
          </a:xfrm>
          <a:prstGeom prst="line">
            <a:avLst/>
          </a:prstGeom>
          <a:ln w="76200">
            <a:solidFill>
              <a:srgbClr val="24E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49E33DD-B998-4C56-A006-DCA15B5B2722}"/>
              </a:ext>
            </a:extLst>
          </p:cNvPr>
          <p:cNvSpPr/>
          <p:nvPr/>
        </p:nvSpPr>
        <p:spPr>
          <a:xfrm>
            <a:off x="3886200" y="4038600"/>
            <a:ext cx="1257300" cy="533400"/>
          </a:xfrm>
          <a:prstGeom prst="roundRect">
            <a:avLst/>
          </a:prstGeom>
          <a:solidFill>
            <a:srgbClr val="24E031"/>
          </a:solidFill>
          <a:ln>
            <a:solidFill>
              <a:srgbClr val="24E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100 000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3B6A3E-27C3-49FF-907C-BDB617BA6627}"/>
              </a:ext>
            </a:extLst>
          </p:cNvPr>
          <p:cNvSpPr txBox="1"/>
          <p:nvPr/>
        </p:nvSpPr>
        <p:spPr>
          <a:xfrm>
            <a:off x="5486400" y="396242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trăm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nghìn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5B3DAA-3ED0-4B75-B8AC-2BF4B7530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8" y="4953000"/>
            <a:ext cx="6327913" cy="76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CD23AAC-EDD3-4316-A1F3-4ABAF8EBA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565" y="43"/>
            <a:ext cx="2041592" cy="1458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2D1434-CAEB-4CFE-AA7A-BA81E67DA556}"/>
              </a:ext>
            </a:extLst>
          </p:cNvPr>
          <p:cNvSpPr txBox="1"/>
          <p:nvPr/>
        </p:nvSpPr>
        <p:spPr>
          <a:xfrm>
            <a:off x="2743200" y="5867443"/>
            <a:ext cx="605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liền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99 999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67796E4-5722-48B9-AFF8-2679457899C5}"/>
              </a:ext>
            </a:extLst>
          </p:cNvPr>
          <p:cNvSpPr/>
          <p:nvPr/>
        </p:nvSpPr>
        <p:spPr>
          <a:xfrm>
            <a:off x="7486650" y="5257800"/>
            <a:ext cx="8001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9BFEE9-F38E-45CF-9C47-BDDB9EC4CF7F}"/>
              </a:ext>
            </a:extLst>
          </p:cNvPr>
          <p:cNvSpPr/>
          <p:nvPr/>
        </p:nvSpPr>
        <p:spPr>
          <a:xfrm>
            <a:off x="342900" y="209684"/>
            <a:ext cx="8286750" cy="593683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0F1DF"/>
              </a:solidFill>
              <a:latin typeface="Arial"/>
            </a:endParaRP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4" y="5509324"/>
            <a:ext cx="1054115" cy="113899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9F9F232-433B-438D-8C5B-C710FECEE87D}"/>
              </a:ext>
            </a:extLst>
          </p:cNvPr>
          <p:cNvSpPr/>
          <p:nvPr/>
        </p:nvSpPr>
        <p:spPr>
          <a:xfrm>
            <a:off x="857250" y="609600"/>
            <a:ext cx="5715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E02BE9-7AE3-4106-A555-1760B8B88400}"/>
              </a:ext>
            </a:extLst>
          </p:cNvPr>
          <p:cNvSpPr txBox="1"/>
          <p:nvPr/>
        </p:nvSpPr>
        <p:spPr>
          <a:xfrm>
            <a:off x="1085850" y="533400"/>
            <a:ext cx="69573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Chọn</a:t>
            </a:r>
            <a:r>
              <a:rPr lang="en-US" sz="48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thích</a:t>
            </a:r>
            <a:r>
              <a:rPr lang="en-US" sz="48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hợp</a:t>
            </a:r>
            <a:r>
              <a:rPr lang="en-US" sz="48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với</a:t>
            </a:r>
            <a:r>
              <a:rPr lang="en-US" sz="48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đọc</a:t>
            </a:r>
            <a:r>
              <a:rPr lang="en-US" sz="48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  <a:defRPr/>
            </a:pPr>
            <a:endParaRPr lang="en-US" sz="4800" b="1" kern="0" dirty="0" err="1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E25E29E2-BEDC-4A5F-9146-1749DC253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" y="5719008"/>
            <a:ext cx="1175531" cy="1138992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68CA818-F1CD-41EE-8BD8-B1102308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43" y="594839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27CDBDB8-171F-4D3C-A755-9E47D02C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20" y="594839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2D4F1C25-92EA-4140-993B-9DB3CE15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91" y="594839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xmlns="" id="{53FA0D41-3348-4BAF-A15A-40BA29C5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13" y="597890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AC69C3B7-FEE2-41D2-8E62-8A5C5DDA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59" y="597890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243AE79C-80D0-4B50-9F7F-1C3F8B08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15" y="5871424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B0041FCC-B70F-4D8C-A09E-94F12714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42" y="6007529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9A02FEEA-C4DA-4E80-83B1-9F682154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84" y="5920691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C1351D6F-557B-431F-9821-1B8B6651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20" y="5963790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3D4AA3F2-4A43-4F80-B539-8E79B1F9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08" y="6014861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0DE70A-BB8D-4805-AEA4-99529FCFE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900" y="1752608"/>
            <a:ext cx="6172200" cy="37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92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9BFEE9-F38E-45CF-9C47-BDDB9EC4CF7F}"/>
              </a:ext>
            </a:extLst>
          </p:cNvPr>
          <p:cNvSpPr/>
          <p:nvPr/>
        </p:nvSpPr>
        <p:spPr>
          <a:xfrm>
            <a:off x="342900" y="209684"/>
            <a:ext cx="8286750" cy="593683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0F1DF"/>
              </a:solidFill>
              <a:latin typeface="Arial"/>
            </a:endParaRP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1" y="5509324"/>
            <a:ext cx="1054115" cy="1138992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E25E29E2-BEDC-4A5F-9146-1749DC253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4" y="5719008"/>
            <a:ext cx="1175531" cy="1138992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A68CA818-F1CD-41EE-8BD8-B1102308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40" y="594839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27CDBDB8-171F-4D3C-A755-9E47D02C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20" y="594839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2D4F1C25-92EA-4140-993B-9DB3CE15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88" y="594839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xmlns="" id="{53FA0D41-3348-4BAF-A15A-40BA29C5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10" y="597890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AC69C3B7-FEE2-41D2-8E62-8A5C5DDA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56" y="5978905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243AE79C-80D0-4B50-9F7F-1C3F8B08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12" y="5871424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B0041FCC-B70F-4D8C-A09E-94F12714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39" y="6007529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9A02FEEA-C4DA-4E80-83B1-9F682154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81" y="5920691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C1351D6F-557B-431F-9821-1B8B6651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7" y="5963790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3D4AA3F2-4A43-4F80-B539-8E79B1F9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05" y="6014861"/>
            <a:ext cx="1127483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0DE70A-BB8D-4805-AEA4-99529FCFE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900" y="1752608"/>
            <a:ext cx="6172200" cy="37427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27E6867-1F74-4FCD-98F4-806E5AA7F3A3}"/>
              </a:ext>
            </a:extLst>
          </p:cNvPr>
          <p:cNvCxnSpPr/>
          <p:nvPr/>
        </p:nvCxnSpPr>
        <p:spPr>
          <a:xfrm>
            <a:off x="2800350" y="3810000"/>
            <a:ext cx="97155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92DE87FD-248A-4445-93B9-84ECAFA93FF7}"/>
              </a:ext>
            </a:extLst>
          </p:cNvPr>
          <p:cNvCxnSpPr>
            <a:cxnSpLocks/>
          </p:cNvCxnSpPr>
          <p:nvPr/>
        </p:nvCxnSpPr>
        <p:spPr>
          <a:xfrm>
            <a:off x="4114800" y="3886200"/>
            <a:ext cx="2286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548ECE56-2E3C-4F7C-AC91-4BED2CBA79F4}"/>
              </a:ext>
            </a:extLst>
          </p:cNvPr>
          <p:cNvCxnSpPr>
            <a:cxnSpLocks/>
          </p:cNvCxnSpPr>
          <p:nvPr/>
        </p:nvCxnSpPr>
        <p:spPr>
          <a:xfrm flipH="1">
            <a:off x="2686050" y="3886200"/>
            <a:ext cx="268605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05AAFF8C-F210-423D-A230-C44CF1F05A06}"/>
              </a:ext>
            </a:extLst>
          </p:cNvPr>
          <p:cNvCxnSpPr>
            <a:cxnSpLocks/>
          </p:cNvCxnSpPr>
          <p:nvPr/>
        </p:nvCxnSpPr>
        <p:spPr>
          <a:xfrm flipH="1">
            <a:off x="5257800" y="2895600"/>
            <a:ext cx="2000250" cy="2057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84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xmlns="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01A37C18-1A7F-470C-8BD9-9050118948D2}"/>
              </a:ext>
            </a:extLst>
          </p:cNvPr>
          <p:cNvSpPr/>
          <p:nvPr/>
        </p:nvSpPr>
        <p:spPr>
          <a:xfrm>
            <a:off x="173267" y="406728"/>
            <a:ext cx="8734927" cy="6253954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CC2BEDF-BEAC-9ABC-DF2E-7B9AA73BC9F2}"/>
              </a:ext>
            </a:extLst>
          </p:cNvPr>
          <p:cNvSpPr/>
          <p:nvPr/>
        </p:nvSpPr>
        <p:spPr>
          <a:xfrm>
            <a:off x="742950" y="685800"/>
            <a:ext cx="5715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935B41-7635-3054-4D8C-442389354306}"/>
              </a:ext>
            </a:extLst>
          </p:cNvPr>
          <p:cNvSpPr txBox="1"/>
          <p:nvPr/>
        </p:nvSpPr>
        <p:spPr>
          <a:xfrm>
            <a:off x="1314450" y="304812"/>
            <a:ext cx="7756656" cy="9941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a) Số liền trước của số 13 450 là số nào?</a:t>
            </a: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b) Số liền sau của số 90 000 là số nào?</a:t>
            </a: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c) Số liền trước của số 10 001 là số nào?</a:t>
            </a: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d) Số liền sau của số 99 999 là số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D77E4-30BC-00E0-9265-423B65FF3BF7}"/>
              </a:ext>
            </a:extLst>
          </p:cNvPr>
          <p:cNvSpPr txBox="1"/>
          <p:nvPr/>
        </p:nvSpPr>
        <p:spPr>
          <a:xfrm>
            <a:off x="4114800" y="1371600"/>
            <a:ext cx="234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13 449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664096-D0EF-5654-844E-2DDF59BEFF61}"/>
              </a:ext>
            </a:extLst>
          </p:cNvPr>
          <p:cNvSpPr txBox="1"/>
          <p:nvPr/>
        </p:nvSpPr>
        <p:spPr>
          <a:xfrm>
            <a:off x="4114800" y="2590800"/>
            <a:ext cx="234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30A744-34F7-9C40-F30F-905BC67E2D50}"/>
              </a:ext>
            </a:extLst>
          </p:cNvPr>
          <p:cNvSpPr txBox="1"/>
          <p:nvPr/>
        </p:nvSpPr>
        <p:spPr>
          <a:xfrm>
            <a:off x="4171950" y="3733800"/>
            <a:ext cx="234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7A06A4-1EE4-235C-4A23-04D9DCCE6F9F}"/>
              </a:ext>
            </a:extLst>
          </p:cNvPr>
          <p:cNvSpPr txBox="1"/>
          <p:nvPr/>
        </p:nvSpPr>
        <p:spPr>
          <a:xfrm>
            <a:off x="4171950" y="5105400"/>
            <a:ext cx="234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32986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9BFEE9-F38E-45CF-9C47-BDDB9EC4CF7F}"/>
              </a:ext>
            </a:extLst>
          </p:cNvPr>
          <p:cNvSpPr/>
          <p:nvPr/>
        </p:nvSpPr>
        <p:spPr>
          <a:xfrm>
            <a:off x="342900" y="209684"/>
            <a:ext cx="8286750" cy="619111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0F1D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6C998C-D432-4C89-AFFD-0C532ECF9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7" y="533400"/>
            <a:ext cx="1495489" cy="881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DCED24-8F3C-4550-A919-2B310FB99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1" y="2057400"/>
            <a:ext cx="7579370" cy="320040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97EC4125-095C-48D1-B547-69518A76F161}"/>
              </a:ext>
            </a:extLst>
          </p:cNvPr>
          <p:cNvSpPr/>
          <p:nvPr/>
        </p:nvSpPr>
        <p:spPr>
          <a:xfrm rot="5789095">
            <a:off x="2513904" y="1400163"/>
            <a:ext cx="302947" cy="1543050"/>
          </a:xfrm>
          <a:prstGeom prst="leftBrace">
            <a:avLst>
              <a:gd name="adj1" fmla="val 4827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6CC5B8-5520-46CF-A502-83613DEC2969}"/>
              </a:ext>
            </a:extLst>
          </p:cNvPr>
          <p:cNvSpPr txBox="1"/>
          <p:nvPr/>
        </p:nvSpPr>
        <p:spPr>
          <a:xfrm rot="570083">
            <a:off x="2114550" y="1246260"/>
            <a:ext cx="125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+ 10 000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2DA6482-7369-45FB-894F-CC3928307044}"/>
              </a:ext>
            </a:extLst>
          </p:cNvPr>
          <p:cNvSpPr/>
          <p:nvPr/>
        </p:nvSpPr>
        <p:spPr>
          <a:xfrm>
            <a:off x="4114800" y="2133600"/>
            <a:ext cx="9144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30 000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2A02428-D095-47CD-BCBD-B9B0E44728BC}"/>
              </a:ext>
            </a:extLst>
          </p:cNvPr>
          <p:cNvSpPr/>
          <p:nvPr/>
        </p:nvSpPr>
        <p:spPr>
          <a:xfrm>
            <a:off x="5657850" y="2438400"/>
            <a:ext cx="6858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40 000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E749EC0-4083-44C5-BE60-96F25A1BA12E}"/>
              </a:ext>
            </a:extLst>
          </p:cNvPr>
          <p:cNvSpPr/>
          <p:nvPr/>
        </p:nvSpPr>
        <p:spPr>
          <a:xfrm>
            <a:off x="7086600" y="2590800"/>
            <a:ext cx="685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50 000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908C886-87ED-4894-B006-845A2BAA8041}"/>
              </a:ext>
            </a:extLst>
          </p:cNvPr>
          <p:cNvSpPr/>
          <p:nvPr/>
        </p:nvSpPr>
        <p:spPr>
          <a:xfrm>
            <a:off x="6972300" y="3429000"/>
            <a:ext cx="914400" cy="1219200"/>
          </a:xfrm>
          <a:prstGeom prst="ellipse">
            <a:avLst/>
          </a:prstGeom>
          <a:solidFill>
            <a:srgbClr val="24E03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60 000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ED41D85-F0DD-441B-9FEF-0BB46A3EC37C}"/>
              </a:ext>
            </a:extLst>
          </p:cNvPr>
          <p:cNvSpPr/>
          <p:nvPr/>
        </p:nvSpPr>
        <p:spPr>
          <a:xfrm>
            <a:off x="1028700" y="3581400"/>
            <a:ext cx="1028700" cy="1219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4239479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3" grpId="0" animBg="1"/>
      <p:bldP spid="21" grpId="0" animBg="1"/>
      <p:bldP spid="28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9BFEE9-F38E-45CF-9C47-BDDB9EC4CF7F}"/>
              </a:ext>
            </a:extLst>
          </p:cNvPr>
          <p:cNvSpPr/>
          <p:nvPr/>
        </p:nvSpPr>
        <p:spPr>
          <a:xfrm>
            <a:off x="342900" y="209684"/>
            <a:ext cx="8286750" cy="619111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0F1DF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6C998C-D432-4C89-AFFD-0C532ECF9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1" y="533400"/>
            <a:ext cx="1495489" cy="881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DCED24-8F3C-4550-A919-2B310FB99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1" y="2057400"/>
            <a:ext cx="7579370" cy="320040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97EC4125-095C-48D1-B547-69518A76F161}"/>
              </a:ext>
            </a:extLst>
          </p:cNvPr>
          <p:cNvSpPr/>
          <p:nvPr/>
        </p:nvSpPr>
        <p:spPr>
          <a:xfrm rot="5789095">
            <a:off x="2513898" y="1400163"/>
            <a:ext cx="302947" cy="1543050"/>
          </a:xfrm>
          <a:prstGeom prst="leftBrace">
            <a:avLst>
              <a:gd name="adj1" fmla="val 4827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6CC5B8-5520-46CF-A502-83613DEC2969}"/>
              </a:ext>
            </a:extLst>
          </p:cNvPr>
          <p:cNvSpPr txBox="1"/>
          <p:nvPr/>
        </p:nvSpPr>
        <p:spPr>
          <a:xfrm rot="570083">
            <a:off x="2114550" y="1246260"/>
            <a:ext cx="125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+ 10 000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2DA6482-7369-45FB-894F-CC3928307044}"/>
              </a:ext>
            </a:extLst>
          </p:cNvPr>
          <p:cNvSpPr/>
          <p:nvPr/>
        </p:nvSpPr>
        <p:spPr>
          <a:xfrm>
            <a:off x="4114800" y="2133600"/>
            <a:ext cx="9144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30 000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2A02428-D095-47CD-BCBD-B9B0E44728BC}"/>
              </a:ext>
            </a:extLst>
          </p:cNvPr>
          <p:cNvSpPr/>
          <p:nvPr/>
        </p:nvSpPr>
        <p:spPr>
          <a:xfrm>
            <a:off x="5657850" y="2438400"/>
            <a:ext cx="6858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40 000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E749EC0-4083-44C5-BE60-96F25A1BA12E}"/>
              </a:ext>
            </a:extLst>
          </p:cNvPr>
          <p:cNvSpPr/>
          <p:nvPr/>
        </p:nvSpPr>
        <p:spPr>
          <a:xfrm>
            <a:off x="7086600" y="2590800"/>
            <a:ext cx="685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50 000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908C886-87ED-4894-B006-845A2BAA8041}"/>
              </a:ext>
            </a:extLst>
          </p:cNvPr>
          <p:cNvSpPr/>
          <p:nvPr/>
        </p:nvSpPr>
        <p:spPr>
          <a:xfrm>
            <a:off x="6972300" y="3429000"/>
            <a:ext cx="914400" cy="1219200"/>
          </a:xfrm>
          <a:prstGeom prst="ellipse">
            <a:avLst/>
          </a:prstGeom>
          <a:solidFill>
            <a:srgbClr val="24E03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60 000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ED41D85-F0DD-441B-9FEF-0BB46A3EC37C}"/>
              </a:ext>
            </a:extLst>
          </p:cNvPr>
          <p:cNvSpPr/>
          <p:nvPr/>
        </p:nvSpPr>
        <p:spPr>
          <a:xfrm>
            <a:off x="1028700" y="3581400"/>
            <a:ext cx="1028700" cy="1219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935432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3" grpId="0" animBg="1"/>
      <p:bldP spid="21" grpId="0" animBg="1"/>
      <p:bldP spid="28" grpId="0" animBg="1"/>
      <p:bldP spid="35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Office PowerPoint</Application>
  <PresentationFormat>On-screen Show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2026-04-10T07:25:31Z</dcterms:created>
  <dcterms:modified xsi:type="dcterms:W3CDTF">2026-04-10T07:27:19Z</dcterms:modified>
</cp:coreProperties>
</file>