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0"/>
  </p:notesMasterIdLst>
  <p:sldIdLst>
    <p:sldId id="257" r:id="rId5"/>
    <p:sldId id="258" r:id="rId6"/>
    <p:sldId id="259" r:id="rId7"/>
    <p:sldId id="261"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EF1BB-3FE4-4C36-83C4-84CFFBA22C68}"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0D88D-4EE0-4701-ABFE-821EB2497855}" type="slidenum">
              <a:rPr lang="en-US" smtClean="0"/>
              <a:t>‹#›</a:t>
            </a:fld>
            <a:endParaRPr lang="en-US"/>
          </a:p>
        </p:txBody>
      </p:sp>
    </p:spTree>
    <p:extLst>
      <p:ext uri="{BB962C8B-B14F-4D97-AF65-F5344CB8AC3E}">
        <p14:creationId xmlns:p14="http://schemas.microsoft.com/office/powerpoint/2010/main" val="333326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5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19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60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18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25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2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4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6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311700" y="1716833"/>
            <a:ext cx="85206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2549400" y="3839033"/>
            <a:ext cx="40452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5556995" y="5688104"/>
            <a:ext cx="3275298"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2" name="Google Shape;312;p11"/>
          <p:cNvGrpSpPr/>
          <p:nvPr/>
        </p:nvGrpSpPr>
        <p:grpSpPr>
          <a:xfrm>
            <a:off x="-551684" y="5536902"/>
            <a:ext cx="3275298"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8" name="Google Shape;318;p11"/>
          <p:cNvGrpSpPr/>
          <p:nvPr/>
        </p:nvGrpSpPr>
        <p:grpSpPr>
          <a:xfrm rot="-2241120">
            <a:off x="8738504" y="499493"/>
            <a:ext cx="167533"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1" name="Google Shape;321;p11"/>
          <p:cNvGrpSpPr/>
          <p:nvPr/>
        </p:nvGrpSpPr>
        <p:grpSpPr>
          <a:xfrm rot="-2700000">
            <a:off x="492266" y="613931"/>
            <a:ext cx="104613"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4" name="Google Shape;324;p11"/>
          <p:cNvGrpSpPr/>
          <p:nvPr/>
        </p:nvGrpSpPr>
        <p:grpSpPr>
          <a:xfrm rot="3488692">
            <a:off x="3770082" y="5684485"/>
            <a:ext cx="1201097" cy="1242470"/>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328" name="Google Shape;328;p11"/>
          <p:cNvSpPr/>
          <p:nvPr/>
        </p:nvSpPr>
        <p:spPr>
          <a:xfrm>
            <a:off x="7460425" y="53217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29" name="Google Shape;329;p11"/>
          <p:cNvSpPr/>
          <p:nvPr/>
        </p:nvSpPr>
        <p:spPr>
          <a:xfrm>
            <a:off x="2963438" y="6255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30" name="Google Shape;330;p11"/>
          <p:cNvSpPr/>
          <p:nvPr/>
        </p:nvSpPr>
        <p:spPr>
          <a:xfrm>
            <a:off x="817800" y="48835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331" name="Google Shape;331;p11"/>
          <p:cNvGrpSpPr/>
          <p:nvPr/>
        </p:nvGrpSpPr>
        <p:grpSpPr>
          <a:xfrm rot="3488692">
            <a:off x="-55968" y="1595234"/>
            <a:ext cx="1201097" cy="1242470"/>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5" name="Google Shape;335;p11"/>
          <p:cNvGrpSpPr/>
          <p:nvPr/>
        </p:nvGrpSpPr>
        <p:grpSpPr>
          <a:xfrm rot="3488692">
            <a:off x="8350257" y="1456765"/>
            <a:ext cx="1201097" cy="1242470"/>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9" name="Google Shape;339;p11"/>
          <p:cNvGrpSpPr/>
          <p:nvPr/>
        </p:nvGrpSpPr>
        <p:grpSpPr>
          <a:xfrm>
            <a:off x="7851967" y="3467101"/>
            <a:ext cx="1796017"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49" name="Google Shape;349;p11"/>
          <p:cNvGrpSpPr/>
          <p:nvPr/>
        </p:nvGrpSpPr>
        <p:grpSpPr>
          <a:xfrm>
            <a:off x="-1058188" y="3744985"/>
            <a:ext cx="1796017"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1799942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3193174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400860"/>
            <a:ext cx="12687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3055800" y="3065933"/>
            <a:ext cx="47874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4385933"/>
            <a:ext cx="27162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667188" y="425626"/>
            <a:ext cx="1201005"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17" name="Google Shape;417;p14"/>
          <p:cNvGrpSpPr/>
          <p:nvPr/>
        </p:nvGrpSpPr>
        <p:grpSpPr>
          <a:xfrm rot="-4940312">
            <a:off x="3842656" y="5431767"/>
            <a:ext cx="1232307"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21" name="Google Shape;421;p14"/>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22" name="Google Shape;422;p14"/>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423" name="Google Shape;423;p14"/>
          <p:cNvGrpSpPr/>
          <p:nvPr/>
        </p:nvGrpSpPr>
        <p:grpSpPr>
          <a:xfrm rot="-5856778">
            <a:off x="3858267" y="1281306"/>
            <a:ext cx="1201101"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27" name="Google Shape;427;p14"/>
          <p:cNvGrpSpPr/>
          <p:nvPr/>
        </p:nvGrpSpPr>
        <p:grpSpPr>
          <a:xfrm rot="-2241120">
            <a:off x="7485416" y="499493"/>
            <a:ext cx="167533"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0" name="Google Shape;430;p14"/>
          <p:cNvGrpSpPr/>
          <p:nvPr/>
        </p:nvGrpSpPr>
        <p:grpSpPr>
          <a:xfrm rot="1583875">
            <a:off x="8562192" y="5923804"/>
            <a:ext cx="159799"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3" name="Google Shape;433;p14"/>
          <p:cNvGrpSpPr/>
          <p:nvPr/>
        </p:nvGrpSpPr>
        <p:grpSpPr>
          <a:xfrm rot="4025085">
            <a:off x="683670" y="6284473"/>
            <a:ext cx="140875"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6" name="Google Shape;436;p14"/>
          <p:cNvGrpSpPr/>
          <p:nvPr/>
        </p:nvGrpSpPr>
        <p:grpSpPr>
          <a:xfrm rot="-5243946">
            <a:off x="-112293" y="3772164"/>
            <a:ext cx="223379"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9" name="Google Shape;439;p14"/>
          <p:cNvGrpSpPr/>
          <p:nvPr/>
        </p:nvGrpSpPr>
        <p:grpSpPr>
          <a:xfrm rot="-2700000">
            <a:off x="1974641" y="617964"/>
            <a:ext cx="104613"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42" name="Google Shape;442;p14"/>
          <p:cNvGrpSpPr/>
          <p:nvPr/>
        </p:nvGrpSpPr>
        <p:grpSpPr>
          <a:xfrm rot="3320916">
            <a:off x="8621952" y="755667"/>
            <a:ext cx="139487"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45" name="Google Shape;445;p14"/>
          <p:cNvSpPr/>
          <p:nvPr/>
        </p:nvSpPr>
        <p:spPr>
          <a:xfrm>
            <a:off x="311700" y="55189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6" name="Google Shape;446;p14"/>
          <p:cNvSpPr/>
          <p:nvPr/>
        </p:nvSpPr>
        <p:spPr>
          <a:xfrm>
            <a:off x="7707275" y="6023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7" name="Google Shape;447;p14"/>
          <p:cNvSpPr/>
          <p:nvPr/>
        </p:nvSpPr>
        <p:spPr>
          <a:xfrm>
            <a:off x="8732600" y="260999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8" name="Google Shape;448;p14"/>
          <p:cNvSpPr/>
          <p:nvPr/>
        </p:nvSpPr>
        <p:spPr>
          <a:xfrm>
            <a:off x="441125" y="10967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3128365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3680137"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5903199"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5556995" y="5688104"/>
            <a:ext cx="3275298"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46" name="Google Shape;546;p17"/>
          <p:cNvGrpSpPr/>
          <p:nvPr/>
        </p:nvGrpSpPr>
        <p:grpSpPr>
          <a:xfrm>
            <a:off x="-551684" y="5536902"/>
            <a:ext cx="3275298"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2" name="Google Shape;552;p17"/>
          <p:cNvGrpSpPr/>
          <p:nvPr/>
        </p:nvGrpSpPr>
        <p:grpSpPr>
          <a:xfrm rot="-2241120">
            <a:off x="8738504" y="499493"/>
            <a:ext cx="167533"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5" name="Google Shape;555;p17"/>
          <p:cNvGrpSpPr/>
          <p:nvPr/>
        </p:nvGrpSpPr>
        <p:grpSpPr>
          <a:xfrm rot="-2700000">
            <a:off x="492266" y="613931"/>
            <a:ext cx="104613"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8" name="Google Shape;558;p17"/>
          <p:cNvGrpSpPr/>
          <p:nvPr/>
        </p:nvGrpSpPr>
        <p:grpSpPr>
          <a:xfrm rot="3488692">
            <a:off x="3770082" y="5684485"/>
            <a:ext cx="1201097"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62" name="Google Shape;562;p17"/>
          <p:cNvSpPr/>
          <p:nvPr/>
        </p:nvSpPr>
        <p:spPr>
          <a:xfrm>
            <a:off x="7460425" y="53217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3" name="Google Shape;563;p17"/>
          <p:cNvSpPr/>
          <p:nvPr/>
        </p:nvSpPr>
        <p:spPr>
          <a:xfrm>
            <a:off x="8185463" y="51965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4" name="Google Shape;564;p17"/>
          <p:cNvSpPr/>
          <p:nvPr/>
        </p:nvSpPr>
        <p:spPr>
          <a:xfrm>
            <a:off x="2963438" y="6255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5" name="Google Shape;565;p17"/>
          <p:cNvSpPr/>
          <p:nvPr/>
        </p:nvSpPr>
        <p:spPr>
          <a:xfrm>
            <a:off x="817800" y="48835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566" name="Google Shape;566;p17"/>
          <p:cNvGrpSpPr/>
          <p:nvPr/>
        </p:nvGrpSpPr>
        <p:grpSpPr>
          <a:xfrm rot="3488692">
            <a:off x="-55968" y="1595234"/>
            <a:ext cx="1201097"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70" name="Google Shape;570;p17"/>
          <p:cNvGrpSpPr/>
          <p:nvPr/>
        </p:nvGrpSpPr>
        <p:grpSpPr>
          <a:xfrm>
            <a:off x="7851967" y="3467101"/>
            <a:ext cx="1796017"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80" name="Google Shape;580;p17"/>
          <p:cNvGrpSpPr/>
          <p:nvPr/>
        </p:nvGrpSpPr>
        <p:grpSpPr>
          <a:xfrm>
            <a:off x="-1058188" y="3744985"/>
            <a:ext cx="1796017"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90" name="Google Shape;590;p17"/>
          <p:cNvGrpSpPr/>
          <p:nvPr/>
        </p:nvGrpSpPr>
        <p:grpSpPr>
          <a:xfrm rot="3488692">
            <a:off x="8350257" y="1456765"/>
            <a:ext cx="1201097"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94" name="Google Shape;594;p17"/>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35652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3037725" y="2093267"/>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3037725" y="2737900"/>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4873025" y="2093267"/>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4693050" y="2737900"/>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3037725" y="4529095"/>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3037736" y="5173733"/>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4873050" y="4529100"/>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4693079" y="5173733"/>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8738504" y="499493"/>
            <a:ext cx="167533"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3" name="Google Shape;683;p20"/>
          <p:cNvGrpSpPr/>
          <p:nvPr/>
        </p:nvGrpSpPr>
        <p:grpSpPr>
          <a:xfrm rot="-2700000">
            <a:off x="492266" y="613931"/>
            <a:ext cx="104613"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6" name="Google Shape;686;p20"/>
          <p:cNvGrpSpPr/>
          <p:nvPr/>
        </p:nvGrpSpPr>
        <p:grpSpPr>
          <a:xfrm rot="3488692">
            <a:off x="3770082" y="5684485"/>
            <a:ext cx="1201097" cy="1242470"/>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690" name="Google Shape;690;p20"/>
          <p:cNvSpPr/>
          <p:nvPr/>
        </p:nvSpPr>
        <p:spPr>
          <a:xfrm>
            <a:off x="8185463" y="51965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1" name="Google Shape;691;p20"/>
          <p:cNvSpPr/>
          <p:nvPr/>
        </p:nvSpPr>
        <p:spPr>
          <a:xfrm>
            <a:off x="2963438" y="6255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2" name="Google Shape;692;p20"/>
          <p:cNvSpPr/>
          <p:nvPr/>
        </p:nvSpPr>
        <p:spPr>
          <a:xfrm>
            <a:off x="817800" y="48835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693" name="Google Shape;693;p20"/>
          <p:cNvGrpSpPr/>
          <p:nvPr/>
        </p:nvGrpSpPr>
        <p:grpSpPr>
          <a:xfrm rot="3488692">
            <a:off x="-55968" y="1595234"/>
            <a:ext cx="1201097" cy="1242470"/>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97" name="Google Shape;697;p20"/>
          <p:cNvGrpSpPr/>
          <p:nvPr/>
        </p:nvGrpSpPr>
        <p:grpSpPr>
          <a:xfrm rot="3488692">
            <a:off x="8350257" y="1456765"/>
            <a:ext cx="1201097" cy="1242470"/>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1" name="Google Shape;701;p20"/>
          <p:cNvGrpSpPr/>
          <p:nvPr/>
        </p:nvGrpSpPr>
        <p:grpSpPr>
          <a:xfrm>
            <a:off x="8161945" y="2823725"/>
            <a:ext cx="3275298"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7" name="Google Shape;707;p20"/>
          <p:cNvGrpSpPr/>
          <p:nvPr/>
        </p:nvGrpSpPr>
        <p:grpSpPr>
          <a:xfrm>
            <a:off x="-2152359" y="3099130"/>
            <a:ext cx="3275298"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13" name="Google Shape;713;p20"/>
          <p:cNvGrpSpPr/>
          <p:nvPr/>
        </p:nvGrpSpPr>
        <p:grpSpPr>
          <a:xfrm>
            <a:off x="8099842" y="3496235"/>
            <a:ext cx="1796017"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23" name="Google Shape;723;p20"/>
          <p:cNvGrpSpPr/>
          <p:nvPr/>
        </p:nvGrpSpPr>
        <p:grpSpPr>
          <a:xfrm>
            <a:off x="-1058188" y="3744985"/>
            <a:ext cx="1796017"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33" name="Google Shape;733;p20"/>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7857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8738504" y="499493"/>
            <a:ext cx="167533"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88" name="Google Shape;788;p23"/>
          <p:cNvGrpSpPr/>
          <p:nvPr/>
        </p:nvGrpSpPr>
        <p:grpSpPr>
          <a:xfrm rot="-2700000">
            <a:off x="492266" y="613931"/>
            <a:ext cx="104613"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91" name="Google Shape;791;p23"/>
          <p:cNvGrpSpPr/>
          <p:nvPr/>
        </p:nvGrpSpPr>
        <p:grpSpPr>
          <a:xfrm rot="3488692">
            <a:off x="5794432" y="5684501"/>
            <a:ext cx="1201097"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95" name="Google Shape;795;p23"/>
          <p:cNvSpPr/>
          <p:nvPr/>
        </p:nvSpPr>
        <p:spPr>
          <a:xfrm>
            <a:off x="8183375" y="62553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6" name="Google Shape;796;p23"/>
          <p:cNvSpPr/>
          <p:nvPr/>
        </p:nvSpPr>
        <p:spPr>
          <a:xfrm>
            <a:off x="7555438" y="6062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7" name="Google Shape;797;p23"/>
          <p:cNvSpPr/>
          <p:nvPr/>
        </p:nvSpPr>
        <p:spPr>
          <a:xfrm>
            <a:off x="1692500" y="62553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8" name="Google Shape;798;p23"/>
          <p:cNvSpPr/>
          <p:nvPr/>
        </p:nvSpPr>
        <p:spPr>
          <a:xfrm>
            <a:off x="311700" y="46081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799" name="Google Shape;799;p23"/>
          <p:cNvGrpSpPr/>
          <p:nvPr/>
        </p:nvGrpSpPr>
        <p:grpSpPr>
          <a:xfrm rot="3488692">
            <a:off x="-576399" y="1860401"/>
            <a:ext cx="1201097"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803" name="Google Shape;803;p23"/>
          <p:cNvGrpSpPr/>
          <p:nvPr/>
        </p:nvGrpSpPr>
        <p:grpSpPr>
          <a:xfrm rot="3488692">
            <a:off x="8596132" y="1156899"/>
            <a:ext cx="1201097"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807" name="Google Shape;807;p23"/>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32849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6620820" y="2734048"/>
            <a:ext cx="3275298"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89" name="Google Shape;989;p28"/>
          <p:cNvGrpSpPr/>
          <p:nvPr/>
        </p:nvGrpSpPr>
        <p:grpSpPr>
          <a:xfrm>
            <a:off x="-752134" y="2770375"/>
            <a:ext cx="3275298"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5" name="Google Shape;995;p28"/>
          <p:cNvGrpSpPr/>
          <p:nvPr/>
        </p:nvGrpSpPr>
        <p:grpSpPr>
          <a:xfrm rot="-2241120">
            <a:off x="8738504" y="499493"/>
            <a:ext cx="167533"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8" name="Google Shape;998;p28"/>
          <p:cNvGrpSpPr/>
          <p:nvPr/>
        </p:nvGrpSpPr>
        <p:grpSpPr>
          <a:xfrm rot="-2700000">
            <a:off x="492266" y="613931"/>
            <a:ext cx="104613"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01" name="Google Shape;1001;p28"/>
          <p:cNvGrpSpPr/>
          <p:nvPr/>
        </p:nvGrpSpPr>
        <p:grpSpPr>
          <a:xfrm rot="3488692">
            <a:off x="3770082" y="5684485"/>
            <a:ext cx="1201097" cy="1242470"/>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05" name="Google Shape;1005;p28"/>
          <p:cNvSpPr/>
          <p:nvPr/>
        </p:nvSpPr>
        <p:spPr>
          <a:xfrm>
            <a:off x="6620825" y="572586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6" name="Google Shape;1006;p28"/>
          <p:cNvSpPr/>
          <p:nvPr/>
        </p:nvSpPr>
        <p:spPr>
          <a:xfrm>
            <a:off x="1960025" y="58838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7" name="Google Shape;1007;p28"/>
          <p:cNvSpPr/>
          <p:nvPr/>
        </p:nvSpPr>
        <p:spPr>
          <a:xfrm>
            <a:off x="817800" y="48835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008" name="Google Shape;1008;p28"/>
          <p:cNvGrpSpPr/>
          <p:nvPr/>
        </p:nvGrpSpPr>
        <p:grpSpPr>
          <a:xfrm rot="3488692">
            <a:off x="-55968" y="1595234"/>
            <a:ext cx="1201097" cy="1242470"/>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2" name="Google Shape;1012;p28"/>
          <p:cNvGrpSpPr/>
          <p:nvPr/>
        </p:nvGrpSpPr>
        <p:grpSpPr>
          <a:xfrm rot="3488692">
            <a:off x="8350257" y="1456765"/>
            <a:ext cx="1201097" cy="1242470"/>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6" name="Google Shape;1016;p28"/>
          <p:cNvGrpSpPr/>
          <p:nvPr/>
        </p:nvGrpSpPr>
        <p:grpSpPr>
          <a:xfrm>
            <a:off x="7284117" y="3306668"/>
            <a:ext cx="1796017"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26" name="Google Shape;1026;p28"/>
          <p:cNvGrpSpPr/>
          <p:nvPr/>
        </p:nvGrpSpPr>
        <p:grpSpPr>
          <a:xfrm>
            <a:off x="-737943" y="2150540"/>
            <a:ext cx="2421524"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36" name="Google Shape;1036;p28"/>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30294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855250" y="1635671"/>
            <a:ext cx="19401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855250" y="3627300"/>
            <a:ext cx="34722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8738504" y="499493"/>
            <a:ext cx="167533"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5" name="Google Shape;1105;p31"/>
          <p:cNvGrpSpPr/>
          <p:nvPr/>
        </p:nvGrpSpPr>
        <p:grpSpPr>
          <a:xfrm rot="-2700000">
            <a:off x="492266" y="613931"/>
            <a:ext cx="104613"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8" name="Google Shape;1108;p31"/>
          <p:cNvGrpSpPr/>
          <p:nvPr/>
        </p:nvGrpSpPr>
        <p:grpSpPr>
          <a:xfrm rot="3488692">
            <a:off x="3770082" y="5684485"/>
            <a:ext cx="1201097" cy="1242470"/>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112" name="Google Shape;1112;p31"/>
          <p:cNvSpPr/>
          <p:nvPr/>
        </p:nvSpPr>
        <p:spPr>
          <a:xfrm>
            <a:off x="5787225" y="62553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3" name="Google Shape;1113;p31"/>
          <p:cNvSpPr/>
          <p:nvPr/>
        </p:nvSpPr>
        <p:spPr>
          <a:xfrm>
            <a:off x="6615563" y="60411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4" name="Google Shape;1114;p31"/>
          <p:cNvSpPr/>
          <p:nvPr/>
        </p:nvSpPr>
        <p:spPr>
          <a:xfrm>
            <a:off x="3933750" y="52575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5" name="Google Shape;1115;p31"/>
          <p:cNvSpPr/>
          <p:nvPr/>
        </p:nvSpPr>
        <p:spPr>
          <a:xfrm>
            <a:off x="311700" y="460813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116" name="Google Shape;1116;p31"/>
          <p:cNvGrpSpPr/>
          <p:nvPr/>
        </p:nvGrpSpPr>
        <p:grpSpPr>
          <a:xfrm rot="3488692">
            <a:off x="3461957" y="326128"/>
            <a:ext cx="1201097" cy="1242470"/>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0" name="Google Shape;1120;p31"/>
          <p:cNvGrpSpPr/>
          <p:nvPr/>
        </p:nvGrpSpPr>
        <p:grpSpPr>
          <a:xfrm rot="3488692">
            <a:off x="8598157" y="1319062"/>
            <a:ext cx="1201097" cy="1242470"/>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4" name="Google Shape;1124;p31"/>
          <p:cNvGrpSpPr/>
          <p:nvPr/>
        </p:nvGrpSpPr>
        <p:grpSpPr>
          <a:xfrm>
            <a:off x="-499293" y="5474704"/>
            <a:ext cx="3275298"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30" name="Google Shape;1130;p31"/>
          <p:cNvGrpSpPr/>
          <p:nvPr/>
        </p:nvGrpSpPr>
        <p:grpSpPr>
          <a:xfrm rot="295930">
            <a:off x="7227633" y="3443928"/>
            <a:ext cx="2658545"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140523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53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9060714" y="3153526"/>
            <a:ext cx="205731"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5" name="Google Shape;1275;p35"/>
          <p:cNvGrpSpPr/>
          <p:nvPr/>
        </p:nvGrpSpPr>
        <p:grpSpPr>
          <a:xfrm rot="7179494">
            <a:off x="7555563" y="3395358"/>
            <a:ext cx="1201005"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9" name="Google Shape;1279;p35"/>
          <p:cNvGrpSpPr/>
          <p:nvPr/>
        </p:nvGrpSpPr>
        <p:grpSpPr>
          <a:xfrm>
            <a:off x="843150" y="-177931"/>
            <a:ext cx="924215"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283" name="Google Shape;1283;p35"/>
          <p:cNvSpPr/>
          <p:nvPr/>
        </p:nvSpPr>
        <p:spPr>
          <a:xfrm>
            <a:off x="-965525" y="-568167"/>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284" name="Google Shape;1284;p35"/>
          <p:cNvSpPr/>
          <p:nvPr/>
        </p:nvSpPr>
        <p:spPr>
          <a:xfrm>
            <a:off x="8457852" y="2225947"/>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285" name="Google Shape;1285;p35"/>
          <p:cNvGrpSpPr/>
          <p:nvPr/>
        </p:nvGrpSpPr>
        <p:grpSpPr>
          <a:xfrm rot="-5118020">
            <a:off x="574248" y="3660637"/>
            <a:ext cx="1201012"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89" name="Google Shape;1289;p35"/>
          <p:cNvGrpSpPr/>
          <p:nvPr/>
        </p:nvGrpSpPr>
        <p:grpSpPr>
          <a:xfrm rot="-2241120">
            <a:off x="6881541" y="484960"/>
            <a:ext cx="167533"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2" name="Google Shape;1292;p35"/>
          <p:cNvGrpSpPr/>
          <p:nvPr/>
        </p:nvGrpSpPr>
        <p:grpSpPr>
          <a:xfrm rot="1583875">
            <a:off x="8562192" y="5923804"/>
            <a:ext cx="159799"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5" name="Google Shape;1295;p35"/>
          <p:cNvGrpSpPr/>
          <p:nvPr/>
        </p:nvGrpSpPr>
        <p:grpSpPr>
          <a:xfrm rot="4025085">
            <a:off x="683670" y="6284473"/>
            <a:ext cx="140875"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8" name="Google Shape;1298;p35"/>
          <p:cNvGrpSpPr/>
          <p:nvPr/>
        </p:nvGrpSpPr>
        <p:grpSpPr>
          <a:xfrm rot="-5243946">
            <a:off x="-112293" y="3772164"/>
            <a:ext cx="223379"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1" name="Google Shape;1301;p35"/>
          <p:cNvGrpSpPr/>
          <p:nvPr/>
        </p:nvGrpSpPr>
        <p:grpSpPr>
          <a:xfrm rot="-2700000">
            <a:off x="1974641" y="617964"/>
            <a:ext cx="104613"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4" name="Google Shape;1304;p35"/>
          <p:cNvGrpSpPr/>
          <p:nvPr/>
        </p:nvGrpSpPr>
        <p:grpSpPr>
          <a:xfrm rot="3320916">
            <a:off x="8621965" y="1552233"/>
            <a:ext cx="139487"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07" name="Google Shape;1307;p35"/>
          <p:cNvSpPr/>
          <p:nvPr/>
        </p:nvSpPr>
        <p:spPr>
          <a:xfrm>
            <a:off x="455550" y="52346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8" name="Google Shape;1308;p35"/>
          <p:cNvSpPr/>
          <p:nvPr/>
        </p:nvSpPr>
        <p:spPr>
          <a:xfrm>
            <a:off x="7707275" y="6023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9" name="Google Shape;1309;p35"/>
          <p:cNvSpPr/>
          <p:nvPr/>
        </p:nvSpPr>
        <p:spPr>
          <a:xfrm>
            <a:off x="7707275" y="100476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0" name="Google Shape;1310;p35"/>
          <p:cNvSpPr/>
          <p:nvPr/>
        </p:nvSpPr>
        <p:spPr>
          <a:xfrm>
            <a:off x="8619775" y="50141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1" name="Google Shape;1311;p35"/>
          <p:cNvSpPr/>
          <p:nvPr/>
        </p:nvSpPr>
        <p:spPr>
          <a:xfrm>
            <a:off x="455550" y="157546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2" name="Google Shape;1312;p35"/>
          <p:cNvSpPr/>
          <p:nvPr/>
        </p:nvSpPr>
        <p:spPr>
          <a:xfrm>
            <a:off x="4890875" y="61545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3" name="Google Shape;1313;p35"/>
          <p:cNvSpPr/>
          <p:nvPr/>
        </p:nvSpPr>
        <p:spPr>
          <a:xfrm>
            <a:off x="5795300" y="56608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4273202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5513580"/>
            <a:ext cx="35322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7485416" y="499493"/>
            <a:ext cx="167533"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19" name="Google Shape;1319;p36"/>
          <p:cNvGrpSpPr/>
          <p:nvPr/>
        </p:nvGrpSpPr>
        <p:grpSpPr>
          <a:xfrm rot="1583875">
            <a:off x="8562192" y="5923804"/>
            <a:ext cx="159799"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2" name="Google Shape;1322;p36"/>
          <p:cNvGrpSpPr/>
          <p:nvPr/>
        </p:nvGrpSpPr>
        <p:grpSpPr>
          <a:xfrm rot="-2700000">
            <a:off x="1551164" y="869897"/>
            <a:ext cx="104613"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5" name="Google Shape;1325;p36"/>
          <p:cNvGrpSpPr/>
          <p:nvPr/>
        </p:nvGrpSpPr>
        <p:grpSpPr>
          <a:xfrm rot="3320916">
            <a:off x="8572565" y="1069433"/>
            <a:ext cx="139487"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8" name="Google Shape;1328;p36"/>
          <p:cNvGrpSpPr/>
          <p:nvPr/>
        </p:nvGrpSpPr>
        <p:grpSpPr>
          <a:xfrm rot="7179494">
            <a:off x="8041888" y="2684105"/>
            <a:ext cx="1201005"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32" name="Google Shape;1332;p36"/>
          <p:cNvGrpSpPr/>
          <p:nvPr/>
        </p:nvGrpSpPr>
        <p:grpSpPr>
          <a:xfrm>
            <a:off x="198125" y="379318"/>
            <a:ext cx="924215"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36" name="Google Shape;1336;p36"/>
          <p:cNvSpPr/>
          <p:nvPr/>
        </p:nvSpPr>
        <p:spPr>
          <a:xfrm>
            <a:off x="-982325" y="-5432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7" name="Google Shape;1337;p36"/>
          <p:cNvSpPr/>
          <p:nvPr/>
        </p:nvSpPr>
        <p:spPr>
          <a:xfrm>
            <a:off x="7707275" y="6023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8" name="Google Shape;1338;p36"/>
          <p:cNvSpPr/>
          <p:nvPr/>
        </p:nvSpPr>
        <p:spPr>
          <a:xfrm>
            <a:off x="7072338" y="168493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9" name="Google Shape;1339;p36"/>
          <p:cNvSpPr/>
          <p:nvPr/>
        </p:nvSpPr>
        <p:spPr>
          <a:xfrm>
            <a:off x="8619775" y="50141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40" name="Google Shape;1340;p36"/>
          <p:cNvSpPr/>
          <p:nvPr/>
        </p:nvSpPr>
        <p:spPr>
          <a:xfrm>
            <a:off x="1531550" y="54128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41" name="Google Shape;1341;p36"/>
          <p:cNvGrpSpPr/>
          <p:nvPr/>
        </p:nvGrpSpPr>
        <p:grpSpPr>
          <a:xfrm rot="-263120">
            <a:off x="-731781" y="2896610"/>
            <a:ext cx="1833316"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51" name="Google Shape;1351;p36"/>
          <p:cNvSpPr/>
          <p:nvPr/>
        </p:nvSpPr>
        <p:spPr>
          <a:xfrm>
            <a:off x="8763625" y="185608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52" name="Google Shape;1352;p36"/>
          <p:cNvSpPr/>
          <p:nvPr/>
        </p:nvSpPr>
        <p:spPr>
          <a:xfrm>
            <a:off x="933000" y="3346380"/>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53" name="Google Shape;1353;p36"/>
          <p:cNvGrpSpPr/>
          <p:nvPr/>
        </p:nvGrpSpPr>
        <p:grpSpPr>
          <a:xfrm rot="288696" flipH="1">
            <a:off x="7867796" y="4368607"/>
            <a:ext cx="1517007"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2255546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7667188" y="425626"/>
            <a:ext cx="1201005"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68" name="Google Shape;1368;p37"/>
          <p:cNvGrpSpPr/>
          <p:nvPr/>
        </p:nvGrpSpPr>
        <p:grpSpPr>
          <a:xfrm rot="-4940312">
            <a:off x="3842656" y="5431767"/>
            <a:ext cx="1232307"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72" name="Google Shape;1372;p37"/>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73" name="Google Shape;1373;p37"/>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74" name="Google Shape;1374;p37"/>
          <p:cNvGrpSpPr/>
          <p:nvPr/>
        </p:nvGrpSpPr>
        <p:grpSpPr>
          <a:xfrm rot="-5856778">
            <a:off x="3858267" y="1281306"/>
            <a:ext cx="1201101"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78" name="Google Shape;1378;p37"/>
          <p:cNvGrpSpPr/>
          <p:nvPr/>
        </p:nvGrpSpPr>
        <p:grpSpPr>
          <a:xfrm rot="-2241120">
            <a:off x="7485416" y="499493"/>
            <a:ext cx="167533"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1" name="Google Shape;1381;p37"/>
          <p:cNvGrpSpPr/>
          <p:nvPr/>
        </p:nvGrpSpPr>
        <p:grpSpPr>
          <a:xfrm rot="1583875">
            <a:off x="8562192" y="5923804"/>
            <a:ext cx="159799"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4" name="Google Shape;1384;p37"/>
          <p:cNvGrpSpPr/>
          <p:nvPr/>
        </p:nvGrpSpPr>
        <p:grpSpPr>
          <a:xfrm rot="4025085">
            <a:off x="683670" y="6284473"/>
            <a:ext cx="140875"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7" name="Google Shape;1387;p37"/>
          <p:cNvGrpSpPr/>
          <p:nvPr/>
        </p:nvGrpSpPr>
        <p:grpSpPr>
          <a:xfrm rot="-5243946">
            <a:off x="-112293" y="3772164"/>
            <a:ext cx="223379"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0" name="Google Shape;1390;p37"/>
          <p:cNvGrpSpPr/>
          <p:nvPr/>
        </p:nvGrpSpPr>
        <p:grpSpPr>
          <a:xfrm rot="-2700000">
            <a:off x="1974641" y="617964"/>
            <a:ext cx="104613"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3" name="Google Shape;1393;p37"/>
          <p:cNvGrpSpPr/>
          <p:nvPr/>
        </p:nvGrpSpPr>
        <p:grpSpPr>
          <a:xfrm rot="3320916">
            <a:off x="8621952" y="755667"/>
            <a:ext cx="139487"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96" name="Google Shape;1396;p37"/>
          <p:cNvSpPr/>
          <p:nvPr/>
        </p:nvSpPr>
        <p:spPr>
          <a:xfrm>
            <a:off x="311700" y="55189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7" name="Google Shape;1397;p37"/>
          <p:cNvSpPr/>
          <p:nvPr/>
        </p:nvSpPr>
        <p:spPr>
          <a:xfrm>
            <a:off x="7707275" y="602331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8" name="Google Shape;1398;p37"/>
          <p:cNvSpPr/>
          <p:nvPr/>
        </p:nvSpPr>
        <p:spPr>
          <a:xfrm>
            <a:off x="8732600" y="260999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9" name="Google Shape;1399;p37"/>
          <p:cNvSpPr/>
          <p:nvPr/>
        </p:nvSpPr>
        <p:spPr>
          <a:xfrm>
            <a:off x="441125" y="1096747"/>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2142315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311700" y="1716833"/>
            <a:ext cx="85206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2549400" y="3839033"/>
            <a:ext cx="40452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5556995" y="5688098"/>
            <a:ext cx="3275298"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2" name="Google Shape;312;p11"/>
          <p:cNvGrpSpPr/>
          <p:nvPr/>
        </p:nvGrpSpPr>
        <p:grpSpPr>
          <a:xfrm>
            <a:off x="-551684" y="5536896"/>
            <a:ext cx="3275298"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8" name="Google Shape;318;p11"/>
          <p:cNvGrpSpPr/>
          <p:nvPr/>
        </p:nvGrpSpPr>
        <p:grpSpPr>
          <a:xfrm rot="-2241120">
            <a:off x="8738501" y="499493"/>
            <a:ext cx="167533"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1" name="Google Shape;321;p11"/>
          <p:cNvGrpSpPr/>
          <p:nvPr/>
        </p:nvGrpSpPr>
        <p:grpSpPr>
          <a:xfrm rot="-2700000">
            <a:off x="492266" y="613931"/>
            <a:ext cx="104613"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4" name="Google Shape;324;p11"/>
          <p:cNvGrpSpPr/>
          <p:nvPr/>
        </p:nvGrpSpPr>
        <p:grpSpPr>
          <a:xfrm rot="3488692">
            <a:off x="3770079" y="5684482"/>
            <a:ext cx="1201097" cy="1242470"/>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328" name="Google Shape;328;p11"/>
          <p:cNvSpPr/>
          <p:nvPr/>
        </p:nvSpPr>
        <p:spPr>
          <a:xfrm>
            <a:off x="7460425" y="53217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29" name="Google Shape;329;p11"/>
          <p:cNvSpPr/>
          <p:nvPr/>
        </p:nvSpPr>
        <p:spPr>
          <a:xfrm>
            <a:off x="2963438" y="6255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30" name="Google Shape;330;p11"/>
          <p:cNvSpPr/>
          <p:nvPr/>
        </p:nvSpPr>
        <p:spPr>
          <a:xfrm>
            <a:off x="817800" y="48835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331" name="Google Shape;331;p11"/>
          <p:cNvGrpSpPr/>
          <p:nvPr/>
        </p:nvGrpSpPr>
        <p:grpSpPr>
          <a:xfrm rot="3488692">
            <a:off x="-55971" y="1595231"/>
            <a:ext cx="1201097" cy="1242470"/>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5" name="Google Shape;335;p11"/>
          <p:cNvGrpSpPr/>
          <p:nvPr/>
        </p:nvGrpSpPr>
        <p:grpSpPr>
          <a:xfrm rot="3488692">
            <a:off x="8350254" y="1456765"/>
            <a:ext cx="1201097" cy="1242470"/>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9" name="Google Shape;339;p11"/>
          <p:cNvGrpSpPr/>
          <p:nvPr/>
        </p:nvGrpSpPr>
        <p:grpSpPr>
          <a:xfrm>
            <a:off x="7851964" y="3467101"/>
            <a:ext cx="1796017"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49" name="Google Shape;349;p11"/>
          <p:cNvGrpSpPr/>
          <p:nvPr/>
        </p:nvGrpSpPr>
        <p:grpSpPr>
          <a:xfrm>
            <a:off x="-1058188" y="3744985"/>
            <a:ext cx="1796017"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3787059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386145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400860"/>
            <a:ext cx="12687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3055800" y="3065933"/>
            <a:ext cx="47874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4385933"/>
            <a:ext cx="27162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667185" y="425626"/>
            <a:ext cx="1201005"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17" name="Google Shape;417;p14"/>
          <p:cNvGrpSpPr/>
          <p:nvPr/>
        </p:nvGrpSpPr>
        <p:grpSpPr>
          <a:xfrm rot="-4940312">
            <a:off x="3842653" y="5431761"/>
            <a:ext cx="1232307"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21" name="Google Shape;421;p14"/>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22" name="Google Shape;422;p14"/>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423" name="Google Shape;423;p14"/>
          <p:cNvGrpSpPr/>
          <p:nvPr/>
        </p:nvGrpSpPr>
        <p:grpSpPr>
          <a:xfrm rot="-5856778">
            <a:off x="3858264" y="1281306"/>
            <a:ext cx="1201101"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27" name="Google Shape;427;p14"/>
          <p:cNvGrpSpPr/>
          <p:nvPr/>
        </p:nvGrpSpPr>
        <p:grpSpPr>
          <a:xfrm rot="-2241120">
            <a:off x="7485413" y="499493"/>
            <a:ext cx="167533"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0" name="Google Shape;430;p14"/>
          <p:cNvGrpSpPr/>
          <p:nvPr/>
        </p:nvGrpSpPr>
        <p:grpSpPr>
          <a:xfrm rot="1583875">
            <a:off x="8562189" y="5923798"/>
            <a:ext cx="159799"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3" name="Google Shape;433;p14"/>
          <p:cNvGrpSpPr/>
          <p:nvPr/>
        </p:nvGrpSpPr>
        <p:grpSpPr>
          <a:xfrm rot="4025085">
            <a:off x="683667" y="6284467"/>
            <a:ext cx="140875"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6" name="Google Shape;436;p14"/>
          <p:cNvGrpSpPr/>
          <p:nvPr/>
        </p:nvGrpSpPr>
        <p:grpSpPr>
          <a:xfrm rot="-5243946">
            <a:off x="-112293" y="3772164"/>
            <a:ext cx="223379"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9" name="Google Shape;439;p14"/>
          <p:cNvGrpSpPr/>
          <p:nvPr/>
        </p:nvGrpSpPr>
        <p:grpSpPr>
          <a:xfrm rot="-2700000">
            <a:off x="1974641" y="617964"/>
            <a:ext cx="104613"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42" name="Google Shape;442;p14"/>
          <p:cNvGrpSpPr/>
          <p:nvPr/>
        </p:nvGrpSpPr>
        <p:grpSpPr>
          <a:xfrm rot="3320916">
            <a:off x="8621949" y="755664"/>
            <a:ext cx="139487"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45" name="Google Shape;445;p14"/>
          <p:cNvSpPr/>
          <p:nvPr/>
        </p:nvSpPr>
        <p:spPr>
          <a:xfrm>
            <a:off x="311700" y="55189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6" name="Google Shape;446;p14"/>
          <p:cNvSpPr/>
          <p:nvPr/>
        </p:nvSpPr>
        <p:spPr>
          <a:xfrm>
            <a:off x="7707275" y="6023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7" name="Google Shape;447;p14"/>
          <p:cNvSpPr/>
          <p:nvPr/>
        </p:nvSpPr>
        <p:spPr>
          <a:xfrm>
            <a:off x="8732600" y="260999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8" name="Google Shape;448;p14"/>
          <p:cNvSpPr/>
          <p:nvPr/>
        </p:nvSpPr>
        <p:spPr>
          <a:xfrm>
            <a:off x="441125" y="10967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2377217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3680137"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5903199"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5556995" y="5688098"/>
            <a:ext cx="3275298"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46" name="Google Shape;546;p17"/>
          <p:cNvGrpSpPr/>
          <p:nvPr/>
        </p:nvGrpSpPr>
        <p:grpSpPr>
          <a:xfrm>
            <a:off x="-551684" y="5536896"/>
            <a:ext cx="3275298"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2" name="Google Shape;552;p17"/>
          <p:cNvGrpSpPr/>
          <p:nvPr/>
        </p:nvGrpSpPr>
        <p:grpSpPr>
          <a:xfrm rot="-2241120">
            <a:off x="8738501" y="499493"/>
            <a:ext cx="167533"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5" name="Google Shape;555;p17"/>
          <p:cNvGrpSpPr/>
          <p:nvPr/>
        </p:nvGrpSpPr>
        <p:grpSpPr>
          <a:xfrm rot="-2700000">
            <a:off x="492266" y="613931"/>
            <a:ext cx="104613"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8" name="Google Shape;558;p17"/>
          <p:cNvGrpSpPr/>
          <p:nvPr/>
        </p:nvGrpSpPr>
        <p:grpSpPr>
          <a:xfrm rot="3488692">
            <a:off x="3770079" y="5684482"/>
            <a:ext cx="1201097"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62" name="Google Shape;562;p17"/>
          <p:cNvSpPr/>
          <p:nvPr/>
        </p:nvSpPr>
        <p:spPr>
          <a:xfrm>
            <a:off x="7460425" y="53217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3" name="Google Shape;563;p17"/>
          <p:cNvSpPr/>
          <p:nvPr/>
        </p:nvSpPr>
        <p:spPr>
          <a:xfrm>
            <a:off x="8185463" y="51965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4" name="Google Shape;564;p17"/>
          <p:cNvSpPr/>
          <p:nvPr/>
        </p:nvSpPr>
        <p:spPr>
          <a:xfrm>
            <a:off x="2963438" y="6255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5" name="Google Shape;565;p17"/>
          <p:cNvSpPr/>
          <p:nvPr/>
        </p:nvSpPr>
        <p:spPr>
          <a:xfrm>
            <a:off x="817800" y="48835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566" name="Google Shape;566;p17"/>
          <p:cNvGrpSpPr/>
          <p:nvPr/>
        </p:nvGrpSpPr>
        <p:grpSpPr>
          <a:xfrm rot="3488692">
            <a:off x="-55971" y="1595231"/>
            <a:ext cx="1201097"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70" name="Google Shape;570;p17"/>
          <p:cNvGrpSpPr/>
          <p:nvPr/>
        </p:nvGrpSpPr>
        <p:grpSpPr>
          <a:xfrm>
            <a:off x="7851964" y="3467101"/>
            <a:ext cx="1796017"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80" name="Google Shape;580;p17"/>
          <p:cNvGrpSpPr/>
          <p:nvPr/>
        </p:nvGrpSpPr>
        <p:grpSpPr>
          <a:xfrm>
            <a:off x="-1058188" y="3744985"/>
            <a:ext cx="1796017"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90" name="Google Shape;590;p17"/>
          <p:cNvGrpSpPr/>
          <p:nvPr/>
        </p:nvGrpSpPr>
        <p:grpSpPr>
          <a:xfrm rot="3488692">
            <a:off x="8350254" y="1456765"/>
            <a:ext cx="1201097"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94" name="Google Shape;594;p17"/>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8827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3037725" y="2093267"/>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3037725" y="2737900"/>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4873025" y="2093267"/>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4693050" y="2737900"/>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3037725" y="4529095"/>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3037736" y="5173733"/>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4873050" y="4529100"/>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4693079" y="5173733"/>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8738501" y="499493"/>
            <a:ext cx="167533"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3" name="Google Shape;683;p20"/>
          <p:cNvGrpSpPr/>
          <p:nvPr/>
        </p:nvGrpSpPr>
        <p:grpSpPr>
          <a:xfrm rot="-2700000">
            <a:off x="492266" y="613931"/>
            <a:ext cx="104613"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6" name="Google Shape;686;p20"/>
          <p:cNvGrpSpPr/>
          <p:nvPr/>
        </p:nvGrpSpPr>
        <p:grpSpPr>
          <a:xfrm rot="3488692">
            <a:off x="3770079" y="5684482"/>
            <a:ext cx="1201097" cy="1242470"/>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690" name="Google Shape;690;p20"/>
          <p:cNvSpPr/>
          <p:nvPr/>
        </p:nvSpPr>
        <p:spPr>
          <a:xfrm>
            <a:off x="8185463" y="51965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1" name="Google Shape;691;p20"/>
          <p:cNvSpPr/>
          <p:nvPr/>
        </p:nvSpPr>
        <p:spPr>
          <a:xfrm>
            <a:off x="2963438" y="6255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2" name="Google Shape;692;p20"/>
          <p:cNvSpPr/>
          <p:nvPr/>
        </p:nvSpPr>
        <p:spPr>
          <a:xfrm>
            <a:off x="817800" y="48835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693" name="Google Shape;693;p20"/>
          <p:cNvGrpSpPr/>
          <p:nvPr/>
        </p:nvGrpSpPr>
        <p:grpSpPr>
          <a:xfrm rot="3488692">
            <a:off x="-55971" y="1595231"/>
            <a:ext cx="1201097" cy="1242470"/>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97" name="Google Shape;697;p20"/>
          <p:cNvGrpSpPr/>
          <p:nvPr/>
        </p:nvGrpSpPr>
        <p:grpSpPr>
          <a:xfrm rot="3488692">
            <a:off x="8350254" y="1456765"/>
            <a:ext cx="1201097" cy="1242470"/>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1" name="Google Shape;701;p20"/>
          <p:cNvGrpSpPr/>
          <p:nvPr/>
        </p:nvGrpSpPr>
        <p:grpSpPr>
          <a:xfrm>
            <a:off x="8161945" y="2823725"/>
            <a:ext cx="3275298"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7" name="Google Shape;707;p20"/>
          <p:cNvGrpSpPr/>
          <p:nvPr/>
        </p:nvGrpSpPr>
        <p:grpSpPr>
          <a:xfrm>
            <a:off x="-2152359" y="3099130"/>
            <a:ext cx="3275298"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13" name="Google Shape;713;p20"/>
          <p:cNvGrpSpPr/>
          <p:nvPr/>
        </p:nvGrpSpPr>
        <p:grpSpPr>
          <a:xfrm>
            <a:off x="8099839" y="3496235"/>
            <a:ext cx="1796017"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23" name="Google Shape;723;p20"/>
          <p:cNvGrpSpPr/>
          <p:nvPr/>
        </p:nvGrpSpPr>
        <p:grpSpPr>
          <a:xfrm>
            <a:off x="-1058188" y="3744985"/>
            <a:ext cx="1796017"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33" name="Google Shape;733;p20"/>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98298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8738501" y="499493"/>
            <a:ext cx="167533"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88" name="Google Shape;788;p23"/>
          <p:cNvGrpSpPr/>
          <p:nvPr/>
        </p:nvGrpSpPr>
        <p:grpSpPr>
          <a:xfrm rot="-2700000">
            <a:off x="492266" y="613931"/>
            <a:ext cx="104613"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91" name="Google Shape;791;p23"/>
          <p:cNvGrpSpPr/>
          <p:nvPr/>
        </p:nvGrpSpPr>
        <p:grpSpPr>
          <a:xfrm rot="3488692">
            <a:off x="5794429" y="5684498"/>
            <a:ext cx="1201097"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95" name="Google Shape;795;p23"/>
          <p:cNvSpPr/>
          <p:nvPr/>
        </p:nvSpPr>
        <p:spPr>
          <a:xfrm>
            <a:off x="8183375" y="62553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6" name="Google Shape;796;p23"/>
          <p:cNvSpPr/>
          <p:nvPr/>
        </p:nvSpPr>
        <p:spPr>
          <a:xfrm>
            <a:off x="7555438" y="6062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7" name="Google Shape;797;p23"/>
          <p:cNvSpPr/>
          <p:nvPr/>
        </p:nvSpPr>
        <p:spPr>
          <a:xfrm>
            <a:off x="1692500" y="62553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8" name="Google Shape;798;p23"/>
          <p:cNvSpPr/>
          <p:nvPr/>
        </p:nvSpPr>
        <p:spPr>
          <a:xfrm>
            <a:off x="311700" y="46081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799" name="Google Shape;799;p23"/>
          <p:cNvGrpSpPr/>
          <p:nvPr/>
        </p:nvGrpSpPr>
        <p:grpSpPr>
          <a:xfrm rot="3488692">
            <a:off x="-576399" y="1860398"/>
            <a:ext cx="1201097"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803" name="Google Shape;803;p23"/>
          <p:cNvGrpSpPr/>
          <p:nvPr/>
        </p:nvGrpSpPr>
        <p:grpSpPr>
          <a:xfrm rot="3488692">
            <a:off x="8596129" y="1156898"/>
            <a:ext cx="1201097"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807" name="Google Shape;807;p23"/>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05297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6620820" y="2734047"/>
            <a:ext cx="3275298"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89" name="Google Shape;989;p28"/>
          <p:cNvGrpSpPr/>
          <p:nvPr/>
        </p:nvGrpSpPr>
        <p:grpSpPr>
          <a:xfrm>
            <a:off x="-752134" y="2770375"/>
            <a:ext cx="3275298"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5" name="Google Shape;995;p28"/>
          <p:cNvGrpSpPr/>
          <p:nvPr/>
        </p:nvGrpSpPr>
        <p:grpSpPr>
          <a:xfrm rot="-2241120">
            <a:off x="8738501" y="499493"/>
            <a:ext cx="167533"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8" name="Google Shape;998;p28"/>
          <p:cNvGrpSpPr/>
          <p:nvPr/>
        </p:nvGrpSpPr>
        <p:grpSpPr>
          <a:xfrm rot="-2700000">
            <a:off x="492266" y="613931"/>
            <a:ext cx="104613"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01" name="Google Shape;1001;p28"/>
          <p:cNvGrpSpPr/>
          <p:nvPr/>
        </p:nvGrpSpPr>
        <p:grpSpPr>
          <a:xfrm rot="3488692">
            <a:off x="3770079" y="5684482"/>
            <a:ext cx="1201097" cy="1242470"/>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05" name="Google Shape;1005;p28"/>
          <p:cNvSpPr/>
          <p:nvPr/>
        </p:nvSpPr>
        <p:spPr>
          <a:xfrm>
            <a:off x="6620825" y="572585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6" name="Google Shape;1006;p28"/>
          <p:cNvSpPr/>
          <p:nvPr/>
        </p:nvSpPr>
        <p:spPr>
          <a:xfrm>
            <a:off x="1960025" y="58838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7" name="Google Shape;1007;p28"/>
          <p:cNvSpPr/>
          <p:nvPr/>
        </p:nvSpPr>
        <p:spPr>
          <a:xfrm>
            <a:off x="817800" y="48835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008" name="Google Shape;1008;p28"/>
          <p:cNvGrpSpPr/>
          <p:nvPr/>
        </p:nvGrpSpPr>
        <p:grpSpPr>
          <a:xfrm rot="3488692">
            <a:off x="-55971" y="1595231"/>
            <a:ext cx="1201097" cy="1242470"/>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2" name="Google Shape;1012;p28"/>
          <p:cNvGrpSpPr/>
          <p:nvPr/>
        </p:nvGrpSpPr>
        <p:grpSpPr>
          <a:xfrm rot="3488692">
            <a:off x="8350254" y="1456765"/>
            <a:ext cx="1201097" cy="1242470"/>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6" name="Google Shape;1016;p28"/>
          <p:cNvGrpSpPr/>
          <p:nvPr/>
        </p:nvGrpSpPr>
        <p:grpSpPr>
          <a:xfrm>
            <a:off x="7284114" y="3306668"/>
            <a:ext cx="1796017"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26" name="Google Shape;1026;p28"/>
          <p:cNvGrpSpPr/>
          <p:nvPr/>
        </p:nvGrpSpPr>
        <p:grpSpPr>
          <a:xfrm>
            <a:off x="-737943" y="2150534"/>
            <a:ext cx="2421524"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36" name="Google Shape;1036;p28"/>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21490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69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855250" y="1635671"/>
            <a:ext cx="19401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855250" y="3627300"/>
            <a:ext cx="34722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8738501" y="499493"/>
            <a:ext cx="167533"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5" name="Google Shape;1105;p31"/>
          <p:cNvGrpSpPr/>
          <p:nvPr/>
        </p:nvGrpSpPr>
        <p:grpSpPr>
          <a:xfrm rot="-2700000">
            <a:off x="492266" y="613931"/>
            <a:ext cx="104613"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8" name="Google Shape;1108;p31"/>
          <p:cNvGrpSpPr/>
          <p:nvPr/>
        </p:nvGrpSpPr>
        <p:grpSpPr>
          <a:xfrm rot="3488692">
            <a:off x="3770079" y="5684482"/>
            <a:ext cx="1201097" cy="1242470"/>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112" name="Google Shape;1112;p31"/>
          <p:cNvSpPr/>
          <p:nvPr/>
        </p:nvSpPr>
        <p:spPr>
          <a:xfrm>
            <a:off x="5787225" y="62553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3" name="Google Shape;1113;p31"/>
          <p:cNvSpPr/>
          <p:nvPr/>
        </p:nvSpPr>
        <p:spPr>
          <a:xfrm>
            <a:off x="6615563" y="60411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4" name="Google Shape;1114;p31"/>
          <p:cNvSpPr/>
          <p:nvPr/>
        </p:nvSpPr>
        <p:spPr>
          <a:xfrm>
            <a:off x="3933750" y="52575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5" name="Google Shape;1115;p31"/>
          <p:cNvSpPr/>
          <p:nvPr/>
        </p:nvSpPr>
        <p:spPr>
          <a:xfrm>
            <a:off x="311700" y="460812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116" name="Google Shape;1116;p31"/>
          <p:cNvGrpSpPr/>
          <p:nvPr/>
        </p:nvGrpSpPr>
        <p:grpSpPr>
          <a:xfrm rot="3488692">
            <a:off x="3461954" y="326128"/>
            <a:ext cx="1201097" cy="1242470"/>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0" name="Google Shape;1120;p31"/>
          <p:cNvGrpSpPr/>
          <p:nvPr/>
        </p:nvGrpSpPr>
        <p:grpSpPr>
          <a:xfrm rot="3488692">
            <a:off x="8598154" y="1319062"/>
            <a:ext cx="1201097" cy="1242470"/>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4" name="Google Shape;1124;p31"/>
          <p:cNvGrpSpPr/>
          <p:nvPr/>
        </p:nvGrpSpPr>
        <p:grpSpPr>
          <a:xfrm>
            <a:off x="-499293" y="5474698"/>
            <a:ext cx="3275298"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30" name="Google Shape;1130;p31"/>
          <p:cNvGrpSpPr/>
          <p:nvPr/>
        </p:nvGrpSpPr>
        <p:grpSpPr>
          <a:xfrm rot="295930">
            <a:off x="7227630" y="3443928"/>
            <a:ext cx="2658545"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820835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9060711" y="3153523"/>
            <a:ext cx="205731"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5" name="Google Shape;1275;p35"/>
          <p:cNvGrpSpPr/>
          <p:nvPr/>
        </p:nvGrpSpPr>
        <p:grpSpPr>
          <a:xfrm rot="7179494">
            <a:off x="7555560" y="3395358"/>
            <a:ext cx="1201005"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9" name="Google Shape;1279;p35"/>
          <p:cNvGrpSpPr/>
          <p:nvPr/>
        </p:nvGrpSpPr>
        <p:grpSpPr>
          <a:xfrm>
            <a:off x="843147" y="-177931"/>
            <a:ext cx="924215"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283" name="Google Shape;1283;p35"/>
          <p:cNvSpPr/>
          <p:nvPr/>
        </p:nvSpPr>
        <p:spPr>
          <a:xfrm>
            <a:off x="-965525" y="-568167"/>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284" name="Google Shape;1284;p35"/>
          <p:cNvSpPr/>
          <p:nvPr/>
        </p:nvSpPr>
        <p:spPr>
          <a:xfrm>
            <a:off x="8457852" y="222594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285" name="Google Shape;1285;p35"/>
          <p:cNvGrpSpPr/>
          <p:nvPr/>
        </p:nvGrpSpPr>
        <p:grpSpPr>
          <a:xfrm rot="-5118020">
            <a:off x="574248" y="3660637"/>
            <a:ext cx="1201012"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89" name="Google Shape;1289;p35"/>
          <p:cNvGrpSpPr/>
          <p:nvPr/>
        </p:nvGrpSpPr>
        <p:grpSpPr>
          <a:xfrm rot="-2241120">
            <a:off x="6881538" y="484960"/>
            <a:ext cx="167533"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2" name="Google Shape;1292;p35"/>
          <p:cNvGrpSpPr/>
          <p:nvPr/>
        </p:nvGrpSpPr>
        <p:grpSpPr>
          <a:xfrm rot="1583875">
            <a:off x="8562189" y="5923798"/>
            <a:ext cx="159799"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5" name="Google Shape;1295;p35"/>
          <p:cNvGrpSpPr/>
          <p:nvPr/>
        </p:nvGrpSpPr>
        <p:grpSpPr>
          <a:xfrm rot="4025085">
            <a:off x="683667" y="6284467"/>
            <a:ext cx="140875"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8" name="Google Shape;1298;p35"/>
          <p:cNvGrpSpPr/>
          <p:nvPr/>
        </p:nvGrpSpPr>
        <p:grpSpPr>
          <a:xfrm rot="-5243946">
            <a:off x="-112293" y="3772164"/>
            <a:ext cx="223379"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1" name="Google Shape;1301;p35"/>
          <p:cNvGrpSpPr/>
          <p:nvPr/>
        </p:nvGrpSpPr>
        <p:grpSpPr>
          <a:xfrm rot="-2700000">
            <a:off x="1974641" y="617964"/>
            <a:ext cx="104613"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4" name="Google Shape;1304;p35"/>
          <p:cNvGrpSpPr/>
          <p:nvPr/>
        </p:nvGrpSpPr>
        <p:grpSpPr>
          <a:xfrm rot="3320916">
            <a:off x="8621962" y="1552230"/>
            <a:ext cx="139487"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07" name="Google Shape;1307;p35"/>
          <p:cNvSpPr/>
          <p:nvPr/>
        </p:nvSpPr>
        <p:spPr>
          <a:xfrm>
            <a:off x="455550" y="52346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8" name="Google Shape;1308;p35"/>
          <p:cNvSpPr/>
          <p:nvPr/>
        </p:nvSpPr>
        <p:spPr>
          <a:xfrm>
            <a:off x="7707275" y="6023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9" name="Google Shape;1309;p35"/>
          <p:cNvSpPr/>
          <p:nvPr/>
        </p:nvSpPr>
        <p:spPr>
          <a:xfrm>
            <a:off x="7707275" y="100475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0" name="Google Shape;1310;p35"/>
          <p:cNvSpPr/>
          <p:nvPr/>
        </p:nvSpPr>
        <p:spPr>
          <a:xfrm>
            <a:off x="8619775" y="50141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1" name="Google Shape;1311;p35"/>
          <p:cNvSpPr/>
          <p:nvPr/>
        </p:nvSpPr>
        <p:spPr>
          <a:xfrm>
            <a:off x="455550" y="157545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2" name="Google Shape;1312;p35"/>
          <p:cNvSpPr/>
          <p:nvPr/>
        </p:nvSpPr>
        <p:spPr>
          <a:xfrm>
            <a:off x="4890875" y="61545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3" name="Google Shape;1313;p35"/>
          <p:cNvSpPr/>
          <p:nvPr/>
        </p:nvSpPr>
        <p:spPr>
          <a:xfrm>
            <a:off x="5795300" y="56608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3201421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5513580"/>
            <a:ext cx="35322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7485413" y="499493"/>
            <a:ext cx="167533"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19" name="Google Shape;1319;p36"/>
          <p:cNvGrpSpPr/>
          <p:nvPr/>
        </p:nvGrpSpPr>
        <p:grpSpPr>
          <a:xfrm rot="1583875">
            <a:off x="8562189" y="5923798"/>
            <a:ext cx="159799"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2" name="Google Shape;1322;p36"/>
          <p:cNvGrpSpPr/>
          <p:nvPr/>
        </p:nvGrpSpPr>
        <p:grpSpPr>
          <a:xfrm rot="-2700000">
            <a:off x="1551164" y="869897"/>
            <a:ext cx="104613"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5" name="Google Shape;1325;p36"/>
          <p:cNvGrpSpPr/>
          <p:nvPr/>
        </p:nvGrpSpPr>
        <p:grpSpPr>
          <a:xfrm rot="3320916">
            <a:off x="8572562" y="1069430"/>
            <a:ext cx="139487"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8" name="Google Shape;1328;p36"/>
          <p:cNvGrpSpPr/>
          <p:nvPr/>
        </p:nvGrpSpPr>
        <p:grpSpPr>
          <a:xfrm rot="7179494">
            <a:off x="8041885" y="2684099"/>
            <a:ext cx="1201005"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32" name="Google Shape;1332;p36"/>
          <p:cNvGrpSpPr/>
          <p:nvPr/>
        </p:nvGrpSpPr>
        <p:grpSpPr>
          <a:xfrm>
            <a:off x="198122" y="379318"/>
            <a:ext cx="924215"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36" name="Google Shape;1336;p36"/>
          <p:cNvSpPr/>
          <p:nvPr/>
        </p:nvSpPr>
        <p:spPr>
          <a:xfrm>
            <a:off x="-982325" y="-5432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7" name="Google Shape;1337;p36"/>
          <p:cNvSpPr/>
          <p:nvPr/>
        </p:nvSpPr>
        <p:spPr>
          <a:xfrm>
            <a:off x="7707275" y="6023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8" name="Google Shape;1338;p36"/>
          <p:cNvSpPr/>
          <p:nvPr/>
        </p:nvSpPr>
        <p:spPr>
          <a:xfrm>
            <a:off x="7072338" y="168493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9" name="Google Shape;1339;p36"/>
          <p:cNvSpPr/>
          <p:nvPr/>
        </p:nvSpPr>
        <p:spPr>
          <a:xfrm>
            <a:off x="8619775" y="50141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40" name="Google Shape;1340;p36"/>
          <p:cNvSpPr/>
          <p:nvPr/>
        </p:nvSpPr>
        <p:spPr>
          <a:xfrm>
            <a:off x="1531550" y="54128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41" name="Google Shape;1341;p36"/>
          <p:cNvGrpSpPr/>
          <p:nvPr/>
        </p:nvGrpSpPr>
        <p:grpSpPr>
          <a:xfrm rot="-263120">
            <a:off x="-731781" y="2896604"/>
            <a:ext cx="1833316"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51" name="Google Shape;1351;p36"/>
          <p:cNvSpPr/>
          <p:nvPr/>
        </p:nvSpPr>
        <p:spPr>
          <a:xfrm>
            <a:off x="8763625" y="1856074"/>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52" name="Google Shape;1352;p36"/>
          <p:cNvSpPr/>
          <p:nvPr/>
        </p:nvSpPr>
        <p:spPr>
          <a:xfrm>
            <a:off x="933000" y="3346374"/>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53" name="Google Shape;1353;p36"/>
          <p:cNvGrpSpPr/>
          <p:nvPr/>
        </p:nvGrpSpPr>
        <p:grpSpPr>
          <a:xfrm rot="288696" flipH="1">
            <a:off x="7867796" y="4368601"/>
            <a:ext cx="1517007"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68046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7667185" y="425626"/>
            <a:ext cx="1201005"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68" name="Google Shape;1368;p37"/>
          <p:cNvGrpSpPr/>
          <p:nvPr/>
        </p:nvGrpSpPr>
        <p:grpSpPr>
          <a:xfrm rot="-4940312">
            <a:off x="3842653" y="5431761"/>
            <a:ext cx="1232307"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72" name="Google Shape;1372;p37"/>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73" name="Google Shape;1373;p37"/>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74" name="Google Shape;1374;p37"/>
          <p:cNvGrpSpPr/>
          <p:nvPr/>
        </p:nvGrpSpPr>
        <p:grpSpPr>
          <a:xfrm rot="-5856778">
            <a:off x="3858264" y="1281306"/>
            <a:ext cx="1201101"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78" name="Google Shape;1378;p37"/>
          <p:cNvGrpSpPr/>
          <p:nvPr/>
        </p:nvGrpSpPr>
        <p:grpSpPr>
          <a:xfrm rot="-2241120">
            <a:off x="7485413" y="499493"/>
            <a:ext cx="167533"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1" name="Google Shape;1381;p37"/>
          <p:cNvGrpSpPr/>
          <p:nvPr/>
        </p:nvGrpSpPr>
        <p:grpSpPr>
          <a:xfrm rot="1583875">
            <a:off x="8562189" y="5923798"/>
            <a:ext cx="159799"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4" name="Google Shape;1384;p37"/>
          <p:cNvGrpSpPr/>
          <p:nvPr/>
        </p:nvGrpSpPr>
        <p:grpSpPr>
          <a:xfrm rot="4025085">
            <a:off x="683667" y="6284467"/>
            <a:ext cx="140875"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7" name="Google Shape;1387;p37"/>
          <p:cNvGrpSpPr/>
          <p:nvPr/>
        </p:nvGrpSpPr>
        <p:grpSpPr>
          <a:xfrm rot="-5243946">
            <a:off x="-112293" y="3772164"/>
            <a:ext cx="223379"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0" name="Google Shape;1390;p37"/>
          <p:cNvGrpSpPr/>
          <p:nvPr/>
        </p:nvGrpSpPr>
        <p:grpSpPr>
          <a:xfrm rot="-2700000">
            <a:off x="1974641" y="617964"/>
            <a:ext cx="104613"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3" name="Google Shape;1393;p37"/>
          <p:cNvGrpSpPr/>
          <p:nvPr/>
        </p:nvGrpSpPr>
        <p:grpSpPr>
          <a:xfrm rot="3320916">
            <a:off x="8621949" y="755664"/>
            <a:ext cx="139487"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96" name="Google Shape;1396;p37"/>
          <p:cNvSpPr/>
          <p:nvPr/>
        </p:nvSpPr>
        <p:spPr>
          <a:xfrm>
            <a:off x="311700" y="55189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7" name="Google Shape;1397;p37"/>
          <p:cNvSpPr/>
          <p:nvPr/>
        </p:nvSpPr>
        <p:spPr>
          <a:xfrm>
            <a:off x="7707275" y="602330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8" name="Google Shape;1398;p37"/>
          <p:cNvSpPr/>
          <p:nvPr/>
        </p:nvSpPr>
        <p:spPr>
          <a:xfrm>
            <a:off x="8732600" y="260999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9" name="Google Shape;1399;p37"/>
          <p:cNvSpPr/>
          <p:nvPr/>
        </p:nvSpPr>
        <p:spPr>
          <a:xfrm>
            <a:off x="441125" y="1096741"/>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1706789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311700" y="1716833"/>
            <a:ext cx="85206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2549400" y="3839033"/>
            <a:ext cx="40452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5556995" y="5688092"/>
            <a:ext cx="3275298"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2" name="Google Shape;312;p11"/>
          <p:cNvGrpSpPr/>
          <p:nvPr/>
        </p:nvGrpSpPr>
        <p:grpSpPr>
          <a:xfrm>
            <a:off x="-551684" y="5536890"/>
            <a:ext cx="3275298"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18" name="Google Shape;318;p11"/>
          <p:cNvGrpSpPr/>
          <p:nvPr/>
        </p:nvGrpSpPr>
        <p:grpSpPr>
          <a:xfrm rot="-2241120">
            <a:off x="8738498" y="499493"/>
            <a:ext cx="167533"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1" name="Google Shape;321;p11"/>
          <p:cNvGrpSpPr/>
          <p:nvPr/>
        </p:nvGrpSpPr>
        <p:grpSpPr>
          <a:xfrm rot="-2700000">
            <a:off x="492265" y="613931"/>
            <a:ext cx="104613"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24" name="Google Shape;324;p11"/>
          <p:cNvGrpSpPr/>
          <p:nvPr/>
        </p:nvGrpSpPr>
        <p:grpSpPr>
          <a:xfrm rot="3488692">
            <a:off x="3770076" y="5684479"/>
            <a:ext cx="1201097" cy="1242470"/>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328" name="Google Shape;328;p11"/>
          <p:cNvSpPr/>
          <p:nvPr/>
        </p:nvSpPr>
        <p:spPr>
          <a:xfrm>
            <a:off x="7460425" y="53217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29" name="Google Shape;329;p11"/>
          <p:cNvSpPr/>
          <p:nvPr/>
        </p:nvSpPr>
        <p:spPr>
          <a:xfrm>
            <a:off x="2963438" y="6255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330" name="Google Shape;330;p11"/>
          <p:cNvSpPr/>
          <p:nvPr/>
        </p:nvSpPr>
        <p:spPr>
          <a:xfrm>
            <a:off x="817800" y="48835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331" name="Google Shape;331;p11"/>
          <p:cNvGrpSpPr/>
          <p:nvPr/>
        </p:nvGrpSpPr>
        <p:grpSpPr>
          <a:xfrm rot="3488692">
            <a:off x="-55974" y="1595228"/>
            <a:ext cx="1201097" cy="1242470"/>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5" name="Google Shape;335;p11"/>
          <p:cNvGrpSpPr/>
          <p:nvPr/>
        </p:nvGrpSpPr>
        <p:grpSpPr>
          <a:xfrm rot="3488692">
            <a:off x="8350251" y="1456762"/>
            <a:ext cx="1201097" cy="1242470"/>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39" name="Google Shape;339;p11"/>
          <p:cNvGrpSpPr/>
          <p:nvPr/>
        </p:nvGrpSpPr>
        <p:grpSpPr>
          <a:xfrm>
            <a:off x="7851961" y="3467101"/>
            <a:ext cx="1796017"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349" name="Google Shape;349;p11"/>
          <p:cNvGrpSpPr/>
          <p:nvPr/>
        </p:nvGrpSpPr>
        <p:grpSpPr>
          <a:xfrm>
            <a:off x="-1058189" y="3744985"/>
            <a:ext cx="1796017"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179853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107909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400860"/>
            <a:ext cx="12687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3055800" y="3065933"/>
            <a:ext cx="47874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4385933"/>
            <a:ext cx="27162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667182" y="425626"/>
            <a:ext cx="1201005"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17" name="Google Shape;417;p14"/>
          <p:cNvGrpSpPr/>
          <p:nvPr/>
        </p:nvGrpSpPr>
        <p:grpSpPr>
          <a:xfrm rot="-4940312">
            <a:off x="3842650" y="5431755"/>
            <a:ext cx="1232307"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21" name="Google Shape;421;p14"/>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22" name="Google Shape;422;p14"/>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423" name="Google Shape;423;p14"/>
          <p:cNvGrpSpPr/>
          <p:nvPr/>
        </p:nvGrpSpPr>
        <p:grpSpPr>
          <a:xfrm rot="-5856778">
            <a:off x="3858261" y="1281304"/>
            <a:ext cx="1201101"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27" name="Google Shape;427;p14"/>
          <p:cNvGrpSpPr/>
          <p:nvPr/>
        </p:nvGrpSpPr>
        <p:grpSpPr>
          <a:xfrm rot="-2241120">
            <a:off x="7485410" y="499493"/>
            <a:ext cx="167533"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0" name="Google Shape;430;p14"/>
          <p:cNvGrpSpPr/>
          <p:nvPr/>
        </p:nvGrpSpPr>
        <p:grpSpPr>
          <a:xfrm rot="1583875">
            <a:off x="8562186" y="5923792"/>
            <a:ext cx="159799"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3" name="Google Shape;433;p14"/>
          <p:cNvGrpSpPr/>
          <p:nvPr/>
        </p:nvGrpSpPr>
        <p:grpSpPr>
          <a:xfrm rot="4025085">
            <a:off x="683664" y="6284461"/>
            <a:ext cx="140875"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6" name="Google Shape;436;p14"/>
          <p:cNvGrpSpPr/>
          <p:nvPr/>
        </p:nvGrpSpPr>
        <p:grpSpPr>
          <a:xfrm rot="-5243946">
            <a:off x="-112293" y="3772163"/>
            <a:ext cx="223379"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39" name="Google Shape;439;p14"/>
          <p:cNvGrpSpPr/>
          <p:nvPr/>
        </p:nvGrpSpPr>
        <p:grpSpPr>
          <a:xfrm rot="-2700000">
            <a:off x="1974640" y="617964"/>
            <a:ext cx="104613"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442" name="Google Shape;442;p14"/>
          <p:cNvGrpSpPr/>
          <p:nvPr/>
        </p:nvGrpSpPr>
        <p:grpSpPr>
          <a:xfrm rot="3320916">
            <a:off x="8621946" y="755661"/>
            <a:ext cx="139487"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445" name="Google Shape;445;p14"/>
          <p:cNvSpPr/>
          <p:nvPr/>
        </p:nvSpPr>
        <p:spPr>
          <a:xfrm>
            <a:off x="311700" y="55189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6" name="Google Shape;446;p14"/>
          <p:cNvSpPr/>
          <p:nvPr/>
        </p:nvSpPr>
        <p:spPr>
          <a:xfrm>
            <a:off x="7707275" y="6023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7" name="Google Shape;447;p14"/>
          <p:cNvSpPr/>
          <p:nvPr/>
        </p:nvSpPr>
        <p:spPr>
          <a:xfrm>
            <a:off x="8732600" y="2609986"/>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448" name="Google Shape;448;p14"/>
          <p:cNvSpPr/>
          <p:nvPr/>
        </p:nvSpPr>
        <p:spPr>
          <a:xfrm>
            <a:off x="441125" y="10967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110549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3680137"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5903199" y="3568700"/>
            <a:ext cx="17913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4213333"/>
            <a:ext cx="17913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5556995" y="5688092"/>
            <a:ext cx="3275298"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46" name="Google Shape;546;p17"/>
          <p:cNvGrpSpPr/>
          <p:nvPr/>
        </p:nvGrpSpPr>
        <p:grpSpPr>
          <a:xfrm>
            <a:off x="-551684" y="5536890"/>
            <a:ext cx="3275298"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2" name="Google Shape;552;p17"/>
          <p:cNvGrpSpPr/>
          <p:nvPr/>
        </p:nvGrpSpPr>
        <p:grpSpPr>
          <a:xfrm rot="-2241120">
            <a:off x="8738498" y="499493"/>
            <a:ext cx="167533"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5" name="Google Shape;555;p17"/>
          <p:cNvGrpSpPr/>
          <p:nvPr/>
        </p:nvGrpSpPr>
        <p:grpSpPr>
          <a:xfrm rot="-2700000">
            <a:off x="492265" y="613931"/>
            <a:ext cx="104613"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58" name="Google Shape;558;p17"/>
          <p:cNvGrpSpPr/>
          <p:nvPr/>
        </p:nvGrpSpPr>
        <p:grpSpPr>
          <a:xfrm rot="3488692">
            <a:off x="3770076" y="5684479"/>
            <a:ext cx="1201097"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62" name="Google Shape;562;p17"/>
          <p:cNvSpPr/>
          <p:nvPr/>
        </p:nvSpPr>
        <p:spPr>
          <a:xfrm>
            <a:off x="7460425" y="53217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3" name="Google Shape;563;p17"/>
          <p:cNvSpPr/>
          <p:nvPr/>
        </p:nvSpPr>
        <p:spPr>
          <a:xfrm>
            <a:off x="8185463" y="51965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4" name="Google Shape;564;p17"/>
          <p:cNvSpPr/>
          <p:nvPr/>
        </p:nvSpPr>
        <p:spPr>
          <a:xfrm>
            <a:off x="2963438" y="6255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565" name="Google Shape;565;p17"/>
          <p:cNvSpPr/>
          <p:nvPr/>
        </p:nvSpPr>
        <p:spPr>
          <a:xfrm>
            <a:off x="817800" y="48835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566" name="Google Shape;566;p17"/>
          <p:cNvGrpSpPr/>
          <p:nvPr/>
        </p:nvGrpSpPr>
        <p:grpSpPr>
          <a:xfrm rot="3488692">
            <a:off x="-55974" y="1595228"/>
            <a:ext cx="1201097"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70" name="Google Shape;570;p17"/>
          <p:cNvGrpSpPr/>
          <p:nvPr/>
        </p:nvGrpSpPr>
        <p:grpSpPr>
          <a:xfrm>
            <a:off x="7851961" y="3467101"/>
            <a:ext cx="1796017"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80" name="Google Shape;580;p17"/>
          <p:cNvGrpSpPr/>
          <p:nvPr/>
        </p:nvGrpSpPr>
        <p:grpSpPr>
          <a:xfrm>
            <a:off x="-1058189" y="3744985"/>
            <a:ext cx="1796017"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590" name="Google Shape;590;p17"/>
          <p:cNvGrpSpPr/>
          <p:nvPr/>
        </p:nvGrpSpPr>
        <p:grpSpPr>
          <a:xfrm rot="3488692">
            <a:off x="8350251" y="1456762"/>
            <a:ext cx="1201097"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594" name="Google Shape;594;p17"/>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57091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3037725" y="2093267"/>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3037725" y="2737900"/>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4873025" y="2093267"/>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4693050" y="2737900"/>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3037725" y="4529095"/>
            <a:ext cx="15039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3037736" y="5173733"/>
            <a:ext cx="16839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4873050" y="4529100"/>
            <a:ext cx="15039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4693079" y="5173733"/>
            <a:ext cx="16839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8738498" y="499493"/>
            <a:ext cx="167533"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3" name="Google Shape;683;p20"/>
          <p:cNvGrpSpPr/>
          <p:nvPr/>
        </p:nvGrpSpPr>
        <p:grpSpPr>
          <a:xfrm rot="-2700000">
            <a:off x="492265" y="613931"/>
            <a:ext cx="104613"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86" name="Google Shape;686;p20"/>
          <p:cNvGrpSpPr/>
          <p:nvPr/>
        </p:nvGrpSpPr>
        <p:grpSpPr>
          <a:xfrm rot="3488692">
            <a:off x="3770076" y="5684479"/>
            <a:ext cx="1201097" cy="1242470"/>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690" name="Google Shape;690;p20"/>
          <p:cNvSpPr/>
          <p:nvPr/>
        </p:nvSpPr>
        <p:spPr>
          <a:xfrm>
            <a:off x="8185463" y="51965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1" name="Google Shape;691;p20"/>
          <p:cNvSpPr/>
          <p:nvPr/>
        </p:nvSpPr>
        <p:spPr>
          <a:xfrm>
            <a:off x="2963438" y="6255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692" name="Google Shape;692;p20"/>
          <p:cNvSpPr/>
          <p:nvPr/>
        </p:nvSpPr>
        <p:spPr>
          <a:xfrm>
            <a:off x="817800" y="48835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693" name="Google Shape;693;p20"/>
          <p:cNvGrpSpPr/>
          <p:nvPr/>
        </p:nvGrpSpPr>
        <p:grpSpPr>
          <a:xfrm rot="3488692">
            <a:off x="-55974" y="1595228"/>
            <a:ext cx="1201097" cy="1242470"/>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697" name="Google Shape;697;p20"/>
          <p:cNvGrpSpPr/>
          <p:nvPr/>
        </p:nvGrpSpPr>
        <p:grpSpPr>
          <a:xfrm rot="3488692">
            <a:off x="8350251" y="1456762"/>
            <a:ext cx="1201097" cy="1242470"/>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1" name="Google Shape;701;p20"/>
          <p:cNvGrpSpPr/>
          <p:nvPr/>
        </p:nvGrpSpPr>
        <p:grpSpPr>
          <a:xfrm>
            <a:off x="8161945" y="2823725"/>
            <a:ext cx="3275298"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07" name="Google Shape;707;p20"/>
          <p:cNvGrpSpPr/>
          <p:nvPr/>
        </p:nvGrpSpPr>
        <p:grpSpPr>
          <a:xfrm>
            <a:off x="-2152359" y="3099124"/>
            <a:ext cx="3275298"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13" name="Google Shape;713;p20"/>
          <p:cNvGrpSpPr/>
          <p:nvPr/>
        </p:nvGrpSpPr>
        <p:grpSpPr>
          <a:xfrm>
            <a:off x="8099836" y="3496235"/>
            <a:ext cx="1796017"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23" name="Google Shape;723;p20"/>
          <p:cNvGrpSpPr/>
          <p:nvPr/>
        </p:nvGrpSpPr>
        <p:grpSpPr>
          <a:xfrm>
            <a:off x="-1058189" y="3744985"/>
            <a:ext cx="1796017"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33" name="Google Shape;733;p20"/>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9476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8738498" y="499493"/>
            <a:ext cx="167533"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88" name="Google Shape;788;p23"/>
          <p:cNvGrpSpPr/>
          <p:nvPr/>
        </p:nvGrpSpPr>
        <p:grpSpPr>
          <a:xfrm rot="-2700000">
            <a:off x="492265" y="613931"/>
            <a:ext cx="104613"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791" name="Google Shape;791;p23"/>
          <p:cNvGrpSpPr/>
          <p:nvPr/>
        </p:nvGrpSpPr>
        <p:grpSpPr>
          <a:xfrm rot="3488692">
            <a:off x="5794426" y="5684495"/>
            <a:ext cx="1201097"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795" name="Google Shape;795;p23"/>
          <p:cNvSpPr/>
          <p:nvPr/>
        </p:nvSpPr>
        <p:spPr>
          <a:xfrm>
            <a:off x="8183375" y="62553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6" name="Google Shape;796;p23"/>
          <p:cNvSpPr/>
          <p:nvPr/>
        </p:nvSpPr>
        <p:spPr>
          <a:xfrm>
            <a:off x="7555438" y="6062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7" name="Google Shape;797;p23"/>
          <p:cNvSpPr/>
          <p:nvPr/>
        </p:nvSpPr>
        <p:spPr>
          <a:xfrm>
            <a:off x="1692500" y="62553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798" name="Google Shape;798;p23"/>
          <p:cNvSpPr/>
          <p:nvPr/>
        </p:nvSpPr>
        <p:spPr>
          <a:xfrm>
            <a:off x="311700" y="46081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799" name="Google Shape;799;p23"/>
          <p:cNvGrpSpPr/>
          <p:nvPr/>
        </p:nvGrpSpPr>
        <p:grpSpPr>
          <a:xfrm rot="3488692">
            <a:off x="-576399" y="1860395"/>
            <a:ext cx="1201097"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803" name="Google Shape;803;p23"/>
          <p:cNvGrpSpPr/>
          <p:nvPr/>
        </p:nvGrpSpPr>
        <p:grpSpPr>
          <a:xfrm rot="3488692">
            <a:off x="8596126" y="1156895"/>
            <a:ext cx="1201097"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807" name="Google Shape;807;p23"/>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422720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242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6620820" y="2734041"/>
            <a:ext cx="3275298"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89" name="Google Shape;989;p28"/>
          <p:cNvGrpSpPr/>
          <p:nvPr/>
        </p:nvGrpSpPr>
        <p:grpSpPr>
          <a:xfrm>
            <a:off x="-752134" y="2770374"/>
            <a:ext cx="3275298"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5" name="Google Shape;995;p28"/>
          <p:cNvGrpSpPr/>
          <p:nvPr/>
        </p:nvGrpSpPr>
        <p:grpSpPr>
          <a:xfrm rot="-2241120">
            <a:off x="8738498" y="499493"/>
            <a:ext cx="167533"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998" name="Google Shape;998;p28"/>
          <p:cNvGrpSpPr/>
          <p:nvPr/>
        </p:nvGrpSpPr>
        <p:grpSpPr>
          <a:xfrm rot="-2700000">
            <a:off x="492265" y="613931"/>
            <a:ext cx="104613"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01" name="Google Shape;1001;p28"/>
          <p:cNvGrpSpPr/>
          <p:nvPr/>
        </p:nvGrpSpPr>
        <p:grpSpPr>
          <a:xfrm rot="3488692">
            <a:off x="3770076" y="5684479"/>
            <a:ext cx="1201097" cy="1242470"/>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05" name="Google Shape;1005;p28"/>
          <p:cNvSpPr/>
          <p:nvPr/>
        </p:nvSpPr>
        <p:spPr>
          <a:xfrm>
            <a:off x="6620825" y="572585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6" name="Google Shape;1006;p28"/>
          <p:cNvSpPr/>
          <p:nvPr/>
        </p:nvSpPr>
        <p:spPr>
          <a:xfrm>
            <a:off x="1960025" y="58838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007" name="Google Shape;1007;p28"/>
          <p:cNvSpPr/>
          <p:nvPr/>
        </p:nvSpPr>
        <p:spPr>
          <a:xfrm>
            <a:off x="817800" y="48835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008" name="Google Shape;1008;p28"/>
          <p:cNvGrpSpPr/>
          <p:nvPr/>
        </p:nvGrpSpPr>
        <p:grpSpPr>
          <a:xfrm rot="3488692">
            <a:off x="-55974" y="1595228"/>
            <a:ext cx="1201097" cy="1242470"/>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2" name="Google Shape;1012;p28"/>
          <p:cNvGrpSpPr/>
          <p:nvPr/>
        </p:nvGrpSpPr>
        <p:grpSpPr>
          <a:xfrm rot="3488692">
            <a:off x="8350251" y="1456762"/>
            <a:ext cx="1201097" cy="1242470"/>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16" name="Google Shape;1016;p28"/>
          <p:cNvGrpSpPr/>
          <p:nvPr/>
        </p:nvGrpSpPr>
        <p:grpSpPr>
          <a:xfrm>
            <a:off x="7284111" y="3306668"/>
            <a:ext cx="1796017"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026" name="Google Shape;1026;p28"/>
          <p:cNvGrpSpPr/>
          <p:nvPr/>
        </p:nvGrpSpPr>
        <p:grpSpPr>
          <a:xfrm>
            <a:off x="-737943" y="2150528"/>
            <a:ext cx="2421524"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036" name="Google Shape;1036;p28"/>
          <p:cNvSpPr txBox="1">
            <a:spLocks noGrp="1"/>
          </p:cNvSpPr>
          <p:nvPr>
            <p:ph type="title"/>
          </p:nvPr>
        </p:nvSpPr>
        <p:spPr>
          <a:xfrm>
            <a:off x="311700" y="593367"/>
            <a:ext cx="8520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42358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855250" y="1635671"/>
            <a:ext cx="19401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855250" y="3627300"/>
            <a:ext cx="34722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8738498" y="499493"/>
            <a:ext cx="167533"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5" name="Google Shape;1105;p31"/>
          <p:cNvGrpSpPr/>
          <p:nvPr/>
        </p:nvGrpSpPr>
        <p:grpSpPr>
          <a:xfrm rot="-2700000">
            <a:off x="492265" y="613931"/>
            <a:ext cx="104613"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08" name="Google Shape;1108;p31"/>
          <p:cNvGrpSpPr/>
          <p:nvPr/>
        </p:nvGrpSpPr>
        <p:grpSpPr>
          <a:xfrm rot="3488692">
            <a:off x="3770076" y="5684479"/>
            <a:ext cx="1201097" cy="1242470"/>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112" name="Google Shape;1112;p31"/>
          <p:cNvSpPr/>
          <p:nvPr/>
        </p:nvSpPr>
        <p:spPr>
          <a:xfrm>
            <a:off x="5787225" y="62553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3" name="Google Shape;1113;p31"/>
          <p:cNvSpPr/>
          <p:nvPr/>
        </p:nvSpPr>
        <p:spPr>
          <a:xfrm>
            <a:off x="6615563" y="60411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4" name="Google Shape;1114;p31"/>
          <p:cNvSpPr/>
          <p:nvPr/>
        </p:nvSpPr>
        <p:spPr>
          <a:xfrm>
            <a:off x="3933750" y="52575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115" name="Google Shape;1115;p31"/>
          <p:cNvSpPr/>
          <p:nvPr/>
        </p:nvSpPr>
        <p:spPr>
          <a:xfrm>
            <a:off x="311700" y="4608119"/>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116" name="Google Shape;1116;p31"/>
          <p:cNvGrpSpPr/>
          <p:nvPr/>
        </p:nvGrpSpPr>
        <p:grpSpPr>
          <a:xfrm rot="3488692">
            <a:off x="3461951" y="326128"/>
            <a:ext cx="1201097" cy="1242470"/>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0" name="Google Shape;1120;p31"/>
          <p:cNvGrpSpPr/>
          <p:nvPr/>
        </p:nvGrpSpPr>
        <p:grpSpPr>
          <a:xfrm rot="3488692">
            <a:off x="8598151" y="1319062"/>
            <a:ext cx="1201097" cy="1242470"/>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24" name="Google Shape;1124;p31"/>
          <p:cNvGrpSpPr/>
          <p:nvPr/>
        </p:nvGrpSpPr>
        <p:grpSpPr>
          <a:xfrm>
            <a:off x="-499293" y="5474692"/>
            <a:ext cx="3275298"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130" name="Google Shape;1130;p31"/>
          <p:cNvGrpSpPr/>
          <p:nvPr/>
        </p:nvGrpSpPr>
        <p:grpSpPr>
          <a:xfrm rot="295930">
            <a:off x="7227627" y="3443928"/>
            <a:ext cx="2658545"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3815191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9060708" y="3153520"/>
            <a:ext cx="205731"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5" name="Google Shape;1275;p35"/>
          <p:cNvGrpSpPr/>
          <p:nvPr/>
        </p:nvGrpSpPr>
        <p:grpSpPr>
          <a:xfrm rot="7179494">
            <a:off x="7555557" y="3395358"/>
            <a:ext cx="1201005"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79" name="Google Shape;1279;p35"/>
          <p:cNvGrpSpPr/>
          <p:nvPr/>
        </p:nvGrpSpPr>
        <p:grpSpPr>
          <a:xfrm>
            <a:off x="843144" y="-177931"/>
            <a:ext cx="924215"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283" name="Google Shape;1283;p35"/>
          <p:cNvSpPr/>
          <p:nvPr/>
        </p:nvSpPr>
        <p:spPr>
          <a:xfrm>
            <a:off x="-965525" y="-568167"/>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284" name="Google Shape;1284;p35"/>
          <p:cNvSpPr/>
          <p:nvPr/>
        </p:nvSpPr>
        <p:spPr>
          <a:xfrm>
            <a:off x="8457851" y="2225935"/>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285" name="Google Shape;1285;p35"/>
          <p:cNvGrpSpPr/>
          <p:nvPr/>
        </p:nvGrpSpPr>
        <p:grpSpPr>
          <a:xfrm rot="-5118020">
            <a:off x="574248" y="3660637"/>
            <a:ext cx="1201012"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89" name="Google Shape;1289;p35"/>
          <p:cNvGrpSpPr/>
          <p:nvPr/>
        </p:nvGrpSpPr>
        <p:grpSpPr>
          <a:xfrm rot="-2241120">
            <a:off x="6881535" y="484960"/>
            <a:ext cx="167533"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2" name="Google Shape;1292;p35"/>
          <p:cNvGrpSpPr/>
          <p:nvPr/>
        </p:nvGrpSpPr>
        <p:grpSpPr>
          <a:xfrm rot="1583875">
            <a:off x="8562186" y="5923792"/>
            <a:ext cx="159799"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5" name="Google Shape;1295;p35"/>
          <p:cNvGrpSpPr/>
          <p:nvPr/>
        </p:nvGrpSpPr>
        <p:grpSpPr>
          <a:xfrm rot="4025085">
            <a:off x="683664" y="6284461"/>
            <a:ext cx="140875"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298" name="Google Shape;1298;p35"/>
          <p:cNvGrpSpPr/>
          <p:nvPr/>
        </p:nvGrpSpPr>
        <p:grpSpPr>
          <a:xfrm rot="-5243946">
            <a:off x="-112293" y="3772163"/>
            <a:ext cx="223379"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1" name="Google Shape;1301;p35"/>
          <p:cNvGrpSpPr/>
          <p:nvPr/>
        </p:nvGrpSpPr>
        <p:grpSpPr>
          <a:xfrm rot="-2700000">
            <a:off x="1974640" y="617964"/>
            <a:ext cx="104613"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04" name="Google Shape;1304;p35"/>
          <p:cNvGrpSpPr/>
          <p:nvPr/>
        </p:nvGrpSpPr>
        <p:grpSpPr>
          <a:xfrm rot="3320916">
            <a:off x="8621959" y="1552227"/>
            <a:ext cx="139487"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07" name="Google Shape;1307;p35"/>
          <p:cNvSpPr/>
          <p:nvPr/>
        </p:nvSpPr>
        <p:spPr>
          <a:xfrm>
            <a:off x="455550" y="52346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8" name="Google Shape;1308;p35"/>
          <p:cNvSpPr/>
          <p:nvPr/>
        </p:nvSpPr>
        <p:spPr>
          <a:xfrm>
            <a:off x="7707275" y="6023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09" name="Google Shape;1309;p35"/>
          <p:cNvSpPr/>
          <p:nvPr/>
        </p:nvSpPr>
        <p:spPr>
          <a:xfrm>
            <a:off x="7707275" y="100475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0" name="Google Shape;1310;p35"/>
          <p:cNvSpPr/>
          <p:nvPr/>
        </p:nvSpPr>
        <p:spPr>
          <a:xfrm>
            <a:off x="8619775" y="50141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1" name="Google Shape;1311;p35"/>
          <p:cNvSpPr/>
          <p:nvPr/>
        </p:nvSpPr>
        <p:spPr>
          <a:xfrm>
            <a:off x="455550" y="157545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2" name="Google Shape;1312;p35"/>
          <p:cNvSpPr/>
          <p:nvPr/>
        </p:nvSpPr>
        <p:spPr>
          <a:xfrm>
            <a:off x="4890875" y="61545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13" name="Google Shape;1313;p35"/>
          <p:cNvSpPr/>
          <p:nvPr/>
        </p:nvSpPr>
        <p:spPr>
          <a:xfrm>
            <a:off x="5795300" y="56608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212885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5513580"/>
            <a:ext cx="35322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7485410" y="499493"/>
            <a:ext cx="167533"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19" name="Google Shape;1319;p36"/>
          <p:cNvGrpSpPr/>
          <p:nvPr/>
        </p:nvGrpSpPr>
        <p:grpSpPr>
          <a:xfrm rot="1583875">
            <a:off x="8562186" y="5923792"/>
            <a:ext cx="159799"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2" name="Google Shape;1322;p36"/>
          <p:cNvGrpSpPr/>
          <p:nvPr/>
        </p:nvGrpSpPr>
        <p:grpSpPr>
          <a:xfrm rot="-2700000">
            <a:off x="1551164" y="869897"/>
            <a:ext cx="104613"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5" name="Google Shape;1325;p36"/>
          <p:cNvGrpSpPr/>
          <p:nvPr/>
        </p:nvGrpSpPr>
        <p:grpSpPr>
          <a:xfrm rot="3320916">
            <a:off x="8572559" y="1069427"/>
            <a:ext cx="139487"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28" name="Google Shape;1328;p36"/>
          <p:cNvGrpSpPr/>
          <p:nvPr/>
        </p:nvGrpSpPr>
        <p:grpSpPr>
          <a:xfrm rot="7179494">
            <a:off x="8041882" y="2684093"/>
            <a:ext cx="1201005"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32" name="Google Shape;1332;p36"/>
          <p:cNvGrpSpPr/>
          <p:nvPr/>
        </p:nvGrpSpPr>
        <p:grpSpPr>
          <a:xfrm>
            <a:off x="198119" y="379318"/>
            <a:ext cx="924215"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36" name="Google Shape;1336;p36"/>
          <p:cNvSpPr/>
          <p:nvPr/>
        </p:nvSpPr>
        <p:spPr>
          <a:xfrm>
            <a:off x="-982325" y="-5432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7" name="Google Shape;1337;p36"/>
          <p:cNvSpPr/>
          <p:nvPr/>
        </p:nvSpPr>
        <p:spPr>
          <a:xfrm>
            <a:off x="7707275" y="6023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8" name="Google Shape;1338;p36"/>
          <p:cNvSpPr/>
          <p:nvPr/>
        </p:nvSpPr>
        <p:spPr>
          <a:xfrm>
            <a:off x="7072338" y="16849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39" name="Google Shape;1339;p36"/>
          <p:cNvSpPr/>
          <p:nvPr/>
        </p:nvSpPr>
        <p:spPr>
          <a:xfrm>
            <a:off x="8619775" y="50141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40" name="Google Shape;1340;p36"/>
          <p:cNvSpPr/>
          <p:nvPr/>
        </p:nvSpPr>
        <p:spPr>
          <a:xfrm>
            <a:off x="1531550" y="54128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41" name="Google Shape;1341;p36"/>
          <p:cNvGrpSpPr/>
          <p:nvPr/>
        </p:nvGrpSpPr>
        <p:grpSpPr>
          <a:xfrm rot="-263120">
            <a:off x="-731781" y="2896598"/>
            <a:ext cx="1833316"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51" name="Google Shape;1351;p36"/>
          <p:cNvSpPr/>
          <p:nvPr/>
        </p:nvSpPr>
        <p:spPr>
          <a:xfrm>
            <a:off x="8763625" y="1856068"/>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52" name="Google Shape;1352;p36"/>
          <p:cNvSpPr/>
          <p:nvPr/>
        </p:nvSpPr>
        <p:spPr>
          <a:xfrm>
            <a:off x="933000" y="3346368"/>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53" name="Google Shape;1353;p36"/>
          <p:cNvGrpSpPr/>
          <p:nvPr/>
        </p:nvGrpSpPr>
        <p:grpSpPr>
          <a:xfrm rot="288696" flipH="1">
            <a:off x="7867796" y="4368595"/>
            <a:ext cx="1517007"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00000"/>
                </a:solidFill>
              </a:endParaRPr>
            </a:p>
          </p:txBody>
        </p:sp>
      </p:grpSp>
    </p:spTree>
    <p:extLst>
      <p:ext uri="{BB962C8B-B14F-4D97-AF65-F5344CB8AC3E}">
        <p14:creationId xmlns:p14="http://schemas.microsoft.com/office/powerpoint/2010/main" val="281768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7667182" y="425626"/>
            <a:ext cx="1201005"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68" name="Google Shape;1368;p37"/>
          <p:cNvGrpSpPr/>
          <p:nvPr/>
        </p:nvGrpSpPr>
        <p:grpSpPr>
          <a:xfrm rot="-4940312">
            <a:off x="3842650" y="5431755"/>
            <a:ext cx="1232307"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72" name="Google Shape;1372;p37"/>
          <p:cNvSpPr/>
          <p:nvPr/>
        </p:nvSpPr>
        <p:spPr>
          <a:xfrm>
            <a:off x="3512750" y="-928800"/>
            <a:ext cx="1892097"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73" name="Google Shape;1373;p37"/>
          <p:cNvSpPr/>
          <p:nvPr/>
        </p:nvSpPr>
        <p:spPr>
          <a:xfrm>
            <a:off x="5525025" y="6141901"/>
            <a:ext cx="1844086"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00000"/>
              </a:solidFill>
            </a:endParaRPr>
          </a:p>
        </p:txBody>
      </p:sp>
      <p:grpSp>
        <p:nvGrpSpPr>
          <p:cNvPr id="1374" name="Google Shape;1374;p37"/>
          <p:cNvGrpSpPr/>
          <p:nvPr/>
        </p:nvGrpSpPr>
        <p:grpSpPr>
          <a:xfrm rot="-5856778">
            <a:off x="3858261" y="1281304"/>
            <a:ext cx="1201101"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78" name="Google Shape;1378;p37"/>
          <p:cNvGrpSpPr/>
          <p:nvPr/>
        </p:nvGrpSpPr>
        <p:grpSpPr>
          <a:xfrm rot="-2241120">
            <a:off x="7485410" y="499493"/>
            <a:ext cx="167533"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1" name="Google Shape;1381;p37"/>
          <p:cNvGrpSpPr/>
          <p:nvPr/>
        </p:nvGrpSpPr>
        <p:grpSpPr>
          <a:xfrm rot="1583875">
            <a:off x="8562186" y="5923792"/>
            <a:ext cx="159799"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4" name="Google Shape;1384;p37"/>
          <p:cNvGrpSpPr/>
          <p:nvPr/>
        </p:nvGrpSpPr>
        <p:grpSpPr>
          <a:xfrm rot="4025085">
            <a:off x="683664" y="6284461"/>
            <a:ext cx="140875"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87" name="Google Shape;1387;p37"/>
          <p:cNvGrpSpPr/>
          <p:nvPr/>
        </p:nvGrpSpPr>
        <p:grpSpPr>
          <a:xfrm rot="-5243946">
            <a:off x="-112293" y="3772163"/>
            <a:ext cx="223379"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0" name="Google Shape;1390;p37"/>
          <p:cNvGrpSpPr/>
          <p:nvPr/>
        </p:nvGrpSpPr>
        <p:grpSpPr>
          <a:xfrm rot="-2700000">
            <a:off x="1974640" y="617964"/>
            <a:ext cx="104613"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grpSp>
        <p:nvGrpSpPr>
          <p:cNvPr id="1393" name="Google Shape;1393;p37"/>
          <p:cNvGrpSpPr/>
          <p:nvPr/>
        </p:nvGrpSpPr>
        <p:grpSpPr>
          <a:xfrm rot="3320916">
            <a:off x="8621946" y="755661"/>
            <a:ext cx="139487"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00000"/>
                </a:solidFill>
              </a:endParaRPr>
            </a:p>
          </p:txBody>
        </p:sp>
      </p:grpSp>
      <p:sp>
        <p:nvSpPr>
          <p:cNvPr id="1396" name="Google Shape;1396;p37"/>
          <p:cNvSpPr/>
          <p:nvPr/>
        </p:nvSpPr>
        <p:spPr>
          <a:xfrm>
            <a:off x="311700" y="55189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7" name="Google Shape;1397;p37"/>
          <p:cNvSpPr/>
          <p:nvPr/>
        </p:nvSpPr>
        <p:spPr>
          <a:xfrm>
            <a:off x="7707275" y="6023302"/>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8" name="Google Shape;1398;p37"/>
          <p:cNvSpPr/>
          <p:nvPr/>
        </p:nvSpPr>
        <p:spPr>
          <a:xfrm>
            <a:off x="8732600" y="2609986"/>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
        <p:nvSpPr>
          <p:cNvPr id="1399" name="Google Shape;1399;p37"/>
          <p:cNvSpPr/>
          <p:nvPr/>
        </p:nvSpPr>
        <p:spPr>
          <a:xfrm>
            <a:off x="441125" y="1096735"/>
            <a:ext cx="14385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endParaRPr sz="2400">
              <a:solidFill>
                <a:srgbClr val="000000"/>
              </a:solidFill>
            </a:endParaRPr>
          </a:p>
        </p:txBody>
      </p:sp>
    </p:spTree>
    <p:extLst>
      <p:ext uri="{BB962C8B-B14F-4D97-AF65-F5344CB8AC3E}">
        <p14:creationId xmlns:p14="http://schemas.microsoft.com/office/powerpoint/2010/main" val="3755484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30"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30"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7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6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656"/>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37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2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945"/>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959"/>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959"/>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959"/>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664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 xmlns:a16="http://schemas.microsoft.com/office/drawing/2014/main" id="{96135062-78E6-5E50-401F-319533D362F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6239" y="153315"/>
            <a:ext cx="1077791" cy="1437055"/>
          </a:xfrm>
          <a:prstGeom prst="rect">
            <a:avLst/>
          </a:prstGeom>
        </p:spPr>
      </p:pic>
    </p:spTree>
    <p:extLst>
      <p:ext uri="{BB962C8B-B14F-4D97-AF65-F5344CB8AC3E}">
        <p14:creationId xmlns:p14="http://schemas.microsoft.com/office/powerpoint/2010/main" val="373195874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 xmlns:a16="http://schemas.microsoft.com/office/drawing/2014/main" id="{96135062-78E6-5E50-401F-319533D362F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6239" y="153315"/>
            <a:ext cx="1077791" cy="1437055"/>
          </a:xfrm>
          <a:prstGeom prst="rect">
            <a:avLst/>
          </a:prstGeom>
        </p:spPr>
      </p:pic>
    </p:spTree>
    <p:extLst>
      <p:ext uri="{BB962C8B-B14F-4D97-AF65-F5344CB8AC3E}">
        <p14:creationId xmlns:p14="http://schemas.microsoft.com/office/powerpoint/2010/main" val="28426380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 xmlns:a16="http://schemas.microsoft.com/office/drawing/2014/main" id="{96135062-78E6-5E50-401F-319533D362F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6239" y="153313"/>
            <a:ext cx="1077791" cy="1437055"/>
          </a:xfrm>
          <a:prstGeom prst="rect">
            <a:avLst/>
          </a:prstGeom>
        </p:spPr>
      </p:pic>
    </p:spTree>
    <p:extLst>
      <p:ext uri="{BB962C8B-B14F-4D97-AF65-F5344CB8AC3E}">
        <p14:creationId xmlns:p14="http://schemas.microsoft.com/office/powerpoint/2010/main" val="97632468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15"/>
            <a:ext cx="91440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Các số có năm chữ số.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Số 100 000(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T3)</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21753915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906"/>
            <a:ext cx="9144000" cy="6774195"/>
          </a:xfrm>
          <a:prstGeom prst="rect">
            <a:avLst/>
          </a:prstGeom>
        </p:spPr>
      </p:pic>
      <p:sp>
        <p:nvSpPr>
          <p:cNvPr id="5" name="Rounded Rectangle 16">
            <a:extLst>
              <a:ext uri="{FF2B5EF4-FFF2-40B4-BE49-F238E27FC236}">
                <a16:creationId xmlns="" xmlns:a16="http://schemas.microsoft.com/office/drawing/2014/main" id="{E50AC39C-154E-4F95-B231-369F2ED6B280}"/>
              </a:ext>
            </a:extLst>
          </p:cNvPr>
          <p:cNvSpPr/>
          <p:nvPr/>
        </p:nvSpPr>
        <p:spPr>
          <a:xfrm>
            <a:off x="307941" y="381773"/>
            <a:ext cx="8528122"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 xmlns:a16="http://schemas.microsoft.com/office/drawing/2014/main" id="{0BE2C444-4A43-4A01-AA48-744B4CB5E8B1}"/>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7152324" y="2853291"/>
            <a:ext cx="1683745" cy="3622955"/>
          </a:xfrm>
          <a:prstGeom prst="rect">
            <a:avLst/>
          </a:prstGeom>
        </p:spPr>
      </p:pic>
      <p:sp>
        <p:nvSpPr>
          <p:cNvPr id="7" name="Oval 6">
            <a:extLst>
              <a:ext uri="{FF2B5EF4-FFF2-40B4-BE49-F238E27FC236}">
                <a16:creationId xmlns="" xmlns:a16="http://schemas.microsoft.com/office/drawing/2014/main" id="{F4F24D3E-E0DE-40E7-A84F-D32A736E3E3C}"/>
              </a:ext>
            </a:extLst>
          </p:cNvPr>
          <p:cNvSpPr/>
          <p:nvPr/>
        </p:nvSpPr>
        <p:spPr>
          <a:xfrm>
            <a:off x="307862" y="725261"/>
            <a:ext cx="449943"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a:solidFill>
                  <a:srgbClr val="F0F1DF"/>
                </a:solidFill>
                <a:latin typeface="Cambria" panose="02040503050406030204" pitchFamily="18" charset="0"/>
                <a:ea typeface="Cambria" panose="02040503050406030204" pitchFamily="18" charset="0"/>
                <a:sym typeface="Arial"/>
              </a:rPr>
              <a:t>1</a:t>
            </a:r>
          </a:p>
        </p:txBody>
      </p:sp>
      <p:sp>
        <p:nvSpPr>
          <p:cNvPr id="8" name="TextBox 7">
            <a:extLst>
              <a:ext uri="{FF2B5EF4-FFF2-40B4-BE49-F238E27FC236}">
                <a16:creationId xmlns="" xmlns:a16="http://schemas.microsoft.com/office/drawing/2014/main" id="{433BE5C8-6908-43E0-BF86-4BAD2D0C6787}"/>
              </a:ext>
            </a:extLst>
          </p:cNvPr>
          <p:cNvSpPr txBox="1"/>
          <p:nvPr/>
        </p:nvSpPr>
        <p:spPr>
          <a:xfrm>
            <a:off x="700088" y="687203"/>
            <a:ext cx="8172450" cy="1241237"/>
          </a:xfrm>
          <a:prstGeom prst="rect">
            <a:avLst/>
          </a:prstGeom>
          <a:noFill/>
        </p:spPr>
        <p:txBody>
          <a:bodyPr wrap="square" rtlCol="0">
            <a:spAutoFit/>
          </a:bodyPr>
          <a:lstStyle/>
          <a:p>
            <a:pPr defTabSz="1219170">
              <a:buClr>
                <a:srgbClr val="000000"/>
              </a:buClr>
            </a:pPr>
            <a:r>
              <a:rPr lang="vi-VN" sz="3733" b="1" kern="0" dirty="0">
                <a:solidFill>
                  <a:srgbClr val="000000"/>
                </a:solidFill>
                <a:latin typeface="Cambria" panose="02040503050406030204" pitchFamily="18" charset="0"/>
                <a:ea typeface="Cambria" panose="02040503050406030204" pitchFamily="18" charset="0"/>
                <a:cs typeface="Arial"/>
                <a:sym typeface="Arial"/>
              </a:rPr>
              <a:t>Số nào dưới đây có chữ số hàng chục nghìn là 1?</a:t>
            </a:r>
            <a:endParaRPr lang="en-US" sz="37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 xmlns:a16="http://schemas.microsoft.com/office/drawing/2014/main" id="{AEC78CC8-F04B-45F0-928F-4C6B122659AA}"/>
              </a:ext>
            </a:extLst>
          </p:cNvPr>
          <p:cNvSpPr txBox="1"/>
          <p:nvPr/>
        </p:nvSpPr>
        <p:spPr>
          <a:xfrm>
            <a:off x="471487" y="1952633"/>
            <a:ext cx="8508206" cy="1938992"/>
          </a:xfrm>
          <a:prstGeom prst="rect">
            <a:avLst/>
          </a:prstGeom>
          <a:noFill/>
        </p:spPr>
        <p:txBody>
          <a:bodyPr wrap="square" rtlCol="0">
            <a:spAutoFit/>
          </a:bodyPr>
          <a:lstStyle/>
          <a:p>
            <a:pPr algn="just"/>
            <a:r>
              <a:rPr lang="pt-BR" sz="4000" b="1" dirty="0">
                <a:solidFill>
                  <a:srgbClr val="000000"/>
                </a:solidFill>
                <a:latin typeface="Cambria" panose="02040503050406030204" pitchFamily="18" charset="0"/>
                <a:ea typeface="Cambria" panose="02040503050406030204" pitchFamily="18" charset="0"/>
              </a:rPr>
              <a:t>A) 1 000         B) 100 000       C) 100       D) 10 000</a:t>
            </a:r>
          </a:p>
          <a:p>
            <a:endParaRPr lang="en-US" sz="4000" b="1" dirty="0">
              <a:solidFill>
                <a:srgbClr val="000000"/>
              </a:solidFill>
              <a:latin typeface="Cambria" panose="02040503050406030204" pitchFamily="18" charset="0"/>
              <a:ea typeface="Cambria" panose="02040503050406030204" pitchFamily="18" charset="0"/>
            </a:endParaRPr>
          </a:p>
        </p:txBody>
      </p:sp>
      <p:sp>
        <p:nvSpPr>
          <p:cNvPr id="4" name="Oval 3">
            <a:extLst>
              <a:ext uri="{FF2B5EF4-FFF2-40B4-BE49-F238E27FC236}">
                <a16:creationId xmlns="" xmlns:a16="http://schemas.microsoft.com/office/drawing/2014/main" id="{713968A0-9515-46AA-9D8C-F725E825B0F3}"/>
              </a:ext>
            </a:extLst>
          </p:cNvPr>
          <p:cNvSpPr/>
          <p:nvPr/>
        </p:nvSpPr>
        <p:spPr>
          <a:xfrm>
            <a:off x="6843715" y="1971675"/>
            <a:ext cx="678656" cy="8001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F1DF"/>
              </a:solidFill>
            </a:endParaRPr>
          </a:p>
        </p:txBody>
      </p:sp>
    </p:spTree>
    <p:extLst>
      <p:ext uri="{BB962C8B-B14F-4D97-AF65-F5344CB8AC3E}">
        <p14:creationId xmlns:p14="http://schemas.microsoft.com/office/powerpoint/2010/main" val="2901739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06"/>
            <a:ext cx="9144000" cy="6774195"/>
          </a:xfrm>
          <a:prstGeom prst="rect">
            <a:avLst/>
          </a:prstGeom>
        </p:spPr>
      </p:pic>
      <p:sp>
        <p:nvSpPr>
          <p:cNvPr id="5" name="Rounded Rectangle 16">
            <a:extLst>
              <a:ext uri="{FF2B5EF4-FFF2-40B4-BE49-F238E27FC236}">
                <a16:creationId xmlns="" xmlns:a16="http://schemas.microsoft.com/office/drawing/2014/main" id="{E50AC39C-154E-4F95-B231-369F2ED6B280}"/>
              </a:ext>
            </a:extLst>
          </p:cNvPr>
          <p:cNvSpPr/>
          <p:nvPr/>
        </p:nvSpPr>
        <p:spPr>
          <a:xfrm>
            <a:off x="307941" y="381773"/>
            <a:ext cx="8528122"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7152322" y="2853287"/>
            <a:ext cx="1683745" cy="3622955"/>
          </a:xfrm>
          <a:prstGeom prst="rect">
            <a:avLst/>
          </a:prstGeom>
        </p:spPr>
      </p:pic>
      <p:sp>
        <p:nvSpPr>
          <p:cNvPr id="7" name="Oval 6">
            <a:extLst>
              <a:ext uri="{FF2B5EF4-FFF2-40B4-BE49-F238E27FC236}">
                <a16:creationId xmlns="" xmlns:a16="http://schemas.microsoft.com/office/drawing/2014/main" id="{F4F24D3E-E0DE-40E7-A84F-D32A736E3E3C}"/>
              </a:ext>
            </a:extLst>
          </p:cNvPr>
          <p:cNvSpPr/>
          <p:nvPr/>
        </p:nvSpPr>
        <p:spPr>
          <a:xfrm>
            <a:off x="779351" y="696686"/>
            <a:ext cx="449943"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a:solidFill>
                  <a:srgbClr val="F0F1DF"/>
                </a:solidFill>
                <a:latin typeface="Cambria" panose="02040503050406030204" pitchFamily="18" charset="0"/>
                <a:ea typeface="Cambria" panose="02040503050406030204" pitchFamily="18" charset="0"/>
                <a:sym typeface="Arial"/>
              </a:rPr>
              <a:t>1</a:t>
            </a:r>
          </a:p>
        </p:txBody>
      </p:sp>
      <p:sp>
        <p:nvSpPr>
          <p:cNvPr id="8" name="TextBox 7">
            <a:extLst>
              <a:ext uri="{FF2B5EF4-FFF2-40B4-BE49-F238E27FC236}">
                <a16:creationId xmlns="" xmlns:a16="http://schemas.microsoft.com/office/drawing/2014/main" id="{433BE5C8-6908-43E0-BF86-4BAD2D0C6787}"/>
              </a:ext>
            </a:extLst>
          </p:cNvPr>
          <p:cNvSpPr txBox="1"/>
          <p:nvPr/>
        </p:nvSpPr>
        <p:spPr>
          <a:xfrm>
            <a:off x="1171575" y="658621"/>
            <a:ext cx="8172450" cy="666786"/>
          </a:xfrm>
          <a:prstGeom prst="rect">
            <a:avLst/>
          </a:prstGeom>
          <a:noFill/>
        </p:spPr>
        <p:txBody>
          <a:bodyPr wrap="square" rtlCol="0">
            <a:spAutoFit/>
          </a:bodyPr>
          <a:lstStyle/>
          <a:p>
            <a:pPr defTabSz="1219170">
              <a:buClr>
                <a:srgbClr val="000000"/>
              </a:buClr>
              <a:defRPr/>
            </a:pPr>
            <a:r>
              <a:rPr lang="en-US" sz="3733" b="1" kern="0" dirty="0" err="1">
                <a:solidFill>
                  <a:srgbClr val="000000"/>
                </a:solidFill>
                <a:latin typeface="Cambria" panose="02040503050406030204" pitchFamily="18" charset="0"/>
                <a:ea typeface="Cambria" panose="02040503050406030204" pitchFamily="18" charset="0"/>
                <a:cs typeface="Arial"/>
                <a:sym typeface="Arial"/>
              </a:rPr>
              <a:t>Số</a:t>
            </a:r>
            <a:endParaRPr lang="en-US" sz="3733" b="1" kern="0" dirty="0">
              <a:solidFill>
                <a:srgbClr val="000000"/>
              </a:solidFill>
              <a:latin typeface="Cambria" panose="02040503050406030204" pitchFamily="18" charset="0"/>
              <a:ea typeface="Cambria" panose="02040503050406030204" pitchFamily="18" charset="0"/>
              <a:cs typeface="Arial"/>
              <a:sym typeface="Arial"/>
            </a:endParaRPr>
          </a:p>
        </p:txBody>
      </p:sp>
      <p:grpSp>
        <p:nvGrpSpPr>
          <p:cNvPr id="14" name="Group 13">
            <a:extLst>
              <a:ext uri="{FF2B5EF4-FFF2-40B4-BE49-F238E27FC236}">
                <a16:creationId xmlns="" xmlns:a16="http://schemas.microsoft.com/office/drawing/2014/main" id="{8690CA22-3F7A-4676-B600-4E7F88CB5AB8}"/>
              </a:ext>
            </a:extLst>
          </p:cNvPr>
          <p:cNvGrpSpPr/>
          <p:nvPr/>
        </p:nvGrpSpPr>
        <p:grpSpPr>
          <a:xfrm>
            <a:off x="921544" y="1838335"/>
            <a:ext cx="6986588" cy="4401205"/>
            <a:chOff x="1228725" y="1838325"/>
            <a:chExt cx="9315450" cy="4401205"/>
          </a:xfrm>
        </p:grpSpPr>
        <p:sp>
          <p:nvSpPr>
            <p:cNvPr id="9" name="TextBox 8">
              <a:extLst>
                <a:ext uri="{FF2B5EF4-FFF2-40B4-BE49-F238E27FC236}">
                  <a16:creationId xmlns="" xmlns:a16="http://schemas.microsoft.com/office/drawing/2014/main" id="{EDBD2C17-A68E-4DB6-B29A-EA67A241EB64}"/>
                </a:ext>
              </a:extLst>
            </p:cNvPr>
            <p:cNvSpPr txBox="1"/>
            <p:nvPr/>
          </p:nvSpPr>
          <p:spPr>
            <a:xfrm>
              <a:off x="1228725" y="1838325"/>
              <a:ext cx="9315450" cy="4401205"/>
            </a:xfrm>
            <a:prstGeom prst="rect">
              <a:avLst/>
            </a:prstGeom>
            <a:noFill/>
          </p:spPr>
          <p:txBody>
            <a:bodyPr wrap="square" rtlCol="0">
              <a:spAutoFit/>
            </a:bodyPr>
            <a:lstStyle/>
            <a:p>
              <a:pPr algn="just"/>
              <a:r>
                <a:rPr lang="pt-BR" sz="4000" dirty="0">
                  <a:solidFill>
                    <a:srgbClr val="000000"/>
                  </a:solidFill>
                  <a:latin typeface="Cambria" panose="02040503050406030204" pitchFamily="18" charset="0"/>
                  <a:ea typeface="Cambria" panose="02040503050406030204" pitchFamily="18" charset="0"/>
                </a:rPr>
                <a:t>a) 54 766 = 50 000 +     + 700 + 60 + 6</a:t>
              </a:r>
            </a:p>
            <a:p>
              <a:pPr algn="just"/>
              <a:r>
                <a:rPr lang="pt-BR" sz="4000" dirty="0">
                  <a:solidFill>
                    <a:srgbClr val="000000"/>
                  </a:solidFill>
                  <a:latin typeface="Cambria" panose="02040503050406030204" pitchFamily="18" charset="0"/>
                  <a:ea typeface="Cambria" panose="02040503050406030204" pitchFamily="18" charset="0"/>
                </a:rPr>
                <a:t>b) 15 000 =      + 5000</a:t>
              </a:r>
            </a:p>
            <a:p>
              <a:pPr algn="just"/>
              <a:r>
                <a:rPr lang="pt-BR" sz="4000" dirty="0">
                  <a:solidFill>
                    <a:srgbClr val="000000"/>
                  </a:solidFill>
                  <a:latin typeface="Cambria" panose="02040503050406030204" pitchFamily="18" charset="0"/>
                  <a:ea typeface="Cambria" panose="02040503050406030204" pitchFamily="18" charset="0"/>
                </a:rPr>
                <a:t>c) 37 059 = 30 000 + 7000 +      + 9</a:t>
              </a:r>
            </a:p>
            <a:p>
              <a:pPr algn="just"/>
              <a:r>
                <a:rPr lang="pt-BR" sz="4000" dirty="0">
                  <a:solidFill>
                    <a:srgbClr val="000000"/>
                  </a:solidFill>
                  <a:latin typeface="Cambria" panose="02040503050406030204" pitchFamily="18" charset="0"/>
                  <a:ea typeface="Cambria" panose="02040503050406030204" pitchFamily="18" charset="0"/>
                </a:rPr>
                <a:t>d) 76 205 = 70 000 + 6000 + 200 +     </a:t>
              </a:r>
            </a:p>
          </p:txBody>
        </p:sp>
        <p:sp>
          <p:nvSpPr>
            <p:cNvPr id="10" name="Rectangle 9">
              <a:extLst>
                <a:ext uri="{FF2B5EF4-FFF2-40B4-BE49-F238E27FC236}">
                  <a16:creationId xmlns="" xmlns:a16="http://schemas.microsoft.com/office/drawing/2014/main" id="{1313A207-29A2-487D-84D9-5017D7786D21}"/>
                </a:ext>
              </a:extLst>
            </p:cNvPr>
            <p:cNvSpPr/>
            <p:nvPr/>
          </p:nvSpPr>
          <p:spPr>
            <a:xfrm>
              <a:off x="5838825" y="195262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11" name="Rectangle 10">
              <a:extLst>
                <a:ext uri="{FF2B5EF4-FFF2-40B4-BE49-F238E27FC236}">
                  <a16:creationId xmlns="" xmlns:a16="http://schemas.microsoft.com/office/drawing/2014/main" id="{542F46C3-2C40-433C-A6F8-6845251EF0DD}"/>
                </a:ext>
              </a:extLst>
            </p:cNvPr>
            <p:cNvSpPr/>
            <p:nvPr/>
          </p:nvSpPr>
          <p:spPr>
            <a:xfrm>
              <a:off x="3943350" y="256222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12" name="Rectangle 11">
              <a:extLst>
                <a:ext uri="{FF2B5EF4-FFF2-40B4-BE49-F238E27FC236}">
                  <a16:creationId xmlns="" xmlns:a16="http://schemas.microsoft.com/office/drawing/2014/main" id="{37DCF462-39CE-470C-8A68-8E146B873259}"/>
                </a:ext>
              </a:extLst>
            </p:cNvPr>
            <p:cNvSpPr/>
            <p:nvPr/>
          </p:nvSpPr>
          <p:spPr>
            <a:xfrm>
              <a:off x="7439025" y="311467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13" name="Rectangle 12">
              <a:extLst>
                <a:ext uri="{FF2B5EF4-FFF2-40B4-BE49-F238E27FC236}">
                  <a16:creationId xmlns="" xmlns:a16="http://schemas.microsoft.com/office/drawing/2014/main" id="{49E7ABBF-CB33-40D2-A3AB-B9A95832735E}"/>
                </a:ext>
              </a:extLst>
            </p:cNvPr>
            <p:cNvSpPr/>
            <p:nvPr/>
          </p:nvSpPr>
          <p:spPr>
            <a:xfrm>
              <a:off x="8858250" y="376237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grpSp>
    </p:spTree>
    <p:extLst>
      <p:ext uri="{BB962C8B-B14F-4D97-AF65-F5344CB8AC3E}">
        <p14:creationId xmlns:p14="http://schemas.microsoft.com/office/powerpoint/2010/main" val="3346924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06"/>
            <a:ext cx="9144000" cy="6774195"/>
          </a:xfrm>
          <a:prstGeom prst="rect">
            <a:avLst/>
          </a:prstGeom>
        </p:spPr>
      </p:pic>
      <p:sp>
        <p:nvSpPr>
          <p:cNvPr id="5" name="Rounded Rectangle 16">
            <a:extLst>
              <a:ext uri="{FF2B5EF4-FFF2-40B4-BE49-F238E27FC236}">
                <a16:creationId xmlns="" xmlns:a16="http://schemas.microsoft.com/office/drawing/2014/main" id="{E50AC39C-154E-4F95-B231-369F2ED6B280}"/>
              </a:ext>
            </a:extLst>
          </p:cNvPr>
          <p:cNvSpPr/>
          <p:nvPr/>
        </p:nvSpPr>
        <p:spPr>
          <a:xfrm>
            <a:off x="307941" y="381773"/>
            <a:ext cx="8528122"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sym typeface="Arial"/>
            </a:endParaRPr>
          </a:p>
        </p:txBody>
      </p:sp>
      <p:graphicFrame>
        <p:nvGraphicFramePr>
          <p:cNvPr id="3" name="Table 2">
            <a:extLst>
              <a:ext uri="{FF2B5EF4-FFF2-40B4-BE49-F238E27FC236}">
                <a16:creationId xmlns="" xmlns:a16="http://schemas.microsoft.com/office/drawing/2014/main" id="{7516AB13-D0BC-4550-A9DF-9BA45CBDAF89}"/>
              </a:ext>
            </a:extLst>
          </p:cNvPr>
          <p:cNvGraphicFramePr>
            <a:graphicFrameLocks noGrp="1"/>
          </p:cNvGraphicFramePr>
          <p:nvPr>
            <p:extLst>
              <p:ext uri="{D42A27DB-BD31-4B8C-83A1-F6EECF244321}">
                <p14:modId xmlns:p14="http://schemas.microsoft.com/office/powerpoint/2010/main" val="84901668"/>
              </p:ext>
            </p:extLst>
          </p:nvPr>
        </p:nvGraphicFramePr>
        <p:xfrm>
          <a:off x="714375" y="847728"/>
          <a:ext cx="7872413" cy="5246687"/>
        </p:xfrm>
        <a:graphic>
          <a:graphicData uri="http://schemas.openxmlformats.org/drawingml/2006/table">
            <a:tbl>
              <a:tblPr/>
              <a:tblGrid>
                <a:gridCol w="3359711">
                  <a:extLst>
                    <a:ext uri="{9D8B030D-6E8A-4147-A177-3AD203B41FA5}">
                      <a16:colId xmlns="" xmlns:a16="http://schemas.microsoft.com/office/drawing/2014/main" val="966986752"/>
                    </a:ext>
                  </a:extLst>
                </a:gridCol>
                <a:gridCol w="1361806">
                  <a:extLst>
                    <a:ext uri="{9D8B030D-6E8A-4147-A177-3AD203B41FA5}">
                      <a16:colId xmlns="" xmlns:a16="http://schemas.microsoft.com/office/drawing/2014/main" val="1917084125"/>
                    </a:ext>
                  </a:extLst>
                </a:gridCol>
                <a:gridCol w="3150896">
                  <a:extLst>
                    <a:ext uri="{9D8B030D-6E8A-4147-A177-3AD203B41FA5}">
                      <a16:colId xmlns="" xmlns:a16="http://schemas.microsoft.com/office/drawing/2014/main" val="3123944075"/>
                    </a:ext>
                  </a:extLst>
                </a:gridCol>
              </a:tblGrid>
              <a:tr h="734098">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Câu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hỏi</a:t>
                      </a:r>
                      <a:endParaRPr lang="vi-VN"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Đáp</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án</a:t>
                      </a:r>
                      <a:endParaRPr lang="en-US" sz="2400" b="1" dirty="0">
                        <a:solidFill>
                          <a:srgbClr val="000000"/>
                        </a:solidFill>
                        <a:effectLst/>
                        <a:latin typeface="Cambria" panose="02040503050406030204" pitchFamily="18" charset="0"/>
                        <a:ea typeface="Cambria" panose="02040503050406030204" pitchFamily="18" charset="0"/>
                      </a:endParaRP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b="1" dirty="0">
                        <a:solidFill>
                          <a:srgbClr val="000000"/>
                        </a:solidFill>
                        <a:effectLst/>
                        <a:latin typeface="Cambria" panose="02040503050406030204" pitchFamily="18" charset="0"/>
                        <a:ea typeface="Cambria" panose="02040503050406030204" pitchFamily="18" charset="0"/>
                      </a:endParaRPr>
                    </a:p>
                  </a:txBody>
                  <a:tcPr marL="37455" marR="37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291056732"/>
                  </a:ext>
                </a:extLst>
              </a:tr>
              <a:tr h="1719081">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a) Bác Trí không thể bốc được số 13 819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37455" marR="37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7369579"/>
                  </a:ext>
                </a:extLst>
              </a:tr>
              <a:tr h="1504197">
                <a:tc>
                  <a:txBody>
                    <a:bodyPr/>
                    <a:lstStyle/>
                    <a:p>
                      <a:pPr algn="just"/>
                      <a:r>
                        <a:rPr lang="vi-VN" sz="2400">
                          <a:solidFill>
                            <a:srgbClr val="000000"/>
                          </a:solidFill>
                          <a:effectLst/>
                          <a:latin typeface="Cambria" panose="02040503050406030204" pitchFamily="18" charset="0"/>
                          <a:ea typeface="Cambria" panose="02040503050406030204" pitchFamily="18" charset="0"/>
                        </a:rPr>
                        <a:t>b) Chú Dũng chắc chắn bốc được số 13 824</a:t>
                      </a: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a:solidFill>
                          <a:srgbClr val="000000"/>
                        </a:solidFill>
                        <a:effectLst/>
                        <a:latin typeface="Cambria" panose="02040503050406030204" pitchFamily="18" charset="0"/>
                        <a:ea typeface="Cambria" panose="02040503050406030204" pitchFamily="18" charset="0"/>
                      </a:endParaRP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37455" marR="37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168869"/>
                  </a:ext>
                </a:extLst>
              </a:tr>
              <a:tr h="1289311">
                <a:tc>
                  <a:txBody>
                    <a:bodyPr/>
                    <a:lstStyle/>
                    <a:p>
                      <a:pPr algn="just"/>
                      <a:r>
                        <a:rPr lang="vi-VN" sz="2400">
                          <a:solidFill>
                            <a:srgbClr val="000000"/>
                          </a:solidFill>
                          <a:effectLst/>
                          <a:latin typeface="Cambria" panose="02040503050406030204" pitchFamily="18" charset="0"/>
                          <a:ea typeface="Cambria" panose="02040503050406030204" pitchFamily="18" charset="0"/>
                        </a:rPr>
                        <a:t>c) Chú Dũng có thể bốc được số 13 822</a:t>
                      </a: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37455" marR="37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37455" marR="37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5455584"/>
                  </a:ext>
                </a:extLst>
              </a:tr>
            </a:tbl>
          </a:graphicData>
        </a:graphic>
      </p:graphicFrame>
      <p:sp>
        <p:nvSpPr>
          <p:cNvPr id="4" name="TextBox 3">
            <a:extLst>
              <a:ext uri="{FF2B5EF4-FFF2-40B4-BE49-F238E27FC236}">
                <a16:creationId xmlns="" xmlns:a16="http://schemas.microsoft.com/office/drawing/2014/main" id="{306E6B2D-EDAB-476E-B416-4241C7DC066D}"/>
              </a:ext>
            </a:extLst>
          </p:cNvPr>
          <p:cNvSpPr txBox="1"/>
          <p:nvPr/>
        </p:nvSpPr>
        <p:spPr>
          <a:xfrm>
            <a:off x="4357688" y="1971678"/>
            <a:ext cx="74295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 xmlns:a16="http://schemas.microsoft.com/office/drawing/2014/main" id="{55F839CF-45E3-4EF3-A70F-C87E0668073A}"/>
              </a:ext>
            </a:extLst>
          </p:cNvPr>
          <p:cNvSpPr txBox="1"/>
          <p:nvPr/>
        </p:nvSpPr>
        <p:spPr>
          <a:xfrm>
            <a:off x="5593557" y="1590675"/>
            <a:ext cx="2864644"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&lt;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820 nên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không có trong thùng. Vậy bác Trí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a:t>
            </a:r>
            <a:endParaRPr lang="en-US" sz="2400" b="1"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 xmlns:a16="http://schemas.microsoft.com/office/drawing/2014/main" id="{4CC53C1F-970A-4778-AD56-83795BC3618C}"/>
              </a:ext>
            </a:extLst>
          </p:cNvPr>
          <p:cNvSpPr txBox="1"/>
          <p:nvPr/>
        </p:nvSpPr>
        <p:spPr>
          <a:xfrm>
            <a:off x="4350544" y="3562353"/>
            <a:ext cx="74295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S</a:t>
            </a:r>
          </a:p>
        </p:txBody>
      </p:sp>
      <p:sp>
        <p:nvSpPr>
          <p:cNvPr id="17" name="TextBox 16">
            <a:extLst>
              <a:ext uri="{FF2B5EF4-FFF2-40B4-BE49-F238E27FC236}">
                <a16:creationId xmlns="" xmlns:a16="http://schemas.microsoft.com/office/drawing/2014/main" id="{AA8058D3-E2E1-47A5-A775-44A1B101F1FB}"/>
              </a:ext>
            </a:extLst>
          </p:cNvPr>
          <p:cNvSpPr txBox="1"/>
          <p:nvPr/>
        </p:nvSpPr>
        <p:spPr>
          <a:xfrm>
            <a:off x="5672138" y="3228975"/>
            <a:ext cx="2571751"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bác Đức đã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 nên chú Dũng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a:t>
            </a:r>
            <a:endParaRPr lang="en-US" sz="24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 xmlns:a16="http://schemas.microsoft.com/office/drawing/2014/main" id="{71DBE345-98EA-4124-A2E7-AEC6E92567A2}"/>
              </a:ext>
            </a:extLst>
          </p:cNvPr>
          <p:cNvSpPr txBox="1"/>
          <p:nvPr/>
        </p:nvSpPr>
        <p:spPr>
          <a:xfrm>
            <a:off x="4350544" y="5038728"/>
            <a:ext cx="74295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9" name="TextBox 18">
            <a:extLst>
              <a:ext uri="{FF2B5EF4-FFF2-40B4-BE49-F238E27FC236}">
                <a16:creationId xmlns="" xmlns:a16="http://schemas.microsoft.com/office/drawing/2014/main" id="{F0CD4157-10F0-43F4-9D1B-A78070495DD8}"/>
              </a:ext>
            </a:extLst>
          </p:cNvPr>
          <p:cNvSpPr txBox="1"/>
          <p:nvPr/>
        </p:nvSpPr>
        <p:spPr>
          <a:xfrm>
            <a:off x="5436395" y="4867277"/>
            <a:ext cx="3093244"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trong thùng có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 nên chú Dũng có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2658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06"/>
            <a:ext cx="9144000" cy="6774195"/>
          </a:xfrm>
          <a:prstGeom prst="rect">
            <a:avLst/>
          </a:prstGeom>
        </p:spPr>
      </p:pic>
      <p:sp>
        <p:nvSpPr>
          <p:cNvPr id="5" name="Rounded Rectangle 16">
            <a:extLst>
              <a:ext uri="{FF2B5EF4-FFF2-40B4-BE49-F238E27FC236}">
                <a16:creationId xmlns="" xmlns:a16="http://schemas.microsoft.com/office/drawing/2014/main" id="{E50AC39C-154E-4F95-B231-369F2ED6B280}"/>
              </a:ext>
            </a:extLst>
          </p:cNvPr>
          <p:cNvSpPr/>
          <p:nvPr/>
        </p:nvSpPr>
        <p:spPr>
          <a:xfrm>
            <a:off x="164309" y="381773"/>
            <a:ext cx="8671755"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sym typeface="Arial"/>
            </a:endParaRPr>
          </a:p>
        </p:txBody>
      </p:sp>
      <p:pic>
        <p:nvPicPr>
          <p:cNvPr id="9" name="Picture 8">
            <a:extLst>
              <a:ext uri="{FF2B5EF4-FFF2-40B4-BE49-F238E27FC236}">
                <a16:creationId xmlns="" xmlns:a16="http://schemas.microsoft.com/office/drawing/2014/main" id="{B39F251A-0F1E-495A-A40B-BD46B1ED1C31}"/>
              </a:ext>
            </a:extLst>
          </p:cNvPr>
          <p:cNvPicPr>
            <a:picLocks noChangeAspect="1"/>
          </p:cNvPicPr>
          <p:nvPr/>
        </p:nvPicPr>
        <p:blipFill>
          <a:blip r:embed="rId4"/>
          <a:stretch>
            <a:fillRect/>
          </a:stretch>
        </p:blipFill>
        <p:spPr>
          <a:xfrm>
            <a:off x="435772" y="695333"/>
            <a:ext cx="1625071" cy="790575"/>
          </a:xfrm>
          <a:prstGeom prst="rect">
            <a:avLst/>
          </a:prstGeom>
        </p:spPr>
      </p:pic>
      <p:pic>
        <p:nvPicPr>
          <p:cNvPr id="11" name="Picture 10">
            <a:extLst>
              <a:ext uri="{FF2B5EF4-FFF2-40B4-BE49-F238E27FC236}">
                <a16:creationId xmlns="" xmlns:a16="http://schemas.microsoft.com/office/drawing/2014/main" id="{5FBE00C7-C2DC-470D-B386-13476F696217}"/>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28211" y="3295650"/>
            <a:ext cx="1610596" cy="3465558"/>
          </a:xfrm>
          <a:prstGeom prst="rect">
            <a:avLst/>
          </a:prstGeom>
        </p:spPr>
      </p:pic>
      <p:sp>
        <p:nvSpPr>
          <p:cNvPr id="10" name="TextBox 9">
            <a:extLst>
              <a:ext uri="{FF2B5EF4-FFF2-40B4-BE49-F238E27FC236}">
                <a16:creationId xmlns="" xmlns:a16="http://schemas.microsoft.com/office/drawing/2014/main" id="{1777A9F3-1584-4B00-9CC8-7346259A25C3}"/>
              </a:ext>
            </a:extLst>
          </p:cNvPr>
          <p:cNvSpPr txBox="1"/>
          <p:nvPr/>
        </p:nvSpPr>
        <p:spPr>
          <a:xfrm>
            <a:off x="2185988" y="704851"/>
            <a:ext cx="6319424" cy="2246769"/>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Trong hội chợ Tết, bác Đức, bác Trí và chú Dũng bốc thăm mã số trúng thưởng. Trong thùng còn lại năm số từ 13 820 đến 13 824. Bác Đức bốc được số 13 824. Như vậy:</a:t>
            </a:r>
            <a:endParaRPr lang="en-US" sz="2800" b="1" dirty="0">
              <a:solidFill>
                <a:srgbClr val="00000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 xmlns:a16="http://schemas.microsoft.com/office/drawing/2014/main" id="{7D97FCE6-104A-47C4-B1D5-8FD79857B66D}"/>
              </a:ext>
            </a:extLst>
          </p:cNvPr>
          <p:cNvGrpSpPr/>
          <p:nvPr/>
        </p:nvGrpSpPr>
        <p:grpSpPr>
          <a:xfrm>
            <a:off x="1657351" y="2781305"/>
            <a:ext cx="6529388" cy="4524315"/>
            <a:chOff x="2209800" y="2781300"/>
            <a:chExt cx="8705850" cy="4524315"/>
          </a:xfrm>
        </p:grpSpPr>
        <p:sp>
          <p:nvSpPr>
            <p:cNvPr id="12" name="TextBox 11">
              <a:extLst>
                <a:ext uri="{FF2B5EF4-FFF2-40B4-BE49-F238E27FC236}">
                  <a16:creationId xmlns="" xmlns:a16="http://schemas.microsoft.com/office/drawing/2014/main" id="{CCC3B1E4-02B3-4DAF-8E0D-15DC6F63CDDA}"/>
                </a:ext>
              </a:extLst>
            </p:cNvPr>
            <p:cNvSpPr txBox="1"/>
            <p:nvPr/>
          </p:nvSpPr>
          <p:spPr>
            <a:xfrm>
              <a:off x="2209800" y="2781300"/>
              <a:ext cx="8534399" cy="4524315"/>
            </a:xfrm>
            <a:prstGeom prst="rect">
              <a:avLst/>
            </a:prstGeom>
            <a:noFill/>
          </p:spPr>
          <p:txBody>
            <a:bodyPr wrap="square" rtlCol="0">
              <a:spAutoFit/>
            </a:bodyPr>
            <a:lstStyle/>
            <a:p>
              <a:pPr marL="342900" indent="-342900">
                <a:lnSpc>
                  <a:spcPct val="150000"/>
                </a:lnSpc>
                <a:buFontTx/>
                <a:buAutoNum type="alphaLcParenR"/>
              </a:pPr>
              <a:r>
                <a:rPr lang="vi-VN" sz="3200" b="1" dirty="0">
                  <a:solidFill>
                    <a:srgbClr val="FF0000"/>
                  </a:solidFill>
                  <a:latin typeface="Cambria" panose="02040503050406030204" pitchFamily="18" charset="0"/>
                  <a:ea typeface="Cambria" panose="02040503050406030204" pitchFamily="18" charset="0"/>
                </a:rPr>
                <a:t>Bác Trí không thể bốc được số 13 819</a:t>
              </a:r>
              <a:endParaRPr lang="en-US" sz="3200" b="1" dirty="0">
                <a:solidFill>
                  <a:srgbClr val="FF0000"/>
                </a:solidFill>
                <a:latin typeface="Cambria" panose="02040503050406030204" pitchFamily="18" charset="0"/>
                <a:ea typeface="Cambria" panose="02040503050406030204" pitchFamily="18" charset="0"/>
              </a:endParaRPr>
            </a:p>
            <a:p>
              <a:pPr marL="342900" indent="-342900">
                <a:lnSpc>
                  <a:spcPct val="150000"/>
                </a:lnSpc>
                <a:buFontTx/>
                <a:buAutoNum type="alphaLcParenR"/>
              </a:pPr>
              <a:r>
                <a:rPr lang="vi-VN" sz="3200" b="1" dirty="0">
                  <a:solidFill>
                    <a:srgbClr val="FF0000"/>
                  </a:solidFill>
                  <a:latin typeface="Cambria" panose="02040503050406030204" pitchFamily="18" charset="0"/>
                  <a:ea typeface="Cambria" panose="02040503050406030204" pitchFamily="18" charset="0"/>
                </a:rPr>
                <a:t>Chú Dũng chắc chắn bốc được số 13 824</a:t>
              </a:r>
              <a:endParaRPr lang="en-US" sz="3200" b="1" dirty="0">
                <a:solidFill>
                  <a:srgbClr val="FF0000"/>
                </a:solidFill>
                <a:latin typeface="Cambria" panose="02040503050406030204" pitchFamily="18" charset="0"/>
                <a:ea typeface="Cambria" panose="02040503050406030204" pitchFamily="18" charset="0"/>
              </a:endParaRPr>
            </a:p>
            <a:p>
              <a:pPr marL="342900" indent="-342900">
                <a:lnSpc>
                  <a:spcPct val="150000"/>
                </a:lnSpc>
                <a:buFontTx/>
                <a:buAutoNum type="alphaLcParenR"/>
              </a:pPr>
              <a:r>
                <a:rPr lang="vi-VN" sz="3200" b="1" dirty="0">
                  <a:solidFill>
                    <a:srgbClr val="FF0000"/>
                  </a:solidFill>
                  <a:latin typeface="Cambria" panose="02040503050406030204" pitchFamily="18" charset="0"/>
                  <a:ea typeface="Cambria" panose="02040503050406030204" pitchFamily="18" charset="0"/>
                </a:rPr>
                <a:t>Chú Dũng có thể bốc được số 13 822</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 xmlns:a16="http://schemas.microsoft.com/office/drawing/2014/main" id="{8D8C09AB-1D05-4EB8-B8A6-2C433E96C8A6}"/>
                </a:ext>
              </a:extLst>
            </p:cNvPr>
            <p:cNvSpPr/>
            <p:nvPr/>
          </p:nvSpPr>
          <p:spPr>
            <a:xfrm>
              <a:off x="9829800" y="2886075"/>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rgbClr val="000000">
                        <a:alpha val="40000"/>
                      </a:srgbClr>
                    </a:outerShdw>
                  </a:effectLst>
                </a:rPr>
                <a:t>?</a:t>
              </a:r>
            </a:p>
          </p:txBody>
        </p:sp>
        <p:sp>
          <p:nvSpPr>
            <p:cNvPr id="16" name="Rectangle 15">
              <a:extLst>
                <a:ext uri="{FF2B5EF4-FFF2-40B4-BE49-F238E27FC236}">
                  <a16:creationId xmlns="" xmlns:a16="http://schemas.microsoft.com/office/drawing/2014/main" id="{88DAEE56-AA82-41FF-A6E1-CA4356CCF41D}"/>
                </a:ext>
              </a:extLst>
            </p:cNvPr>
            <p:cNvSpPr/>
            <p:nvPr/>
          </p:nvSpPr>
          <p:spPr>
            <a:xfrm>
              <a:off x="10229850" y="3590925"/>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rgbClr val="000000">
                        <a:alpha val="40000"/>
                      </a:srgbClr>
                    </a:outerShdw>
                  </a:effectLst>
                </a:rPr>
                <a:t>?</a:t>
              </a:r>
            </a:p>
          </p:txBody>
        </p:sp>
        <p:sp>
          <p:nvSpPr>
            <p:cNvPr id="17" name="Rectangle 16">
              <a:extLst>
                <a:ext uri="{FF2B5EF4-FFF2-40B4-BE49-F238E27FC236}">
                  <a16:creationId xmlns="" xmlns:a16="http://schemas.microsoft.com/office/drawing/2014/main" id="{2DA3D3AA-AD75-40AC-9F46-BD6CAD3B3BE4}"/>
                </a:ext>
              </a:extLst>
            </p:cNvPr>
            <p:cNvSpPr/>
            <p:nvPr/>
          </p:nvSpPr>
          <p:spPr>
            <a:xfrm>
              <a:off x="9591675" y="4400550"/>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rgbClr val="000000">
                        <a:alpha val="40000"/>
                      </a:srgbClr>
                    </a:outerShdw>
                  </a:effectLst>
                </a:rPr>
                <a:t>?</a:t>
              </a:r>
            </a:p>
          </p:txBody>
        </p:sp>
      </p:grpSp>
    </p:spTree>
    <p:extLst>
      <p:ext uri="{BB962C8B-B14F-4D97-AF65-F5344CB8AC3E}">
        <p14:creationId xmlns:p14="http://schemas.microsoft.com/office/powerpoint/2010/main" val="3775042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294</Words>
  <Application>Microsoft Office PowerPoint</Application>
  <PresentationFormat>On-screen Show (4:3)</PresentationFormat>
  <Paragraphs>38</Paragraphs>
  <Slides>5</Slides>
  <Notes>4</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3_Office Theme</vt:lpstr>
      <vt:lpstr>Farm Animals Day by Slidesgo</vt:lpstr>
      <vt:lpstr>1_Farm Animals Day by Slidesgo</vt:lpstr>
      <vt:lpstr>2_Farm Animals Day by Slidesgo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2026-04-10T07:27:27Z</dcterms:created>
  <dcterms:modified xsi:type="dcterms:W3CDTF">2026-04-10T07:28:49Z</dcterms:modified>
</cp:coreProperties>
</file>