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6" r:id="rId3"/>
  </p:sldMasterIdLst>
  <p:sldIdLst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104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10/04/2026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758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10/04/2026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529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257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257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10/04/2026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932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2" y="2130438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6E9206-D2D6-4057-92D4-39C87A03E66D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2" y="6356362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532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4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6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52E9E1-D97D-4C90-BB96-FA1ED58B786F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2" y="6356362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688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5" y="4406911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53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5" y="2906722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99">
                <a:solidFill>
                  <a:schemeClr val="tx1">
                    <a:tint val="75000"/>
                  </a:schemeClr>
                </a:solidFill>
              </a:defRPr>
            </a:lvl1pPr>
            <a:lvl2pPr marL="60946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2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82838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85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31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77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2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70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14779EE-1E16-4CC5-A459-C716090F6017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2" y="6356362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36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4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2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3799"/>
            </a:lvl1pPr>
            <a:lvl2pPr>
              <a:defRPr sz="3199"/>
            </a:lvl2pPr>
            <a:lvl3pPr>
              <a:defRPr sz="2699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3799"/>
            </a:lvl1pPr>
            <a:lvl2pPr>
              <a:defRPr sz="3199"/>
            </a:lvl2pPr>
            <a:lvl3pPr>
              <a:defRPr sz="2699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3311C9F-D64E-4824-A709-CF61DE4E0BDD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2" y="6356362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46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4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7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99" b="1"/>
            </a:lvl1pPr>
            <a:lvl2pPr marL="609463" indent="0">
              <a:buNone/>
              <a:defRPr sz="2699" b="1"/>
            </a:lvl2pPr>
            <a:lvl3pPr marL="1218926" indent="0">
              <a:buNone/>
              <a:defRPr sz="2400" b="1"/>
            </a:lvl3pPr>
            <a:lvl4pPr marL="1828388" indent="0">
              <a:buNone/>
              <a:defRPr sz="2200" b="1"/>
            </a:lvl4pPr>
            <a:lvl5pPr marL="2437851" indent="0">
              <a:buNone/>
              <a:defRPr sz="2200" b="1"/>
            </a:lvl5pPr>
            <a:lvl6pPr marL="3047314" indent="0">
              <a:buNone/>
              <a:defRPr sz="2200" b="1"/>
            </a:lvl6pPr>
            <a:lvl7pPr marL="3656777" indent="0">
              <a:buNone/>
              <a:defRPr sz="2200" b="1"/>
            </a:lvl7pPr>
            <a:lvl8pPr marL="4266240" indent="0">
              <a:buNone/>
              <a:defRPr sz="2200" b="1"/>
            </a:lvl8pPr>
            <a:lvl9pPr marL="4875703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7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3199"/>
            </a:lvl1pPr>
            <a:lvl2pPr>
              <a:defRPr sz="2699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4" y="1535117"/>
            <a:ext cx="4041775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99" b="1"/>
            </a:lvl1pPr>
            <a:lvl2pPr marL="609463" indent="0">
              <a:buNone/>
              <a:defRPr sz="2699" b="1"/>
            </a:lvl2pPr>
            <a:lvl3pPr marL="1218926" indent="0">
              <a:buNone/>
              <a:defRPr sz="2400" b="1"/>
            </a:lvl3pPr>
            <a:lvl4pPr marL="1828388" indent="0">
              <a:buNone/>
              <a:defRPr sz="2200" b="1"/>
            </a:lvl4pPr>
            <a:lvl5pPr marL="2437851" indent="0">
              <a:buNone/>
              <a:defRPr sz="2200" b="1"/>
            </a:lvl5pPr>
            <a:lvl6pPr marL="3047314" indent="0">
              <a:buNone/>
              <a:defRPr sz="2200" b="1"/>
            </a:lvl6pPr>
            <a:lvl7pPr marL="3656777" indent="0">
              <a:buNone/>
              <a:defRPr sz="2200" b="1"/>
            </a:lvl7pPr>
            <a:lvl8pPr marL="4266240" indent="0">
              <a:buNone/>
              <a:defRPr sz="2200" b="1"/>
            </a:lvl8pPr>
            <a:lvl9pPr marL="4875703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4" y="2174877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3199"/>
            </a:lvl1pPr>
            <a:lvl2pPr>
              <a:defRPr sz="2699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A4318BD-B3C6-4D4B-B871-C29490A2E55A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2" y="6356362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13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4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14CAFC4-799C-4CDE-B92B-8C262F06CF3E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2" y="6356362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737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 userDrawn="1"/>
        </p:nvSpPr>
        <p:spPr>
          <a:xfrm>
            <a:off x="854729" y="1031258"/>
            <a:ext cx="7434551" cy="4289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5" tIns="45707" rIns="91415" bIns="45707" rtlCol="0" anchor="ctr"/>
          <a:lstStyle/>
          <a:p>
            <a:pPr algn="ctr" defTabSz="914217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6" name="圆角矩形 5"/>
          <p:cNvSpPr/>
          <p:nvPr userDrawn="1"/>
        </p:nvSpPr>
        <p:spPr>
          <a:xfrm>
            <a:off x="4425047" y="6451899"/>
            <a:ext cx="293917" cy="2201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5" tIns="45707" rIns="91415" bIns="45707" rtlCol="0" anchor="ctr"/>
          <a:lstStyle/>
          <a:p>
            <a:pPr algn="ctr" defTabSz="914217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E729073-8FFE-4F18-B513-07581FC6638E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3505201" y="6396236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ITC Avant Garde Std Bk" panose="020B0502020202020204" pitchFamily="34" charset="0"/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49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8555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10/04/2026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6014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9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26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273063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4299"/>
            </a:lvl1pPr>
            <a:lvl2pPr>
              <a:defRPr sz="3799"/>
            </a:lvl2pPr>
            <a:lvl3pPr>
              <a:defRPr sz="3199"/>
            </a:lvl3pPr>
            <a:lvl4pPr>
              <a:defRPr sz="2699"/>
            </a:lvl4pPr>
            <a:lvl5pPr>
              <a:defRPr sz="2699"/>
            </a:lvl5pPr>
            <a:lvl6pPr>
              <a:defRPr sz="2699"/>
            </a:lvl6pPr>
            <a:lvl7pPr>
              <a:defRPr sz="2699"/>
            </a:lvl7pPr>
            <a:lvl8pPr>
              <a:defRPr sz="2699"/>
            </a:lvl8pPr>
            <a:lvl9pPr>
              <a:defRPr sz="26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1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00"/>
            </a:lvl1pPr>
            <a:lvl2pPr marL="609463" indent="0">
              <a:buNone/>
              <a:defRPr sz="1600"/>
            </a:lvl2pPr>
            <a:lvl3pPr marL="1218926" indent="0">
              <a:buNone/>
              <a:defRPr sz="1400"/>
            </a:lvl3pPr>
            <a:lvl4pPr marL="1828388" indent="0">
              <a:buNone/>
              <a:defRPr sz="1200"/>
            </a:lvl4pPr>
            <a:lvl5pPr marL="2437851" indent="0">
              <a:buNone/>
              <a:defRPr sz="1200"/>
            </a:lvl5pPr>
            <a:lvl6pPr marL="3047314" indent="0">
              <a:buNone/>
              <a:defRPr sz="1200"/>
            </a:lvl6pPr>
            <a:lvl7pPr marL="3656777" indent="0">
              <a:buNone/>
              <a:defRPr sz="1200"/>
            </a:lvl7pPr>
            <a:lvl8pPr marL="4266240" indent="0">
              <a:buNone/>
              <a:defRPr sz="1200"/>
            </a:lvl8pPr>
            <a:lvl9pPr marL="4875703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3C7FCF6-76BD-4495-B08F-4C059D2BA31F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2" y="6356362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58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1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26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7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99"/>
            </a:lvl1pPr>
            <a:lvl2pPr marL="609463" indent="0">
              <a:buNone/>
              <a:defRPr sz="3799"/>
            </a:lvl2pPr>
            <a:lvl3pPr marL="1218926" indent="0">
              <a:buNone/>
              <a:defRPr sz="3199"/>
            </a:lvl3pPr>
            <a:lvl4pPr marL="1828388" indent="0">
              <a:buNone/>
              <a:defRPr sz="2699"/>
            </a:lvl4pPr>
            <a:lvl5pPr marL="2437851" indent="0">
              <a:buNone/>
              <a:defRPr sz="2699"/>
            </a:lvl5pPr>
            <a:lvl6pPr marL="3047314" indent="0">
              <a:buNone/>
              <a:defRPr sz="2699"/>
            </a:lvl6pPr>
            <a:lvl7pPr marL="3656777" indent="0">
              <a:buNone/>
              <a:defRPr sz="2699"/>
            </a:lvl7pPr>
            <a:lvl8pPr marL="4266240" indent="0">
              <a:buNone/>
              <a:defRPr sz="2699"/>
            </a:lvl8pPr>
            <a:lvl9pPr marL="4875703" indent="0">
              <a:buNone/>
              <a:defRPr sz="2699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50"/>
            <a:ext cx="54864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00"/>
            </a:lvl1pPr>
            <a:lvl2pPr marL="609463" indent="0">
              <a:buNone/>
              <a:defRPr sz="1600"/>
            </a:lvl2pPr>
            <a:lvl3pPr marL="1218926" indent="0">
              <a:buNone/>
              <a:defRPr sz="1400"/>
            </a:lvl3pPr>
            <a:lvl4pPr marL="1828388" indent="0">
              <a:buNone/>
              <a:defRPr sz="1200"/>
            </a:lvl4pPr>
            <a:lvl5pPr marL="2437851" indent="0">
              <a:buNone/>
              <a:defRPr sz="1200"/>
            </a:lvl5pPr>
            <a:lvl6pPr marL="3047314" indent="0">
              <a:buNone/>
              <a:defRPr sz="1200"/>
            </a:lvl6pPr>
            <a:lvl7pPr marL="3656777" indent="0">
              <a:buNone/>
              <a:defRPr sz="1200"/>
            </a:lvl7pPr>
            <a:lvl8pPr marL="4266240" indent="0">
              <a:buNone/>
              <a:defRPr sz="1200"/>
            </a:lvl8pPr>
            <a:lvl9pPr marL="4875703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257577C-F53D-4BB9-9408-EB84DEB3CD80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2" y="6356362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02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4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1600206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7D58058-BD14-4845-947D-4A9B79A00D09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2" y="6356362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16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4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2" y="274649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8ECB469-C949-4E3F-B0CB-0C15DA7B7F92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2" y="6356362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1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26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9424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2" y="2130430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6E9206-D2D6-4057-92D4-39C87A03E66D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49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4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3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52E9E1-D97D-4C90-BB96-FA1ED58B786F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26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5" y="4406903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53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5" y="2906715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99">
                <a:solidFill>
                  <a:schemeClr val="tx1">
                    <a:tint val="75000"/>
                  </a:schemeClr>
                </a:solidFill>
              </a:defRPr>
            </a:lvl1pPr>
            <a:lvl2pPr marL="60946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2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82838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85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31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77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2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70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14779EE-1E16-4CC5-A459-C716090F6017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4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2" y="1600203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3799"/>
            </a:lvl1pPr>
            <a:lvl2pPr>
              <a:defRPr sz="3199"/>
            </a:lvl2pPr>
            <a:lvl3pPr>
              <a:defRPr sz="2699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3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3799"/>
            </a:lvl1pPr>
            <a:lvl2pPr>
              <a:defRPr sz="3199"/>
            </a:lvl2pPr>
            <a:lvl3pPr>
              <a:defRPr sz="2699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3311C9F-D64E-4824-A709-CF61DE4E0BDD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959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4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5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99" b="1"/>
            </a:lvl1pPr>
            <a:lvl2pPr marL="609463" indent="0">
              <a:buNone/>
              <a:defRPr sz="2699" b="1"/>
            </a:lvl2pPr>
            <a:lvl3pPr marL="1218926" indent="0">
              <a:buNone/>
              <a:defRPr sz="2400" b="1"/>
            </a:lvl3pPr>
            <a:lvl4pPr marL="1828388" indent="0">
              <a:buNone/>
              <a:defRPr sz="2200" b="1"/>
            </a:lvl4pPr>
            <a:lvl5pPr marL="2437851" indent="0">
              <a:buNone/>
              <a:defRPr sz="2200" b="1"/>
            </a:lvl5pPr>
            <a:lvl6pPr marL="3047314" indent="0">
              <a:buNone/>
              <a:defRPr sz="2200" b="1"/>
            </a:lvl6pPr>
            <a:lvl7pPr marL="3656777" indent="0">
              <a:buNone/>
              <a:defRPr sz="2200" b="1"/>
            </a:lvl7pPr>
            <a:lvl8pPr marL="4266240" indent="0">
              <a:buNone/>
              <a:defRPr sz="2200" b="1"/>
            </a:lvl8pPr>
            <a:lvl9pPr marL="4875703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7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3199"/>
            </a:lvl1pPr>
            <a:lvl2pPr>
              <a:defRPr sz="2699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5"/>
            <a:ext cx="4041775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99" b="1"/>
            </a:lvl1pPr>
            <a:lvl2pPr marL="609463" indent="0">
              <a:buNone/>
              <a:defRPr sz="2699" b="1"/>
            </a:lvl2pPr>
            <a:lvl3pPr marL="1218926" indent="0">
              <a:buNone/>
              <a:defRPr sz="2400" b="1"/>
            </a:lvl3pPr>
            <a:lvl4pPr marL="1828388" indent="0">
              <a:buNone/>
              <a:defRPr sz="2200" b="1"/>
            </a:lvl4pPr>
            <a:lvl5pPr marL="2437851" indent="0">
              <a:buNone/>
              <a:defRPr sz="2200" b="1"/>
            </a:lvl5pPr>
            <a:lvl6pPr marL="3047314" indent="0">
              <a:buNone/>
              <a:defRPr sz="2200" b="1"/>
            </a:lvl6pPr>
            <a:lvl7pPr marL="3656777" indent="0">
              <a:buNone/>
              <a:defRPr sz="2200" b="1"/>
            </a:lvl7pPr>
            <a:lvl8pPr marL="4266240" indent="0">
              <a:buNone/>
              <a:defRPr sz="2200" b="1"/>
            </a:lvl8pPr>
            <a:lvl9pPr marL="4875703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7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3199"/>
            </a:lvl1pPr>
            <a:lvl2pPr>
              <a:defRPr sz="2699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A4318BD-B3C6-4D4B-B871-C29490A2E55A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23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51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10/04/2026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5658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4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14CAFC4-799C-4CDE-B92B-8C262F06CF3E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64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 userDrawn="1"/>
        </p:nvSpPr>
        <p:spPr>
          <a:xfrm>
            <a:off x="854725" y="1031258"/>
            <a:ext cx="7434551" cy="4289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5" tIns="45707" rIns="91415" bIns="45707" rtlCol="0" anchor="ctr"/>
          <a:lstStyle/>
          <a:p>
            <a:pPr algn="ctr" defTabSz="914217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6" name="圆角矩形 5"/>
          <p:cNvSpPr/>
          <p:nvPr userDrawn="1"/>
        </p:nvSpPr>
        <p:spPr>
          <a:xfrm>
            <a:off x="4425043" y="6451899"/>
            <a:ext cx="293917" cy="2201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5" tIns="45707" rIns="91415" bIns="45707" rtlCol="0" anchor="ctr"/>
          <a:lstStyle/>
          <a:p>
            <a:pPr algn="ctr" defTabSz="914217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E729073-8FFE-4F18-B513-07581FC6638E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3505201" y="6396228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ITC Avant Garde Std Bk" panose="020B0502020202020204" pitchFamily="34" charset="0"/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136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332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26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5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4299"/>
            </a:lvl1pPr>
            <a:lvl2pPr>
              <a:defRPr sz="3799"/>
            </a:lvl2pPr>
            <a:lvl3pPr>
              <a:defRPr sz="3199"/>
            </a:lvl3pPr>
            <a:lvl4pPr>
              <a:defRPr sz="2699"/>
            </a:lvl4pPr>
            <a:lvl5pPr>
              <a:defRPr sz="2699"/>
            </a:lvl5pPr>
            <a:lvl6pPr>
              <a:defRPr sz="2699"/>
            </a:lvl6pPr>
            <a:lvl7pPr>
              <a:defRPr sz="2699"/>
            </a:lvl7pPr>
            <a:lvl8pPr>
              <a:defRPr sz="2699"/>
            </a:lvl8pPr>
            <a:lvl9pPr>
              <a:defRPr sz="26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6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00"/>
            </a:lvl1pPr>
            <a:lvl2pPr marL="609463" indent="0">
              <a:buNone/>
              <a:defRPr sz="1600"/>
            </a:lvl2pPr>
            <a:lvl3pPr marL="1218926" indent="0">
              <a:buNone/>
              <a:defRPr sz="1400"/>
            </a:lvl3pPr>
            <a:lvl4pPr marL="1828388" indent="0">
              <a:buNone/>
              <a:defRPr sz="1200"/>
            </a:lvl4pPr>
            <a:lvl5pPr marL="2437851" indent="0">
              <a:buNone/>
              <a:defRPr sz="1200"/>
            </a:lvl5pPr>
            <a:lvl6pPr marL="3047314" indent="0">
              <a:buNone/>
              <a:defRPr sz="1200"/>
            </a:lvl6pPr>
            <a:lvl7pPr marL="3656777" indent="0">
              <a:buNone/>
              <a:defRPr sz="1200"/>
            </a:lvl7pPr>
            <a:lvl8pPr marL="4266240" indent="0">
              <a:buNone/>
              <a:defRPr sz="1200"/>
            </a:lvl8pPr>
            <a:lvl9pPr marL="4875703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3C7FCF6-76BD-4495-B08F-4C059D2BA31F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86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26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7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99"/>
            </a:lvl1pPr>
            <a:lvl2pPr marL="609463" indent="0">
              <a:buNone/>
              <a:defRPr sz="3799"/>
            </a:lvl2pPr>
            <a:lvl3pPr marL="1218926" indent="0">
              <a:buNone/>
              <a:defRPr sz="3199"/>
            </a:lvl3pPr>
            <a:lvl4pPr marL="1828388" indent="0">
              <a:buNone/>
              <a:defRPr sz="2699"/>
            </a:lvl4pPr>
            <a:lvl5pPr marL="2437851" indent="0">
              <a:buNone/>
              <a:defRPr sz="2699"/>
            </a:lvl5pPr>
            <a:lvl6pPr marL="3047314" indent="0">
              <a:buNone/>
              <a:defRPr sz="2699"/>
            </a:lvl6pPr>
            <a:lvl7pPr marL="3656777" indent="0">
              <a:buNone/>
              <a:defRPr sz="2699"/>
            </a:lvl7pPr>
            <a:lvl8pPr marL="4266240" indent="0">
              <a:buNone/>
              <a:defRPr sz="2699"/>
            </a:lvl8pPr>
            <a:lvl9pPr marL="4875703" indent="0">
              <a:buNone/>
              <a:defRPr sz="2699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00"/>
            </a:lvl1pPr>
            <a:lvl2pPr marL="609463" indent="0">
              <a:buNone/>
              <a:defRPr sz="1600"/>
            </a:lvl2pPr>
            <a:lvl3pPr marL="1218926" indent="0">
              <a:buNone/>
              <a:defRPr sz="1400"/>
            </a:lvl3pPr>
            <a:lvl4pPr marL="1828388" indent="0">
              <a:buNone/>
              <a:defRPr sz="1200"/>
            </a:lvl4pPr>
            <a:lvl5pPr marL="2437851" indent="0">
              <a:buNone/>
              <a:defRPr sz="1200"/>
            </a:lvl5pPr>
            <a:lvl6pPr marL="3047314" indent="0">
              <a:buNone/>
              <a:defRPr sz="1200"/>
            </a:lvl6pPr>
            <a:lvl7pPr marL="3656777" indent="0">
              <a:buNone/>
              <a:defRPr sz="1200"/>
            </a:lvl7pPr>
            <a:lvl8pPr marL="4266240" indent="0">
              <a:buNone/>
              <a:defRPr sz="1200"/>
            </a:lvl8pPr>
            <a:lvl9pPr marL="4875703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257577C-F53D-4BB9-9408-EB84DEB3CD80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80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4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1600203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7D58058-BD14-4845-947D-4A9B79A00D09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70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41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2" y="274641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8ECB469-C949-4E3F-B0CB-0C15DA7B7F92}" type="datetime1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540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1629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10/04/2026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948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335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33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10/04/2026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299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10/04/2026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541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10/04/2026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79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666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67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7189" indent="0">
              <a:buNone/>
              <a:defRPr sz="1200"/>
            </a:lvl2pPr>
            <a:lvl3pPr marL="914377" indent="0">
              <a:buNone/>
              <a:defRPr sz="11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10/04/2026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42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1217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955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7189" indent="0">
              <a:buNone/>
              <a:defRPr sz="1200"/>
            </a:lvl2pPr>
            <a:lvl3pPr marL="914377" indent="0">
              <a:buNone/>
              <a:defRPr sz="11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10/04/2026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74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38" tIns="45719" rIns="91438" bIns="4571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969"/>
            <a:ext cx="21336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10/04/2026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969"/>
            <a:ext cx="28956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969"/>
            <a:ext cx="21336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822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377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ound pink circle with white text and a black background&#10;&#10;AI-generated content may be incorrect.">
            <a:extLst>
              <a:ext uri="{FF2B5EF4-FFF2-40B4-BE49-F238E27FC236}">
                <a16:creationId xmlns:a16="http://schemas.microsoft.com/office/drawing/2014/main" xmlns="" id="{1B9B64D7-A7F8-DC50-BAC6-F5567243D3AA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39063" y="229341"/>
            <a:ext cx="1301933" cy="173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65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1218926" rtl="0" eaLnBrk="1" latinLnBrk="0" hangingPunct="1">
        <a:spcBef>
          <a:spcPct val="0"/>
        </a:spcBef>
        <a:buNone/>
        <a:defRPr sz="58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098" indent="-457098" algn="l" defTabSz="1218926" rtl="0" eaLnBrk="1" latinLnBrk="0" hangingPunct="1">
        <a:spcBef>
          <a:spcPct val="20000"/>
        </a:spcBef>
        <a:buFont typeface="Arial" pitchFamily="34" charset="0"/>
        <a:buChar char="•"/>
        <a:defRPr sz="4299" kern="1200">
          <a:solidFill>
            <a:schemeClr val="tx1"/>
          </a:solidFill>
          <a:latin typeface="+mn-lt"/>
          <a:ea typeface="+mn-ea"/>
          <a:cs typeface="+mn-cs"/>
        </a:defRPr>
      </a:lvl1pPr>
      <a:lvl2pPr marL="990377" indent="-380914" algn="l" defTabSz="1218926" rtl="0" eaLnBrk="1" latinLnBrk="0" hangingPunct="1">
        <a:spcBef>
          <a:spcPct val="20000"/>
        </a:spcBef>
        <a:buFont typeface="Arial" pitchFamily="34" charset="0"/>
        <a:buChar char="–"/>
        <a:defRPr sz="3799" kern="1200">
          <a:solidFill>
            <a:schemeClr val="tx1"/>
          </a:solidFill>
          <a:latin typeface="+mn-lt"/>
          <a:ea typeface="+mn-ea"/>
          <a:cs typeface="+mn-cs"/>
        </a:defRPr>
      </a:lvl2pPr>
      <a:lvl3pPr marL="1523657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3pPr>
      <a:lvl4pPr marL="2133120" indent="-304731" algn="l" defTabSz="1218926" rtl="0" eaLnBrk="1" latinLnBrk="0" hangingPunct="1">
        <a:spcBef>
          <a:spcPct val="20000"/>
        </a:spcBef>
        <a:buFont typeface="Arial" pitchFamily="34" charset="0"/>
        <a:buChar char="–"/>
        <a:defRPr sz="2699" kern="1200">
          <a:solidFill>
            <a:schemeClr val="tx1"/>
          </a:solidFill>
          <a:latin typeface="+mn-lt"/>
          <a:ea typeface="+mn-ea"/>
          <a:cs typeface="+mn-cs"/>
        </a:defRPr>
      </a:lvl4pPr>
      <a:lvl5pPr marL="2742582" indent="-304731" algn="l" defTabSz="1218926" rtl="0" eaLnBrk="1" latinLnBrk="0" hangingPunct="1">
        <a:spcBef>
          <a:spcPct val="20000"/>
        </a:spcBef>
        <a:buFont typeface="Arial" pitchFamily="34" charset="0"/>
        <a:buChar char="»"/>
        <a:defRPr sz="2699" kern="1200">
          <a:solidFill>
            <a:schemeClr val="tx1"/>
          </a:solidFill>
          <a:latin typeface="+mn-lt"/>
          <a:ea typeface="+mn-ea"/>
          <a:cs typeface="+mn-cs"/>
        </a:defRPr>
      </a:lvl5pPr>
      <a:lvl6pPr marL="3352045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6pPr>
      <a:lvl7pPr marL="3961509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7pPr>
      <a:lvl8pPr marL="4570972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8pPr>
      <a:lvl9pPr marL="5180434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63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26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388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851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14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777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240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703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ound pink circle with white text and a black background&#10;&#10;AI-generated content may be incorrect.">
            <a:extLst>
              <a:ext uri="{FF2B5EF4-FFF2-40B4-BE49-F238E27FC236}">
                <a16:creationId xmlns:a16="http://schemas.microsoft.com/office/drawing/2014/main" xmlns="" id="{1B9B64D7-A7F8-DC50-BAC6-F5567243D3AA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39063" y="229341"/>
            <a:ext cx="1301933" cy="173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89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1218926" rtl="0" eaLnBrk="1" latinLnBrk="0" hangingPunct="1">
        <a:spcBef>
          <a:spcPct val="0"/>
        </a:spcBef>
        <a:buNone/>
        <a:defRPr sz="58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098" indent="-457098" algn="l" defTabSz="1218926" rtl="0" eaLnBrk="1" latinLnBrk="0" hangingPunct="1">
        <a:spcBef>
          <a:spcPct val="20000"/>
        </a:spcBef>
        <a:buFont typeface="Arial" pitchFamily="34" charset="0"/>
        <a:buChar char="•"/>
        <a:defRPr sz="4299" kern="1200">
          <a:solidFill>
            <a:schemeClr val="tx1"/>
          </a:solidFill>
          <a:latin typeface="+mn-lt"/>
          <a:ea typeface="+mn-ea"/>
          <a:cs typeface="+mn-cs"/>
        </a:defRPr>
      </a:lvl1pPr>
      <a:lvl2pPr marL="990377" indent="-380914" algn="l" defTabSz="1218926" rtl="0" eaLnBrk="1" latinLnBrk="0" hangingPunct="1">
        <a:spcBef>
          <a:spcPct val="20000"/>
        </a:spcBef>
        <a:buFont typeface="Arial" pitchFamily="34" charset="0"/>
        <a:buChar char="–"/>
        <a:defRPr sz="3799" kern="1200">
          <a:solidFill>
            <a:schemeClr val="tx1"/>
          </a:solidFill>
          <a:latin typeface="+mn-lt"/>
          <a:ea typeface="+mn-ea"/>
          <a:cs typeface="+mn-cs"/>
        </a:defRPr>
      </a:lvl2pPr>
      <a:lvl3pPr marL="1523657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3pPr>
      <a:lvl4pPr marL="2133120" indent="-304731" algn="l" defTabSz="1218926" rtl="0" eaLnBrk="1" latinLnBrk="0" hangingPunct="1">
        <a:spcBef>
          <a:spcPct val="20000"/>
        </a:spcBef>
        <a:buFont typeface="Arial" pitchFamily="34" charset="0"/>
        <a:buChar char="–"/>
        <a:defRPr sz="2699" kern="1200">
          <a:solidFill>
            <a:schemeClr val="tx1"/>
          </a:solidFill>
          <a:latin typeface="+mn-lt"/>
          <a:ea typeface="+mn-ea"/>
          <a:cs typeface="+mn-cs"/>
        </a:defRPr>
      </a:lvl4pPr>
      <a:lvl5pPr marL="2742582" indent="-304731" algn="l" defTabSz="1218926" rtl="0" eaLnBrk="1" latinLnBrk="0" hangingPunct="1">
        <a:spcBef>
          <a:spcPct val="20000"/>
        </a:spcBef>
        <a:buFont typeface="Arial" pitchFamily="34" charset="0"/>
        <a:buChar char="»"/>
        <a:defRPr sz="2699" kern="1200">
          <a:solidFill>
            <a:schemeClr val="tx1"/>
          </a:solidFill>
          <a:latin typeface="+mn-lt"/>
          <a:ea typeface="+mn-ea"/>
          <a:cs typeface="+mn-cs"/>
        </a:defRPr>
      </a:lvl5pPr>
      <a:lvl6pPr marL="3352045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6pPr>
      <a:lvl7pPr marL="3961509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7pPr>
      <a:lvl8pPr marL="4570972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8pPr>
      <a:lvl9pPr marL="5180434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63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26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388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851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14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777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240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703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" y="0"/>
            <a:ext cx="914400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686120"/>
            <a:ext cx="9144000" cy="3631747"/>
          </a:xfrm>
          <a:prstGeom prst="rect">
            <a:avLst/>
          </a:prstGeom>
        </p:spPr>
        <p:txBody>
          <a:bodyPr wrap="square" lIns="91426" tIns="45712" rIns="91426" bIns="45712">
            <a:spAutoFit/>
            <a:scene3d>
              <a:camera prst="perspectiveFront"/>
              <a:lightRig rig="threePt" dir="t"/>
            </a:scene3d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sz="19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rgbClr val="F79646">
                      <a:lumMod val="75000"/>
                      <a:alpha val="91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HƯNG ĐẠO</a:t>
            </a:r>
          </a:p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sz="19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rgbClr val="F79646">
                      <a:lumMod val="75000"/>
                      <a:alpha val="91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ĐA PHÚC</a:t>
            </a:r>
            <a:endParaRPr lang="en-US" sz="19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: Toán</a:t>
            </a:r>
          </a:p>
          <a:p>
            <a:pPr algn="ctr" defTabSz="914377"/>
            <a:r>
              <a:rPr lang="en-US" sz="40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40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số có năm chữ số. </a:t>
            </a:r>
            <a:r>
              <a:rPr lang="en-US" sz="40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100 000( </a:t>
            </a:r>
            <a:r>
              <a:rPr lang="en-US" sz="40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T4)</a:t>
            </a:r>
            <a:endParaRPr lang="en-US" sz="40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377"/>
            <a:r>
              <a:rPr lang="en-US" sz="4000" b="1" kern="10" dirty="0">
                <a:ln w="9525">
                  <a:round/>
                  <a:headEnd/>
                  <a:tailEnd/>
                </a:ln>
                <a:solidFill>
                  <a:srgbClr val="EEECE1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 thực hiện: Đào Thị Nhung</a:t>
            </a:r>
          </a:p>
        </p:txBody>
      </p:sp>
    </p:spTree>
    <p:extLst>
      <p:ext uri="{BB962C8B-B14F-4D97-AF65-F5344CB8AC3E}">
        <p14:creationId xmlns:p14="http://schemas.microsoft.com/office/powerpoint/2010/main" val="3063223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0452AE2-7B06-EA62-261E-C9B757E44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F473E750-8BB1-A03C-69A6-90E7EEA3BE13}"/>
              </a:ext>
            </a:extLst>
          </p:cNvPr>
          <p:cNvSpPr/>
          <p:nvPr/>
        </p:nvSpPr>
        <p:spPr>
          <a:xfrm>
            <a:off x="175798" y="308907"/>
            <a:ext cx="8968202" cy="5539444"/>
          </a:xfrm>
          <a:prstGeom prst="roundRect">
            <a:avLst>
              <a:gd name="adj" fmla="val 2493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217">
              <a:defRPr/>
            </a:pPr>
            <a:endParaRPr lang="en-US" kern="0">
              <a:solidFill>
                <a:prstClr val="white"/>
              </a:solidFill>
              <a:latin typeface="#9Slide02 Noi dung dai"/>
            </a:endParaRP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xmlns="" id="{073F36FD-C689-8881-3A64-A012AA0F7D5D}"/>
              </a:ext>
            </a:extLst>
          </p:cNvPr>
          <p:cNvSpPr/>
          <p:nvPr/>
        </p:nvSpPr>
        <p:spPr>
          <a:xfrm>
            <a:off x="1272850" y="668122"/>
            <a:ext cx="648512" cy="745415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sz="3199" b="1">
              <a:solidFill>
                <a:srgbClr val="FFFFFF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DAE9B98-2AC2-05D8-DCBD-88162AA3AF80}"/>
              </a:ext>
            </a:extLst>
          </p:cNvPr>
          <p:cNvSpPr txBox="1"/>
          <p:nvPr/>
        </p:nvSpPr>
        <p:spPr>
          <a:xfrm>
            <a:off x="1459655" y="790065"/>
            <a:ext cx="553577" cy="646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/>
            <a:r>
              <a:rPr lang="en-US" sz="3599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CC8ECAB-462E-F991-DE1F-DBFCD52777FF}"/>
              </a:ext>
            </a:extLst>
          </p:cNvPr>
          <p:cNvSpPr txBox="1"/>
          <p:nvPr/>
        </p:nvSpPr>
        <p:spPr>
          <a:xfrm>
            <a:off x="1942794" y="856288"/>
            <a:ext cx="5466106" cy="1200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/>
            <a:r>
              <a:rPr lang="en-US" sz="3599" b="1">
                <a:solidFill>
                  <a:srgbClr val="000000"/>
                </a:solidFill>
              </a:rPr>
              <a:t>Chọn cách đọc số thích hợp:</a:t>
            </a:r>
            <a:endParaRPr lang="en-US" sz="3599" b="1" dirty="0">
              <a:solidFill>
                <a:srgbClr val="00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2722571E-C16C-6D7D-4647-6510E363ACC6}"/>
              </a:ext>
            </a:extLst>
          </p:cNvPr>
          <p:cNvSpPr txBox="1"/>
          <p:nvPr/>
        </p:nvSpPr>
        <p:spPr>
          <a:xfrm>
            <a:off x="5856353" y="2567097"/>
            <a:ext cx="2087985" cy="1200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/>
            <a:r>
              <a:rPr lang="en-US" sz="3599" b="1">
                <a:solidFill>
                  <a:srgbClr val="FFFFFF"/>
                </a:solidFill>
              </a:rPr>
              <a:t>40 + 30 = 70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0E786F0-442F-C5AA-4EDE-B765DB17B825}"/>
              </a:ext>
            </a:extLst>
          </p:cNvPr>
          <p:cNvSpPr txBox="1"/>
          <p:nvPr/>
        </p:nvSpPr>
        <p:spPr>
          <a:xfrm>
            <a:off x="2320097" y="3362327"/>
            <a:ext cx="2087985" cy="1200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/>
            <a:r>
              <a:rPr lang="en-US" sz="3599" b="1" dirty="0">
                <a:solidFill>
                  <a:srgbClr val="FFFFFF"/>
                </a:solidFill>
              </a:rPr>
              <a:t>40 , 30 , 70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90FDB57-8CD4-AA89-41A6-F80D553FE6FB}"/>
              </a:ext>
            </a:extLst>
          </p:cNvPr>
          <p:cNvSpPr txBox="1"/>
          <p:nvPr/>
        </p:nvSpPr>
        <p:spPr>
          <a:xfrm>
            <a:off x="5856353" y="3106718"/>
            <a:ext cx="2087985" cy="1200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/>
            <a:r>
              <a:rPr lang="en-US" sz="3599" b="1">
                <a:solidFill>
                  <a:srgbClr val="FFFFFF"/>
                </a:solidFill>
              </a:rPr>
              <a:t>30 + 40 = 70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1D4CC91D-2C22-23BF-746C-3ED6B813CD55}"/>
              </a:ext>
            </a:extLst>
          </p:cNvPr>
          <p:cNvSpPr txBox="1"/>
          <p:nvPr/>
        </p:nvSpPr>
        <p:spPr>
          <a:xfrm>
            <a:off x="5856353" y="3609345"/>
            <a:ext cx="2087985" cy="1200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/>
            <a:r>
              <a:rPr lang="en-US" sz="3599" b="1" dirty="0">
                <a:solidFill>
                  <a:srgbClr val="FFFFFF"/>
                </a:solidFill>
              </a:rPr>
              <a:t>70 - 40 = 30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FEA2C4DC-0375-9A20-A826-6E5BA1918C90}"/>
              </a:ext>
            </a:extLst>
          </p:cNvPr>
          <p:cNvSpPr txBox="1"/>
          <p:nvPr/>
        </p:nvSpPr>
        <p:spPr>
          <a:xfrm>
            <a:off x="5856353" y="4148971"/>
            <a:ext cx="2087985" cy="1200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/>
            <a:r>
              <a:rPr lang="en-US" sz="3599" b="1">
                <a:solidFill>
                  <a:srgbClr val="FFFFFF"/>
                </a:solidFill>
              </a:rPr>
              <a:t>70 - 30 = 40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xmlns="" id="{B5F0FB5E-442E-5D13-C9BC-29F1DAAE74EA}"/>
              </a:ext>
            </a:extLst>
          </p:cNvPr>
          <p:cNvSpPr/>
          <p:nvPr/>
        </p:nvSpPr>
        <p:spPr>
          <a:xfrm>
            <a:off x="915236" y="2445046"/>
            <a:ext cx="1393031" cy="9525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002060"/>
                </a:solidFill>
              </a:rPr>
              <a:t>12 456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xmlns="" id="{D6C0A1C8-EAF9-B9BF-7A8D-2ECD05078E2F}"/>
              </a:ext>
            </a:extLst>
          </p:cNvPr>
          <p:cNvSpPr/>
          <p:nvPr/>
        </p:nvSpPr>
        <p:spPr>
          <a:xfrm>
            <a:off x="2951205" y="2445046"/>
            <a:ext cx="1393031" cy="9525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002060"/>
                </a:solidFill>
              </a:rPr>
              <a:t>12 156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0941CBFA-5E66-F797-03AA-CE77C0ED57C4}"/>
              </a:ext>
            </a:extLst>
          </p:cNvPr>
          <p:cNvSpPr/>
          <p:nvPr/>
        </p:nvSpPr>
        <p:spPr>
          <a:xfrm>
            <a:off x="4851442" y="2473621"/>
            <a:ext cx="1393031" cy="9525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002060"/>
                </a:solidFill>
              </a:rPr>
              <a:t>8 999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xmlns="" id="{5EE11DBC-7C1E-CB2A-8719-4AC050D12AAA}"/>
              </a:ext>
            </a:extLst>
          </p:cNvPr>
          <p:cNvSpPr/>
          <p:nvPr/>
        </p:nvSpPr>
        <p:spPr>
          <a:xfrm>
            <a:off x="6651667" y="2425996"/>
            <a:ext cx="1393031" cy="9525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002060"/>
                </a:solidFill>
              </a:rPr>
              <a:t>22 015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xmlns="" id="{14228D09-4C40-19E7-3504-7016BABAEA38}"/>
              </a:ext>
            </a:extLst>
          </p:cNvPr>
          <p:cNvSpPr/>
          <p:nvPr/>
        </p:nvSpPr>
        <p:spPr>
          <a:xfrm>
            <a:off x="743786" y="3883332"/>
            <a:ext cx="1907381" cy="10953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Hai </a:t>
            </a:r>
            <a:r>
              <a:rPr lang="en-US" sz="2400" b="1" dirty="0" err="1">
                <a:solidFill>
                  <a:srgbClr val="002060"/>
                </a:solidFill>
              </a:rPr>
              <a:t>mươi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hai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nghìn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không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trăm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mười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lăm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xmlns="" id="{340B586E-6373-E2DA-783F-AF3762F2159B}"/>
              </a:ext>
            </a:extLst>
          </p:cNvPr>
          <p:cNvSpPr/>
          <p:nvPr/>
        </p:nvSpPr>
        <p:spPr>
          <a:xfrm>
            <a:off x="2815473" y="3911907"/>
            <a:ext cx="1757363" cy="10953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</a:rPr>
              <a:t>Mười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hai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nghìn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bốn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trăm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năm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mươi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sáu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xmlns="" id="{DBFE07E3-422A-0172-2AA1-C6822D75493C}"/>
              </a:ext>
            </a:extLst>
          </p:cNvPr>
          <p:cNvSpPr/>
          <p:nvPr/>
        </p:nvSpPr>
        <p:spPr>
          <a:xfrm>
            <a:off x="4751424" y="3883332"/>
            <a:ext cx="1721644" cy="10953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</a:rPr>
              <a:t>Mười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hai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nghìn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một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trăm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năm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mươi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sáu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xmlns="" id="{8D8A590D-4989-3080-2A35-5438E563F028}"/>
              </a:ext>
            </a:extLst>
          </p:cNvPr>
          <p:cNvSpPr/>
          <p:nvPr/>
        </p:nvSpPr>
        <p:spPr>
          <a:xfrm>
            <a:off x="6680238" y="3864282"/>
            <a:ext cx="1721644" cy="10953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</a:rPr>
              <a:t>Tám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nghìn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chín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trăm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chín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mươi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chín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22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4.07407E-6 L 0.23086 0.38194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36" y="190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07407E-6 L 0.20976 0.38055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82" y="19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0.21914 0.36945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51" y="1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85185E-6 L -0.62149 0.37916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81" y="1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/>
      <p:bldP spid="11" grpId="0"/>
      <p:bldP spid="13" grpId="0"/>
      <p:bldP spid="15" grpId="0"/>
      <p:bldP spid="16" grpId="0"/>
      <p:bldP spid="17" grpId="0"/>
      <p:bldP spid="18" grpId="0"/>
      <p:bldP spid="20" grpId="0" animBg="1"/>
      <p:bldP spid="20" grpId="1" animBg="1"/>
      <p:bldP spid="21" grpId="0" animBg="1"/>
      <p:bldP spid="21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7" grpId="0" animBg="1"/>
      <p:bldP spid="28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BA3594FC-5D03-460F-9490-8D1A72ACFC86}"/>
              </a:ext>
            </a:extLst>
          </p:cNvPr>
          <p:cNvSpPr/>
          <p:nvPr/>
        </p:nvSpPr>
        <p:spPr>
          <a:xfrm>
            <a:off x="175798" y="308907"/>
            <a:ext cx="8968202" cy="5539444"/>
          </a:xfrm>
          <a:prstGeom prst="roundRect">
            <a:avLst>
              <a:gd name="adj" fmla="val 2493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217">
              <a:defRPr/>
            </a:pPr>
            <a:endParaRPr lang="en-US" kern="0">
              <a:solidFill>
                <a:prstClr val="white"/>
              </a:solidFill>
              <a:latin typeface="#9Slide02 Noi dung dai"/>
            </a:endParaRP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xmlns="" id="{573D4961-A839-46AA-AAB3-33A5B93AE4E2}"/>
              </a:ext>
            </a:extLst>
          </p:cNvPr>
          <p:cNvSpPr/>
          <p:nvPr/>
        </p:nvSpPr>
        <p:spPr>
          <a:xfrm>
            <a:off x="529072" y="632902"/>
            <a:ext cx="648512" cy="745415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>
              <a:defRPr/>
            </a:pPr>
            <a:endParaRPr lang="en-US" sz="3199" b="1">
              <a:solidFill>
                <a:srgbClr val="FFFF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0523802-30B5-460B-945E-D3454E110E00}"/>
              </a:ext>
            </a:extLst>
          </p:cNvPr>
          <p:cNvSpPr txBox="1"/>
          <p:nvPr/>
        </p:nvSpPr>
        <p:spPr>
          <a:xfrm>
            <a:off x="687298" y="802465"/>
            <a:ext cx="553577" cy="646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>
              <a:defRPr/>
            </a:pPr>
            <a:r>
              <a:rPr lang="en-US" sz="3599" b="1" dirty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0312918-B0F4-4970-802E-1747DAF1C93E}"/>
              </a:ext>
            </a:extLst>
          </p:cNvPr>
          <p:cNvSpPr txBox="1"/>
          <p:nvPr/>
        </p:nvSpPr>
        <p:spPr>
          <a:xfrm>
            <a:off x="1177582" y="830593"/>
            <a:ext cx="2874630" cy="646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>
              <a:defRPr/>
            </a:pPr>
            <a:r>
              <a:rPr lang="en-US" sz="3599" b="1" dirty="0">
                <a:solidFill>
                  <a:srgbClr val="000000"/>
                </a:solidFill>
              </a:rPr>
              <a:t>a) </a:t>
            </a:r>
            <a:r>
              <a:rPr lang="en-US" sz="3599" b="1" dirty="0" err="1">
                <a:solidFill>
                  <a:srgbClr val="000000"/>
                </a:solidFill>
              </a:rPr>
              <a:t>Số</a:t>
            </a:r>
            <a:endParaRPr lang="en-US" sz="3599" b="1" dirty="0">
              <a:solidFill>
                <a:srgbClr val="0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595EA7C-1468-4A83-AB13-A6375B75B4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934" y="1900244"/>
            <a:ext cx="7561660" cy="755267"/>
          </a:xfrm>
          <a:prstGeom prst="rect">
            <a:avLst/>
          </a:prstGeom>
        </p:spPr>
      </p:pic>
      <p:sp>
        <p:nvSpPr>
          <p:cNvPr id="7" name="Left Brace 6">
            <a:extLst>
              <a:ext uri="{FF2B5EF4-FFF2-40B4-BE49-F238E27FC236}">
                <a16:creationId xmlns:a16="http://schemas.microsoft.com/office/drawing/2014/main" xmlns="" id="{C8277584-0E30-4303-B151-BBB1AADF34CD}"/>
              </a:ext>
            </a:extLst>
          </p:cNvPr>
          <p:cNvSpPr/>
          <p:nvPr/>
        </p:nvSpPr>
        <p:spPr>
          <a:xfrm rot="16200000">
            <a:off x="1652588" y="2213379"/>
            <a:ext cx="481014" cy="1064419"/>
          </a:xfrm>
          <a:prstGeom prst="leftBrace">
            <a:avLst>
              <a:gd name="adj1" fmla="val 34356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B579796-3613-44DD-B419-E1A89A41E144}"/>
              </a:ext>
            </a:extLst>
          </p:cNvPr>
          <p:cNvSpPr txBox="1"/>
          <p:nvPr/>
        </p:nvSpPr>
        <p:spPr>
          <a:xfrm>
            <a:off x="1407322" y="3105154"/>
            <a:ext cx="11787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+ 5 000</a:t>
            </a:r>
          </a:p>
        </p:txBody>
      </p:sp>
      <p:sp>
        <p:nvSpPr>
          <p:cNvPr id="22" name="Left Brace 21">
            <a:extLst>
              <a:ext uri="{FF2B5EF4-FFF2-40B4-BE49-F238E27FC236}">
                <a16:creationId xmlns:a16="http://schemas.microsoft.com/office/drawing/2014/main" xmlns="" id="{41D908DA-9459-455F-9546-D38EBC19E671}"/>
              </a:ext>
            </a:extLst>
          </p:cNvPr>
          <p:cNvSpPr/>
          <p:nvPr/>
        </p:nvSpPr>
        <p:spPr>
          <a:xfrm rot="16200000">
            <a:off x="3052764" y="2270529"/>
            <a:ext cx="481014" cy="1064419"/>
          </a:xfrm>
          <a:prstGeom prst="leftBrace">
            <a:avLst>
              <a:gd name="adj1" fmla="val 34356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A367597-24B0-4280-835E-77759B5E0C85}"/>
              </a:ext>
            </a:extLst>
          </p:cNvPr>
          <p:cNvSpPr txBox="1"/>
          <p:nvPr/>
        </p:nvSpPr>
        <p:spPr>
          <a:xfrm>
            <a:off x="2757492" y="3114679"/>
            <a:ext cx="11787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+ 5 000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F9B925CF-5B15-414F-9F6A-F47B64B52FDE}"/>
              </a:ext>
            </a:extLst>
          </p:cNvPr>
          <p:cNvSpPr/>
          <p:nvPr/>
        </p:nvSpPr>
        <p:spPr>
          <a:xfrm>
            <a:off x="4579147" y="2028825"/>
            <a:ext cx="878681" cy="4572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25 000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xmlns="" id="{0E1C18DB-D057-4A13-9203-87F62D8A98A2}"/>
              </a:ext>
            </a:extLst>
          </p:cNvPr>
          <p:cNvSpPr/>
          <p:nvPr/>
        </p:nvSpPr>
        <p:spPr>
          <a:xfrm>
            <a:off x="5865022" y="2019300"/>
            <a:ext cx="878681" cy="4572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30 000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1B1E913-D8D1-4ED8-A9B5-C8C138CD4C86}"/>
              </a:ext>
            </a:extLst>
          </p:cNvPr>
          <p:cNvSpPr txBox="1"/>
          <p:nvPr/>
        </p:nvSpPr>
        <p:spPr>
          <a:xfrm>
            <a:off x="914404" y="3829054"/>
            <a:ext cx="75652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</a:rPr>
              <a:t>b) </a:t>
            </a:r>
            <a:r>
              <a:rPr lang="en-US" sz="3200" dirty="0" err="1">
                <a:solidFill>
                  <a:srgbClr val="000000"/>
                </a:solidFill>
              </a:rPr>
              <a:t>Trong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các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số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trên</a:t>
            </a:r>
            <a:r>
              <a:rPr lang="en-US" sz="3200" dirty="0">
                <a:solidFill>
                  <a:srgbClr val="000000"/>
                </a:solidFill>
              </a:rPr>
              <a:t>, </a:t>
            </a:r>
            <a:r>
              <a:rPr lang="en-US" sz="3200" dirty="0" err="1">
                <a:solidFill>
                  <a:srgbClr val="000000"/>
                </a:solidFill>
              </a:rPr>
              <a:t>số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nào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là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số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tròn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chục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nghìn</a:t>
            </a:r>
            <a:r>
              <a:rPr lang="en-US" sz="3200" dirty="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3136DB6-7BB0-404D-AE4D-947F88E2E5C7}"/>
              </a:ext>
            </a:extLst>
          </p:cNvPr>
          <p:cNvSpPr txBox="1"/>
          <p:nvPr/>
        </p:nvSpPr>
        <p:spPr>
          <a:xfrm>
            <a:off x="1543051" y="4543429"/>
            <a:ext cx="69080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</a:rPr>
              <a:t>Số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tròn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chục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nghìn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là</a:t>
            </a:r>
            <a:r>
              <a:rPr lang="en-US" sz="3200" b="1" dirty="0">
                <a:solidFill>
                  <a:srgbClr val="FF0000"/>
                </a:solidFill>
              </a:rPr>
              <a:t>: 10 000; 20 000, 30 000</a:t>
            </a:r>
          </a:p>
        </p:txBody>
      </p:sp>
    </p:spTree>
    <p:extLst>
      <p:ext uri="{BB962C8B-B14F-4D97-AF65-F5344CB8AC3E}">
        <p14:creationId xmlns:p14="http://schemas.microsoft.com/office/powerpoint/2010/main" val="265949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22" grpId="0" animBg="1"/>
      <p:bldP spid="23" grpId="0"/>
      <p:bldP spid="12" grpId="0" animBg="1"/>
      <p:bldP spid="30" grpId="0" animBg="1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BA3594FC-5D03-460F-9490-8D1A72ACFC86}"/>
              </a:ext>
            </a:extLst>
          </p:cNvPr>
          <p:cNvSpPr/>
          <p:nvPr/>
        </p:nvSpPr>
        <p:spPr>
          <a:xfrm>
            <a:off x="268357" y="109299"/>
            <a:ext cx="8699845" cy="6274601"/>
          </a:xfrm>
          <a:prstGeom prst="roundRect">
            <a:avLst>
              <a:gd name="adj" fmla="val 20568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217">
              <a:defRPr/>
            </a:pPr>
            <a:endParaRPr lang="en-US" sz="2000" kern="0">
              <a:solidFill>
                <a:srgbClr val="000000"/>
              </a:solidFill>
              <a:latin typeface="#9Slide02 Noi dung da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5862317-B7A6-4033-8B1D-91EE6F5FF4BE}"/>
              </a:ext>
            </a:extLst>
          </p:cNvPr>
          <p:cNvSpPr txBox="1"/>
          <p:nvPr/>
        </p:nvSpPr>
        <p:spPr>
          <a:xfrm>
            <a:off x="1526252" y="413622"/>
            <a:ext cx="7135702" cy="59093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217">
              <a:defRPr/>
            </a:pP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Chọn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câu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trả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lời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đúng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:</a:t>
            </a:r>
          </a:p>
          <a:p>
            <a:pPr defTabSz="914217">
              <a:defRPr/>
            </a:pP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Bạn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An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đố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Mai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tìm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một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biết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rằng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:</a:t>
            </a:r>
          </a:p>
          <a:p>
            <a:pPr defTabSz="914217">
              <a:defRPr/>
            </a:pP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-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Hàng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chục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nghìn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của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cần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tìm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là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8.</a:t>
            </a:r>
          </a:p>
          <a:p>
            <a:pPr defTabSz="914217">
              <a:defRPr/>
            </a:pP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-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Nếu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làm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tròn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cần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tìm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đến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hàng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chục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thì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chữ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hàng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chục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của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làm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tròn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là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6.</a:t>
            </a:r>
          </a:p>
          <a:p>
            <a:pPr algn="just" defTabSz="914217">
              <a:defRPr/>
            </a:pP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-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Nếu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làm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tròn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cần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tìm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đến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hàng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trăm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thì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chữ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hàng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trăm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của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làm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tròn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là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4.</a:t>
            </a:r>
          </a:p>
          <a:p>
            <a:pPr defTabSz="914217">
              <a:defRPr/>
            </a:pP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cần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tìm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là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:</a:t>
            </a:r>
          </a:p>
          <a:p>
            <a:pPr defTabSz="914217">
              <a:defRPr/>
            </a:pP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A. 64 301    B. 80 458    C. 82 361    D. 83 405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84D0576E-AA86-4114-8663-498C4868944B}"/>
              </a:ext>
            </a:extLst>
          </p:cNvPr>
          <p:cNvGrpSpPr/>
          <p:nvPr/>
        </p:nvGrpSpPr>
        <p:grpSpPr>
          <a:xfrm>
            <a:off x="113462" y="29365"/>
            <a:ext cx="1352105" cy="1227650"/>
            <a:chOff x="410370" y="-101253"/>
            <a:chExt cx="1803223" cy="1227934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xmlns="" id="{68A57938-360B-41C5-A26E-E29DC10D66C9}"/>
                </a:ext>
              </a:extLst>
            </p:cNvPr>
            <p:cNvSpPr/>
            <p:nvPr/>
          </p:nvSpPr>
          <p:spPr>
            <a:xfrm>
              <a:off x="1474929" y="171177"/>
              <a:ext cx="738664" cy="738664"/>
            </a:xfrm>
            <a:prstGeom prst="ellipse">
              <a:avLst/>
            </a:prstGeom>
            <a:solidFill>
              <a:srgbClr val="ED5565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217">
                <a:defRPr/>
              </a:pPr>
              <a:r>
                <a:rPr lang="en-US" sz="3599" b="1" kern="0" dirty="0">
                  <a:solidFill>
                    <a:prstClr val="white"/>
                  </a:solidFill>
                </a:rPr>
                <a:t>3</a:t>
              </a:r>
            </a:p>
          </p:txBody>
        </p:sp>
        <p:pic>
          <p:nvPicPr>
            <p:cNvPr id="3074" name="Picture 2">
              <a:extLst>
                <a:ext uri="{FF2B5EF4-FFF2-40B4-BE49-F238E27FC236}">
                  <a16:creationId xmlns:a16="http://schemas.microsoft.com/office/drawing/2014/main" xmlns="" id="{94DC4FB7-07B8-42CB-899E-B362193AFD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370" y="-101253"/>
              <a:ext cx="1227934" cy="12279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xmlns="" id="{B6E60D02-37A1-4BD2-9B2A-49B18A8B068A}"/>
              </a:ext>
            </a:extLst>
          </p:cNvPr>
          <p:cNvSpPr/>
          <p:nvPr/>
        </p:nvSpPr>
        <p:spPr>
          <a:xfrm>
            <a:off x="3063737" y="4321454"/>
            <a:ext cx="305628" cy="5367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43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243</Words>
  <Application>Microsoft Office PowerPoint</Application>
  <PresentationFormat>On-screen Show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3_Office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2026-04-10T07:28:55Z</dcterms:created>
  <dcterms:modified xsi:type="dcterms:W3CDTF">2026-04-10T07:29:45Z</dcterms:modified>
</cp:coreProperties>
</file>