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698" r:id="rId4"/>
  </p:sldMasterIdLst>
  <p:notesMasterIdLst>
    <p:notesMasterId r:id="rId12"/>
  </p:notesMasterIdLst>
  <p:sldIdLst>
    <p:sldId id="257" r:id="rId5"/>
    <p:sldId id="258" r:id="rId6"/>
    <p:sldId id="259" r:id="rId7"/>
    <p:sldId id="260" r:id="rId8"/>
    <p:sldId id="261" r:id="rId9"/>
    <p:sldId id="262" r:id="rId10"/>
    <p:sldId id="26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8" d="100"/>
          <a:sy n="38" d="100"/>
        </p:scale>
        <p:origin x="-1410"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B633D0-C487-42A4-A111-873F864E1BB2}" type="datetimeFigureOut">
              <a:rPr lang="en-US" smtClean="0"/>
              <a:t>10/04/2026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D4C3F5-FD72-4D19-BF0A-DB7A9A017114}" type="slidenum">
              <a:rPr lang="en-US" smtClean="0"/>
              <a:t>‹#›</a:t>
            </a:fld>
            <a:endParaRPr lang="en-US"/>
          </a:p>
        </p:txBody>
      </p:sp>
    </p:spTree>
    <p:extLst>
      <p:ext uri="{BB962C8B-B14F-4D97-AF65-F5344CB8AC3E}">
        <p14:creationId xmlns:p14="http://schemas.microsoft.com/office/powerpoint/2010/main" val="809769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bạn</a:t>
            </a:r>
            <a:r>
              <a:rPr lang="en-US" dirty="0"/>
              <a:t> nhỏ </a:t>
            </a:r>
            <a:r>
              <a:rPr lang="en-US" dirty="0" err="1"/>
              <a:t>để</a:t>
            </a:r>
            <a:r>
              <a:rPr lang="en-US" dirty="0"/>
              <a:t> quay </a:t>
            </a:r>
            <a:r>
              <a:rPr lang="en-US" dirty="0" err="1"/>
              <a:t>về</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DFE95689-2C0B-4C01-B61C-938C3671DBDB}"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3037912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FE95689-2C0B-4C01-B61C-938C3671DBDB}"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2545473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849D3E0-124D-4DFF-AE99-4EA4CC201DB4}" type="slidenum">
              <a:rPr lang="zh-CN" altLang="en-US" smtClean="0">
                <a:solidFill>
                  <a:prstClr val="black"/>
                </a:solidFill>
                <a:latin typeface="等线"/>
                <a:ea typeface="等线" panose="02010600030101010101" pitchFamily="2" charset="-122"/>
              </a:rPr>
              <a:pPr>
                <a:defRPr/>
              </a:pPr>
              <a:t>4</a:t>
            </a:fld>
            <a:endParaRPr lang="zh-CN" altLang="en-US">
              <a:solidFill>
                <a:prstClr val="black"/>
              </a:solidFill>
              <a:latin typeface="等线"/>
              <a:ea typeface="等线" panose="02010600030101010101" pitchFamily="2" charset="-122"/>
            </a:endParaRPr>
          </a:p>
        </p:txBody>
      </p:sp>
    </p:spTree>
    <p:extLst>
      <p:ext uri="{BB962C8B-B14F-4D97-AF65-F5344CB8AC3E}">
        <p14:creationId xmlns:p14="http://schemas.microsoft.com/office/powerpoint/2010/main" val="1313667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05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799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7285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27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527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1288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8650" y="6356363"/>
            <a:ext cx="2057400" cy="365125"/>
          </a:xfrm>
          <a:prstGeom prst="rect">
            <a:avLst/>
          </a:prstGeom>
        </p:spPr>
        <p:txBody>
          <a:bodyPr/>
          <a:lstStyle/>
          <a:p>
            <a:fld id="{05E4164A-EE0B-4A67-BB9F-CFE8760D62EF}" type="datetimeFigureOut">
              <a:rPr lang="en-US">
                <a:solidFill>
                  <a:prstClr val="black"/>
                </a:solidFill>
              </a:rPr>
              <a:pPr/>
              <a:t>10/04/2026</a:t>
            </a:fld>
            <a:endParaRPr lang="en-US">
              <a:solidFill>
                <a:prstClr val="black"/>
              </a:solidFill>
            </a:endParaRPr>
          </a:p>
        </p:txBody>
      </p:sp>
      <p:sp>
        <p:nvSpPr>
          <p:cNvPr id="5" name="Footer Placeholder 4"/>
          <p:cNvSpPr>
            <a:spLocks noGrp="1"/>
          </p:cNvSpPr>
          <p:nvPr>
            <p:ph type="ftr" sz="quarter" idx="11"/>
          </p:nvPr>
        </p:nvSpPr>
        <p:spPr>
          <a:xfrm>
            <a:off x="3028950" y="6356363"/>
            <a:ext cx="30861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457950" y="6356363"/>
            <a:ext cx="2057400" cy="365125"/>
          </a:xfrm>
          <a:prstGeom prst="rect">
            <a:avLst/>
          </a:prstGeom>
        </p:spPr>
        <p:txBody>
          <a:bodyPr/>
          <a:lstStyle/>
          <a:p>
            <a:fld id="{FF061F04-5DC8-41C9-B636-40A3E4E601F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27870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63"/>
            <a:ext cx="2057400" cy="365125"/>
          </a:xfrm>
          <a:prstGeom prst="rect">
            <a:avLst/>
          </a:prstGeom>
        </p:spPr>
        <p:txBody>
          <a:bodyPr/>
          <a:lstStyle/>
          <a:p>
            <a:fld id="{05E4164A-EE0B-4A67-BB9F-CFE8760D62EF}" type="datetimeFigureOut">
              <a:rPr lang="en-US">
                <a:solidFill>
                  <a:prstClr val="black"/>
                </a:solidFill>
              </a:rPr>
              <a:pPr/>
              <a:t>10/04/2026</a:t>
            </a:fld>
            <a:endParaRPr lang="en-US">
              <a:solidFill>
                <a:prstClr val="black"/>
              </a:solidFill>
            </a:endParaRPr>
          </a:p>
        </p:txBody>
      </p:sp>
      <p:sp>
        <p:nvSpPr>
          <p:cNvPr id="5" name="Footer Placeholder 4"/>
          <p:cNvSpPr>
            <a:spLocks noGrp="1"/>
          </p:cNvSpPr>
          <p:nvPr>
            <p:ph type="ftr" sz="quarter" idx="11"/>
          </p:nvPr>
        </p:nvSpPr>
        <p:spPr>
          <a:xfrm>
            <a:off x="3028950" y="6356363"/>
            <a:ext cx="30861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457950" y="6356363"/>
            <a:ext cx="2057400" cy="365125"/>
          </a:xfrm>
          <a:prstGeom prst="rect">
            <a:avLst/>
          </a:prstGeom>
        </p:spPr>
        <p:txBody>
          <a:bodyPr/>
          <a:lstStyle/>
          <a:p>
            <a:fld id="{FF061F04-5DC8-41C9-B636-40A3E4E601F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96782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51"/>
            <a:ext cx="78867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76"/>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63"/>
            <a:ext cx="2057400" cy="365125"/>
          </a:xfrm>
          <a:prstGeom prst="rect">
            <a:avLst/>
          </a:prstGeom>
        </p:spPr>
        <p:txBody>
          <a:bodyPr/>
          <a:lstStyle/>
          <a:p>
            <a:fld id="{05E4164A-EE0B-4A67-BB9F-CFE8760D62EF}" type="datetimeFigureOut">
              <a:rPr lang="en-US">
                <a:solidFill>
                  <a:prstClr val="black"/>
                </a:solidFill>
              </a:rPr>
              <a:pPr/>
              <a:t>10/04/2026</a:t>
            </a:fld>
            <a:endParaRPr lang="en-US">
              <a:solidFill>
                <a:prstClr val="black"/>
              </a:solidFill>
            </a:endParaRPr>
          </a:p>
        </p:txBody>
      </p:sp>
      <p:sp>
        <p:nvSpPr>
          <p:cNvPr id="5" name="Footer Placeholder 4"/>
          <p:cNvSpPr>
            <a:spLocks noGrp="1"/>
          </p:cNvSpPr>
          <p:nvPr>
            <p:ph type="ftr" sz="quarter" idx="11"/>
          </p:nvPr>
        </p:nvSpPr>
        <p:spPr>
          <a:xfrm>
            <a:off x="3028950" y="6356363"/>
            <a:ext cx="30861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457950" y="6356363"/>
            <a:ext cx="2057400" cy="365125"/>
          </a:xfrm>
          <a:prstGeom prst="rect">
            <a:avLst/>
          </a:prstGeom>
        </p:spPr>
        <p:txBody>
          <a:bodyPr/>
          <a:lstStyle/>
          <a:p>
            <a:fld id="{FF061F04-5DC8-41C9-B636-40A3E4E601F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90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63"/>
            <a:ext cx="2057400" cy="365125"/>
          </a:xfrm>
          <a:prstGeom prst="rect">
            <a:avLst/>
          </a:prstGeom>
        </p:spPr>
        <p:txBody>
          <a:bodyPr/>
          <a:lstStyle/>
          <a:p>
            <a:fld id="{05E4164A-EE0B-4A67-BB9F-CFE8760D62EF}" type="datetimeFigureOut">
              <a:rPr lang="en-US">
                <a:solidFill>
                  <a:prstClr val="black"/>
                </a:solidFill>
              </a:rPr>
              <a:pPr/>
              <a:t>10/04/2026</a:t>
            </a:fld>
            <a:endParaRPr lang="en-US">
              <a:solidFill>
                <a:prstClr val="black"/>
              </a:solidFill>
            </a:endParaRPr>
          </a:p>
        </p:txBody>
      </p:sp>
      <p:sp>
        <p:nvSpPr>
          <p:cNvPr id="6" name="Footer Placeholder 5"/>
          <p:cNvSpPr>
            <a:spLocks noGrp="1"/>
          </p:cNvSpPr>
          <p:nvPr>
            <p:ph type="ftr" sz="quarter" idx="11"/>
          </p:nvPr>
        </p:nvSpPr>
        <p:spPr>
          <a:xfrm>
            <a:off x="3028950" y="6356363"/>
            <a:ext cx="30861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457950" y="6356363"/>
            <a:ext cx="2057400" cy="365125"/>
          </a:xfrm>
          <a:prstGeom prst="rect">
            <a:avLst/>
          </a:prstGeom>
        </p:spPr>
        <p:txBody>
          <a:bodyPr/>
          <a:lstStyle/>
          <a:p>
            <a:fld id="{FF061F04-5DC8-41C9-B636-40A3E4E601F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20011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63"/>
            <a:ext cx="2057400" cy="365125"/>
          </a:xfrm>
          <a:prstGeom prst="rect">
            <a:avLst/>
          </a:prstGeom>
        </p:spPr>
        <p:txBody>
          <a:bodyPr/>
          <a:lstStyle/>
          <a:p>
            <a:fld id="{05E4164A-EE0B-4A67-BB9F-CFE8760D62EF}" type="datetimeFigureOut">
              <a:rPr lang="en-US">
                <a:solidFill>
                  <a:prstClr val="black"/>
                </a:solidFill>
              </a:rPr>
              <a:pPr/>
              <a:t>10/04/2026</a:t>
            </a:fld>
            <a:endParaRPr lang="en-US">
              <a:solidFill>
                <a:prstClr val="black"/>
              </a:solidFill>
            </a:endParaRPr>
          </a:p>
        </p:txBody>
      </p:sp>
      <p:sp>
        <p:nvSpPr>
          <p:cNvPr id="8" name="Footer Placeholder 7"/>
          <p:cNvSpPr>
            <a:spLocks noGrp="1"/>
          </p:cNvSpPr>
          <p:nvPr>
            <p:ph type="ftr" sz="quarter" idx="11"/>
          </p:nvPr>
        </p:nvSpPr>
        <p:spPr>
          <a:xfrm>
            <a:off x="3028950" y="6356363"/>
            <a:ext cx="30861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457950" y="6356363"/>
            <a:ext cx="2057400" cy="365125"/>
          </a:xfrm>
          <a:prstGeom prst="rect">
            <a:avLst/>
          </a:prstGeom>
        </p:spPr>
        <p:txBody>
          <a:bodyPr/>
          <a:lstStyle/>
          <a:p>
            <a:fld id="{FF061F04-5DC8-41C9-B636-40A3E4E601F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87183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28650" y="6356363"/>
            <a:ext cx="2057400" cy="365125"/>
          </a:xfrm>
          <a:prstGeom prst="rect">
            <a:avLst/>
          </a:prstGeom>
        </p:spPr>
        <p:txBody>
          <a:bodyPr/>
          <a:lstStyle/>
          <a:p>
            <a:fld id="{05E4164A-EE0B-4A67-BB9F-CFE8760D62EF}" type="datetimeFigureOut">
              <a:rPr lang="en-US">
                <a:solidFill>
                  <a:prstClr val="black"/>
                </a:solidFill>
              </a:rPr>
              <a:pPr/>
              <a:t>10/04/2026</a:t>
            </a:fld>
            <a:endParaRPr lang="en-US">
              <a:solidFill>
                <a:prstClr val="black"/>
              </a:solidFill>
            </a:endParaRPr>
          </a:p>
        </p:txBody>
      </p:sp>
      <p:sp>
        <p:nvSpPr>
          <p:cNvPr id="4" name="Footer Placeholder 3"/>
          <p:cNvSpPr>
            <a:spLocks noGrp="1"/>
          </p:cNvSpPr>
          <p:nvPr>
            <p:ph type="ftr" sz="quarter" idx="11"/>
          </p:nvPr>
        </p:nvSpPr>
        <p:spPr>
          <a:xfrm>
            <a:off x="3028950" y="6356363"/>
            <a:ext cx="30861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457950" y="6356363"/>
            <a:ext cx="2057400" cy="365125"/>
          </a:xfrm>
          <a:prstGeom prst="rect">
            <a:avLst/>
          </a:prstGeom>
        </p:spPr>
        <p:txBody>
          <a:bodyPr/>
          <a:lstStyle/>
          <a:p>
            <a:fld id="{FF061F04-5DC8-41C9-B636-40A3E4E601F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22262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63"/>
            <a:ext cx="2057400" cy="365125"/>
          </a:xfrm>
          <a:prstGeom prst="rect">
            <a:avLst/>
          </a:prstGeom>
        </p:spPr>
        <p:txBody>
          <a:bodyPr/>
          <a:lstStyle/>
          <a:p>
            <a:fld id="{05E4164A-EE0B-4A67-BB9F-CFE8760D62EF}" type="datetimeFigureOut">
              <a:rPr lang="en-US">
                <a:solidFill>
                  <a:prstClr val="black"/>
                </a:solidFill>
              </a:rPr>
              <a:pPr/>
              <a:t>10/04/2026</a:t>
            </a:fld>
            <a:endParaRPr lang="en-US">
              <a:solidFill>
                <a:prstClr val="black"/>
              </a:solidFill>
            </a:endParaRPr>
          </a:p>
        </p:txBody>
      </p:sp>
      <p:sp>
        <p:nvSpPr>
          <p:cNvPr id="3" name="Footer Placeholder 2"/>
          <p:cNvSpPr>
            <a:spLocks noGrp="1"/>
          </p:cNvSpPr>
          <p:nvPr>
            <p:ph type="ftr" sz="quarter" idx="11"/>
          </p:nvPr>
        </p:nvSpPr>
        <p:spPr>
          <a:xfrm>
            <a:off x="3028950" y="6356363"/>
            <a:ext cx="30861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457950" y="6356363"/>
            <a:ext cx="2057400" cy="365125"/>
          </a:xfrm>
          <a:prstGeom prst="rect">
            <a:avLst/>
          </a:prstGeom>
        </p:spPr>
        <p:txBody>
          <a:bodyPr/>
          <a:lstStyle/>
          <a:p>
            <a:fld id="{FF061F04-5DC8-41C9-B636-40A3E4E601F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323603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38"/>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63"/>
            <a:ext cx="2057400" cy="365125"/>
          </a:xfrm>
          <a:prstGeom prst="rect">
            <a:avLst/>
          </a:prstGeom>
        </p:spPr>
        <p:txBody>
          <a:bodyPr/>
          <a:lstStyle/>
          <a:p>
            <a:fld id="{05E4164A-EE0B-4A67-BB9F-CFE8760D62EF}" type="datetimeFigureOut">
              <a:rPr lang="en-US">
                <a:solidFill>
                  <a:prstClr val="black"/>
                </a:solidFill>
              </a:rPr>
              <a:pPr/>
              <a:t>10/04/2026</a:t>
            </a:fld>
            <a:endParaRPr lang="en-US">
              <a:solidFill>
                <a:prstClr val="black"/>
              </a:solidFill>
            </a:endParaRPr>
          </a:p>
        </p:txBody>
      </p:sp>
      <p:sp>
        <p:nvSpPr>
          <p:cNvPr id="6" name="Footer Placeholder 5"/>
          <p:cNvSpPr>
            <a:spLocks noGrp="1"/>
          </p:cNvSpPr>
          <p:nvPr>
            <p:ph type="ftr" sz="quarter" idx="11"/>
          </p:nvPr>
        </p:nvSpPr>
        <p:spPr>
          <a:xfrm>
            <a:off x="3028950" y="6356363"/>
            <a:ext cx="30861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457950" y="6356363"/>
            <a:ext cx="2057400" cy="365125"/>
          </a:xfrm>
          <a:prstGeom prst="rect">
            <a:avLst/>
          </a:prstGeom>
        </p:spPr>
        <p:txBody>
          <a:bodyPr/>
          <a:lstStyle/>
          <a:p>
            <a:fld id="{FF061F04-5DC8-41C9-B636-40A3E4E601F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30274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8542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38"/>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63"/>
            <a:ext cx="2057400" cy="365125"/>
          </a:xfrm>
          <a:prstGeom prst="rect">
            <a:avLst/>
          </a:prstGeom>
        </p:spPr>
        <p:txBody>
          <a:bodyPr/>
          <a:lstStyle/>
          <a:p>
            <a:fld id="{05E4164A-EE0B-4A67-BB9F-CFE8760D62EF}" type="datetimeFigureOut">
              <a:rPr lang="en-US">
                <a:solidFill>
                  <a:prstClr val="black"/>
                </a:solidFill>
              </a:rPr>
              <a:pPr/>
              <a:t>10/04/2026</a:t>
            </a:fld>
            <a:endParaRPr lang="en-US">
              <a:solidFill>
                <a:prstClr val="black"/>
              </a:solidFill>
            </a:endParaRPr>
          </a:p>
        </p:txBody>
      </p:sp>
      <p:sp>
        <p:nvSpPr>
          <p:cNvPr id="6" name="Footer Placeholder 5"/>
          <p:cNvSpPr>
            <a:spLocks noGrp="1"/>
          </p:cNvSpPr>
          <p:nvPr>
            <p:ph type="ftr" sz="quarter" idx="11"/>
          </p:nvPr>
        </p:nvSpPr>
        <p:spPr>
          <a:xfrm>
            <a:off x="3028950" y="6356363"/>
            <a:ext cx="30861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457950" y="6356363"/>
            <a:ext cx="2057400" cy="365125"/>
          </a:xfrm>
          <a:prstGeom prst="rect">
            <a:avLst/>
          </a:prstGeom>
        </p:spPr>
        <p:txBody>
          <a:bodyPr/>
          <a:lstStyle/>
          <a:p>
            <a:fld id="{FF061F04-5DC8-41C9-B636-40A3E4E601F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161307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63"/>
            <a:ext cx="2057400" cy="365125"/>
          </a:xfrm>
          <a:prstGeom prst="rect">
            <a:avLst/>
          </a:prstGeom>
        </p:spPr>
        <p:txBody>
          <a:bodyPr/>
          <a:lstStyle/>
          <a:p>
            <a:fld id="{05E4164A-EE0B-4A67-BB9F-CFE8760D62EF}" type="datetimeFigureOut">
              <a:rPr lang="en-US">
                <a:solidFill>
                  <a:prstClr val="black"/>
                </a:solidFill>
              </a:rPr>
              <a:pPr/>
              <a:t>10/04/2026</a:t>
            </a:fld>
            <a:endParaRPr lang="en-US">
              <a:solidFill>
                <a:prstClr val="black"/>
              </a:solidFill>
            </a:endParaRPr>
          </a:p>
        </p:txBody>
      </p:sp>
      <p:sp>
        <p:nvSpPr>
          <p:cNvPr id="5" name="Footer Placeholder 4"/>
          <p:cNvSpPr>
            <a:spLocks noGrp="1"/>
          </p:cNvSpPr>
          <p:nvPr>
            <p:ph type="ftr" sz="quarter" idx="11"/>
          </p:nvPr>
        </p:nvSpPr>
        <p:spPr>
          <a:xfrm>
            <a:off x="3028950" y="6356363"/>
            <a:ext cx="30861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457950" y="6356363"/>
            <a:ext cx="2057400" cy="365125"/>
          </a:xfrm>
          <a:prstGeom prst="rect">
            <a:avLst/>
          </a:prstGeom>
        </p:spPr>
        <p:txBody>
          <a:bodyPr/>
          <a:lstStyle/>
          <a:p>
            <a:fld id="{FF061F04-5DC8-41C9-B636-40A3E4E601F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542619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63"/>
            <a:ext cx="2057400" cy="365125"/>
          </a:xfrm>
          <a:prstGeom prst="rect">
            <a:avLst/>
          </a:prstGeom>
        </p:spPr>
        <p:txBody>
          <a:bodyPr/>
          <a:lstStyle/>
          <a:p>
            <a:fld id="{05E4164A-EE0B-4A67-BB9F-CFE8760D62EF}" type="datetimeFigureOut">
              <a:rPr lang="en-US">
                <a:solidFill>
                  <a:prstClr val="black"/>
                </a:solidFill>
              </a:rPr>
              <a:pPr/>
              <a:t>10/04/2026</a:t>
            </a:fld>
            <a:endParaRPr lang="en-US">
              <a:solidFill>
                <a:prstClr val="black"/>
              </a:solidFill>
            </a:endParaRPr>
          </a:p>
        </p:txBody>
      </p:sp>
      <p:sp>
        <p:nvSpPr>
          <p:cNvPr id="5" name="Footer Placeholder 4"/>
          <p:cNvSpPr>
            <a:spLocks noGrp="1"/>
          </p:cNvSpPr>
          <p:nvPr>
            <p:ph type="ftr" sz="quarter" idx="11"/>
          </p:nvPr>
        </p:nvSpPr>
        <p:spPr>
          <a:xfrm>
            <a:off x="3028950" y="6356363"/>
            <a:ext cx="30861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457950" y="6356363"/>
            <a:ext cx="2057400" cy="365125"/>
          </a:xfrm>
          <a:prstGeom prst="rect">
            <a:avLst/>
          </a:prstGeom>
        </p:spPr>
        <p:txBody>
          <a:bodyPr/>
          <a:lstStyle/>
          <a:p>
            <a:fld id="{FF061F04-5DC8-41C9-B636-40A3E4E601F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101121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644"/>
        <p:cNvGrpSpPr/>
        <p:nvPr/>
      </p:nvGrpSpPr>
      <p:grpSpPr>
        <a:xfrm>
          <a:off x="0" y="0"/>
          <a:ext cx="0" cy="0"/>
          <a:chOff x="0" y="0"/>
          <a:chExt cx="0" cy="0"/>
        </a:xfrm>
      </p:grpSpPr>
      <p:sp>
        <p:nvSpPr>
          <p:cNvPr id="645" name="Google Shape;645;p16"/>
          <p:cNvSpPr/>
          <p:nvPr/>
        </p:nvSpPr>
        <p:spPr>
          <a:xfrm>
            <a:off x="-25" y="4540847"/>
            <a:ext cx="9144064"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46" name="Google Shape;646;p16"/>
          <p:cNvSpPr/>
          <p:nvPr/>
        </p:nvSpPr>
        <p:spPr>
          <a:xfrm flipH="1">
            <a:off x="-474658" y="6140171"/>
            <a:ext cx="10181625" cy="865200"/>
          </a:xfrm>
          <a:custGeom>
            <a:avLst/>
            <a:gdLst/>
            <a:ahLst/>
            <a:cxnLst/>
            <a:rect l="l" t="t" r="r" b="b"/>
            <a:pathLst>
              <a:path w="407265" h="25956" extrusionOk="0">
                <a:moveTo>
                  <a:pt x="23662" y="13732"/>
                </a:moveTo>
                <a:cubicBezTo>
                  <a:pt x="31028" y="10430"/>
                  <a:pt x="51603" y="5477"/>
                  <a:pt x="66906" y="3254"/>
                </a:cubicBezTo>
                <a:cubicBezTo>
                  <a:pt x="82210" y="1032"/>
                  <a:pt x="101481" y="-365"/>
                  <a:pt x="115483" y="397"/>
                </a:cubicBezTo>
                <a:cubicBezTo>
                  <a:pt x="129485" y="1159"/>
                  <a:pt x="137168" y="7382"/>
                  <a:pt x="150916" y="7826"/>
                </a:cubicBezTo>
                <a:cubicBezTo>
                  <a:pt x="164664" y="8271"/>
                  <a:pt x="171808" y="3763"/>
                  <a:pt x="197970" y="3064"/>
                </a:cubicBezTo>
                <a:cubicBezTo>
                  <a:pt x="224132" y="2366"/>
                  <a:pt x="280837" y="3699"/>
                  <a:pt x="307888" y="3635"/>
                </a:cubicBezTo>
                <a:cubicBezTo>
                  <a:pt x="334939" y="3572"/>
                  <a:pt x="346147" y="3286"/>
                  <a:pt x="360276" y="2683"/>
                </a:cubicBezTo>
                <a:cubicBezTo>
                  <a:pt x="374405" y="2080"/>
                  <a:pt x="387168" y="-47"/>
                  <a:pt x="392661" y="16"/>
                </a:cubicBezTo>
                <a:cubicBezTo>
                  <a:pt x="398154" y="80"/>
                  <a:pt x="393042" y="-619"/>
                  <a:pt x="393232" y="3064"/>
                </a:cubicBezTo>
                <a:cubicBezTo>
                  <a:pt x="393423" y="6747"/>
                  <a:pt x="396820" y="18907"/>
                  <a:pt x="393804" y="22114"/>
                </a:cubicBezTo>
                <a:cubicBezTo>
                  <a:pt x="390788" y="25321"/>
                  <a:pt x="436190" y="21669"/>
                  <a:pt x="375135" y="22304"/>
                </a:cubicBezTo>
                <a:cubicBezTo>
                  <a:pt x="314080" y="22939"/>
                  <a:pt x="86210" y="25797"/>
                  <a:pt x="27472" y="25924"/>
                </a:cubicBezTo>
                <a:cubicBezTo>
                  <a:pt x="-31265" y="26051"/>
                  <a:pt x="23345" y="25098"/>
                  <a:pt x="22710" y="23066"/>
                </a:cubicBezTo>
                <a:cubicBezTo>
                  <a:pt x="22075" y="21034"/>
                  <a:pt x="16296" y="17034"/>
                  <a:pt x="23662" y="13732"/>
                </a:cubicBezTo>
                <a:close/>
              </a:path>
            </a:pathLst>
          </a:custGeom>
          <a:solidFill>
            <a:schemeClr val="accent6"/>
          </a:solidFill>
          <a:ln>
            <a:noFill/>
          </a:ln>
        </p:spPr>
        <p:txBody>
          <a:bodyPr/>
          <a:lstStyle/>
          <a:p>
            <a:endParaRPr lang="en-US">
              <a:solidFill>
                <a:prstClr val="black"/>
              </a:solidFill>
            </a:endParaRPr>
          </a:p>
        </p:txBody>
      </p:sp>
      <p:sp>
        <p:nvSpPr>
          <p:cNvPr id="647" name="Google Shape;647;p16"/>
          <p:cNvSpPr/>
          <p:nvPr/>
        </p:nvSpPr>
        <p:spPr>
          <a:xfrm>
            <a:off x="-474658" y="5835371"/>
            <a:ext cx="10181625" cy="865200"/>
          </a:xfrm>
          <a:custGeom>
            <a:avLst/>
            <a:gdLst/>
            <a:ahLst/>
            <a:cxnLst/>
            <a:rect l="l" t="t" r="r" b="b"/>
            <a:pathLst>
              <a:path w="407265" h="25956" extrusionOk="0">
                <a:moveTo>
                  <a:pt x="23662" y="13732"/>
                </a:moveTo>
                <a:cubicBezTo>
                  <a:pt x="31028" y="10430"/>
                  <a:pt x="51603" y="5477"/>
                  <a:pt x="66906" y="3254"/>
                </a:cubicBezTo>
                <a:cubicBezTo>
                  <a:pt x="82210" y="1032"/>
                  <a:pt x="101481" y="-365"/>
                  <a:pt x="115483" y="397"/>
                </a:cubicBezTo>
                <a:cubicBezTo>
                  <a:pt x="129485" y="1159"/>
                  <a:pt x="137168" y="7382"/>
                  <a:pt x="150916" y="7826"/>
                </a:cubicBezTo>
                <a:cubicBezTo>
                  <a:pt x="164664" y="8271"/>
                  <a:pt x="171808" y="3763"/>
                  <a:pt x="197970" y="3064"/>
                </a:cubicBezTo>
                <a:cubicBezTo>
                  <a:pt x="224132" y="2366"/>
                  <a:pt x="280837" y="3699"/>
                  <a:pt x="307888" y="3635"/>
                </a:cubicBezTo>
                <a:cubicBezTo>
                  <a:pt x="334939" y="3572"/>
                  <a:pt x="346147" y="3286"/>
                  <a:pt x="360276" y="2683"/>
                </a:cubicBezTo>
                <a:cubicBezTo>
                  <a:pt x="374405" y="2080"/>
                  <a:pt x="387168" y="-47"/>
                  <a:pt x="392661" y="16"/>
                </a:cubicBezTo>
                <a:cubicBezTo>
                  <a:pt x="398154" y="80"/>
                  <a:pt x="393042" y="-619"/>
                  <a:pt x="393232" y="3064"/>
                </a:cubicBezTo>
                <a:cubicBezTo>
                  <a:pt x="393423" y="6747"/>
                  <a:pt x="396820" y="18907"/>
                  <a:pt x="393804" y="22114"/>
                </a:cubicBezTo>
                <a:cubicBezTo>
                  <a:pt x="390788" y="25321"/>
                  <a:pt x="436190" y="21669"/>
                  <a:pt x="375135" y="22304"/>
                </a:cubicBezTo>
                <a:cubicBezTo>
                  <a:pt x="314080" y="22939"/>
                  <a:pt x="86210" y="25797"/>
                  <a:pt x="27472" y="25924"/>
                </a:cubicBezTo>
                <a:cubicBezTo>
                  <a:pt x="-31265" y="26051"/>
                  <a:pt x="23345" y="25098"/>
                  <a:pt x="22710" y="23066"/>
                </a:cubicBezTo>
                <a:cubicBezTo>
                  <a:pt x="22075" y="21034"/>
                  <a:pt x="16296" y="17034"/>
                  <a:pt x="23662" y="13732"/>
                </a:cubicBezTo>
                <a:close/>
              </a:path>
            </a:pathLst>
          </a:custGeom>
          <a:solidFill>
            <a:schemeClr val="accent6"/>
          </a:solidFill>
          <a:ln>
            <a:noFill/>
          </a:ln>
        </p:spPr>
      </p:sp>
      <p:sp>
        <p:nvSpPr>
          <p:cNvPr id="648" name="Google Shape;648;p16"/>
          <p:cNvSpPr/>
          <p:nvPr/>
        </p:nvSpPr>
        <p:spPr>
          <a:xfrm>
            <a:off x="3562699" y="4662704"/>
            <a:ext cx="5771075" cy="1441333"/>
          </a:xfrm>
          <a:custGeom>
            <a:avLst/>
            <a:gdLst/>
            <a:ahLst/>
            <a:cxnLst/>
            <a:rect l="l" t="t" r="r" b="b"/>
            <a:pathLst>
              <a:path w="230843" h="43240" extrusionOk="0">
                <a:moveTo>
                  <a:pt x="10279" y="39207"/>
                </a:moveTo>
                <a:cubicBezTo>
                  <a:pt x="19042" y="33111"/>
                  <a:pt x="39680" y="12537"/>
                  <a:pt x="58285" y="6060"/>
                </a:cubicBezTo>
                <a:cubicBezTo>
                  <a:pt x="76891" y="-417"/>
                  <a:pt x="102227" y="-417"/>
                  <a:pt x="121912" y="345"/>
                </a:cubicBezTo>
                <a:cubicBezTo>
                  <a:pt x="141597" y="1107"/>
                  <a:pt x="159314" y="4409"/>
                  <a:pt x="176395" y="10632"/>
                </a:cubicBezTo>
                <a:cubicBezTo>
                  <a:pt x="193477" y="16855"/>
                  <a:pt x="218178" y="32667"/>
                  <a:pt x="224401" y="37683"/>
                </a:cubicBezTo>
                <a:cubicBezTo>
                  <a:pt x="230624" y="42700"/>
                  <a:pt x="238435" y="39842"/>
                  <a:pt x="213733" y="40731"/>
                </a:cubicBezTo>
                <a:cubicBezTo>
                  <a:pt x="189032" y="41620"/>
                  <a:pt x="110863" y="42700"/>
                  <a:pt x="76192" y="43017"/>
                </a:cubicBezTo>
                <a:cubicBezTo>
                  <a:pt x="41521" y="43335"/>
                  <a:pt x="16693" y="43271"/>
                  <a:pt x="5707" y="42636"/>
                </a:cubicBezTo>
                <a:cubicBezTo>
                  <a:pt x="-5278" y="42001"/>
                  <a:pt x="1516" y="45303"/>
                  <a:pt x="10279" y="39207"/>
                </a:cubicBezTo>
                <a:close/>
              </a:path>
            </a:pathLst>
          </a:custGeom>
          <a:solidFill>
            <a:schemeClr val="accent6"/>
          </a:solidFill>
          <a:ln>
            <a:noFill/>
          </a:ln>
        </p:spPr>
      </p:sp>
      <p:grpSp>
        <p:nvGrpSpPr>
          <p:cNvPr id="649" name="Google Shape;649;p16"/>
          <p:cNvGrpSpPr/>
          <p:nvPr/>
        </p:nvGrpSpPr>
        <p:grpSpPr>
          <a:xfrm>
            <a:off x="0" y="-4933"/>
            <a:ext cx="9144006" cy="1212584"/>
            <a:chOff x="0" y="-3700"/>
            <a:chExt cx="9144006" cy="909438"/>
          </a:xfrm>
        </p:grpSpPr>
        <p:sp>
          <p:nvSpPr>
            <p:cNvPr id="650" name="Google Shape;650;p16"/>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endParaRPr sz="2400">
                <a:solidFill>
                  <a:prstClr val="black"/>
                </a:solidFill>
              </a:endParaRPr>
            </a:p>
          </p:txBody>
        </p:sp>
        <p:sp>
          <p:nvSpPr>
            <p:cNvPr id="651" name="Google Shape;651;p16"/>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endParaRPr sz="2400">
                <a:solidFill>
                  <a:prstClr val="black"/>
                </a:solidFill>
              </a:endParaRPr>
            </a:p>
          </p:txBody>
        </p:sp>
      </p:grpSp>
      <p:sp>
        <p:nvSpPr>
          <p:cNvPr id="652" name="Google Shape;652;p16"/>
          <p:cNvSpPr txBox="1">
            <a:spLocks noGrp="1"/>
          </p:cNvSpPr>
          <p:nvPr>
            <p:ph type="title"/>
          </p:nvPr>
        </p:nvSpPr>
        <p:spPr>
          <a:xfrm>
            <a:off x="1158107" y="2450472"/>
            <a:ext cx="3024900" cy="7316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53" name="Google Shape;653;p16"/>
          <p:cNvSpPr txBox="1">
            <a:spLocks noGrp="1"/>
          </p:cNvSpPr>
          <p:nvPr>
            <p:ph type="subTitle" idx="1"/>
          </p:nvPr>
        </p:nvSpPr>
        <p:spPr>
          <a:xfrm>
            <a:off x="1158732" y="3188328"/>
            <a:ext cx="3023700" cy="1219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4" name="Google Shape;654;p16"/>
          <p:cNvSpPr/>
          <p:nvPr/>
        </p:nvSpPr>
        <p:spPr>
          <a:xfrm>
            <a:off x="3562699" y="4662704"/>
            <a:ext cx="5771075" cy="1441333"/>
          </a:xfrm>
          <a:custGeom>
            <a:avLst/>
            <a:gdLst/>
            <a:ahLst/>
            <a:cxnLst/>
            <a:rect l="l" t="t" r="r" b="b"/>
            <a:pathLst>
              <a:path w="230843" h="43240" extrusionOk="0">
                <a:moveTo>
                  <a:pt x="10279" y="39207"/>
                </a:moveTo>
                <a:cubicBezTo>
                  <a:pt x="19042" y="33111"/>
                  <a:pt x="39680" y="12537"/>
                  <a:pt x="58285" y="6060"/>
                </a:cubicBezTo>
                <a:cubicBezTo>
                  <a:pt x="76891" y="-417"/>
                  <a:pt x="102227" y="-417"/>
                  <a:pt x="121912" y="345"/>
                </a:cubicBezTo>
                <a:cubicBezTo>
                  <a:pt x="141597" y="1107"/>
                  <a:pt x="159314" y="4409"/>
                  <a:pt x="176395" y="10632"/>
                </a:cubicBezTo>
                <a:cubicBezTo>
                  <a:pt x="193477" y="16855"/>
                  <a:pt x="218178" y="32667"/>
                  <a:pt x="224401" y="37683"/>
                </a:cubicBezTo>
                <a:cubicBezTo>
                  <a:pt x="230624" y="42700"/>
                  <a:pt x="238435" y="39842"/>
                  <a:pt x="213733" y="40731"/>
                </a:cubicBezTo>
                <a:cubicBezTo>
                  <a:pt x="189032" y="41620"/>
                  <a:pt x="110863" y="42700"/>
                  <a:pt x="76192" y="43017"/>
                </a:cubicBezTo>
                <a:cubicBezTo>
                  <a:pt x="41521" y="43335"/>
                  <a:pt x="16693" y="43271"/>
                  <a:pt x="5707" y="42636"/>
                </a:cubicBezTo>
                <a:cubicBezTo>
                  <a:pt x="-5278" y="42001"/>
                  <a:pt x="1516" y="45303"/>
                  <a:pt x="10279" y="39207"/>
                </a:cubicBezTo>
                <a:close/>
              </a:path>
            </a:pathLst>
          </a:custGeom>
          <a:solidFill>
            <a:srgbClr val="000000">
              <a:alpha val="6110"/>
            </a:srgbClr>
          </a:solidFill>
          <a:ln>
            <a:noFill/>
          </a:ln>
        </p:spPr>
        <p:txBody>
          <a:bodyPr/>
          <a:lstStyle/>
          <a:p>
            <a:endParaRPr lang="en-US">
              <a:solidFill>
                <a:prstClr val="black"/>
              </a:solidFill>
            </a:endParaRPr>
          </a:p>
        </p:txBody>
      </p:sp>
      <p:sp>
        <p:nvSpPr>
          <p:cNvPr id="655" name="Google Shape;655;p16"/>
          <p:cNvSpPr/>
          <p:nvPr/>
        </p:nvSpPr>
        <p:spPr>
          <a:xfrm>
            <a:off x="4634025" y="5584112"/>
            <a:ext cx="328194"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56" name="Google Shape;656;p16"/>
          <p:cNvSpPr/>
          <p:nvPr/>
        </p:nvSpPr>
        <p:spPr>
          <a:xfrm>
            <a:off x="6231500" y="5584112"/>
            <a:ext cx="328194"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57" name="Google Shape;657;p16"/>
          <p:cNvSpPr/>
          <p:nvPr/>
        </p:nvSpPr>
        <p:spPr>
          <a:xfrm>
            <a:off x="5364725" y="5061345"/>
            <a:ext cx="328194"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endParaRPr sz="2400">
              <a:solidFill>
                <a:prstClr val="black"/>
              </a:solidFill>
            </a:endParaRPr>
          </a:p>
        </p:txBody>
      </p:sp>
      <p:grpSp>
        <p:nvGrpSpPr>
          <p:cNvPr id="658" name="Google Shape;658;p16"/>
          <p:cNvGrpSpPr/>
          <p:nvPr/>
        </p:nvGrpSpPr>
        <p:grpSpPr>
          <a:xfrm>
            <a:off x="4437391" y="4788629"/>
            <a:ext cx="269222" cy="503556"/>
            <a:chOff x="1988514" y="3567171"/>
            <a:chExt cx="269222" cy="377667"/>
          </a:xfrm>
        </p:grpSpPr>
        <p:sp>
          <p:nvSpPr>
            <p:cNvPr id="659" name="Google Shape;659;p1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endParaRPr sz="2400">
                <a:solidFill>
                  <a:prstClr val="black"/>
                </a:solidFill>
              </a:endParaRPr>
            </a:p>
          </p:txBody>
        </p:sp>
        <p:sp>
          <p:nvSpPr>
            <p:cNvPr id="660" name="Google Shape;660;p1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661" name="Google Shape;661;p1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endParaRPr sz="2400">
                <a:solidFill>
                  <a:prstClr val="black"/>
                </a:solidFill>
              </a:endParaRPr>
            </a:p>
          </p:txBody>
        </p:sp>
        <p:sp>
          <p:nvSpPr>
            <p:cNvPr id="662" name="Google Shape;662;p1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endParaRPr sz="2400">
                <a:solidFill>
                  <a:prstClr val="black"/>
                </a:solidFill>
              </a:endParaRPr>
            </a:p>
          </p:txBody>
        </p:sp>
      </p:grpSp>
      <p:grpSp>
        <p:nvGrpSpPr>
          <p:cNvPr id="663" name="Google Shape;663;p16"/>
          <p:cNvGrpSpPr/>
          <p:nvPr/>
        </p:nvGrpSpPr>
        <p:grpSpPr>
          <a:xfrm>
            <a:off x="4706590" y="4674895"/>
            <a:ext cx="269222" cy="503556"/>
            <a:chOff x="1988514" y="3567171"/>
            <a:chExt cx="269222" cy="377667"/>
          </a:xfrm>
        </p:grpSpPr>
        <p:sp>
          <p:nvSpPr>
            <p:cNvPr id="664" name="Google Shape;664;p1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endParaRPr sz="2400">
                <a:solidFill>
                  <a:prstClr val="black"/>
                </a:solidFill>
              </a:endParaRPr>
            </a:p>
          </p:txBody>
        </p:sp>
        <p:sp>
          <p:nvSpPr>
            <p:cNvPr id="665" name="Google Shape;665;p1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666" name="Google Shape;666;p1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endParaRPr sz="2400">
                <a:solidFill>
                  <a:prstClr val="black"/>
                </a:solidFill>
              </a:endParaRPr>
            </a:p>
          </p:txBody>
        </p:sp>
        <p:sp>
          <p:nvSpPr>
            <p:cNvPr id="667" name="Google Shape;667;p1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endParaRPr sz="2400">
                <a:solidFill>
                  <a:prstClr val="black"/>
                </a:solidFill>
              </a:endParaRPr>
            </a:p>
          </p:txBody>
        </p:sp>
      </p:grpSp>
      <p:sp>
        <p:nvSpPr>
          <p:cNvPr id="668" name="Google Shape;668;p16"/>
          <p:cNvSpPr/>
          <p:nvPr/>
        </p:nvSpPr>
        <p:spPr>
          <a:xfrm>
            <a:off x="7250675" y="5061345"/>
            <a:ext cx="328194"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69" name="Google Shape;669;p16"/>
          <p:cNvSpPr/>
          <p:nvPr/>
        </p:nvSpPr>
        <p:spPr>
          <a:xfrm>
            <a:off x="4634020" y="6279910"/>
            <a:ext cx="569591" cy="34385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70" name="Google Shape;670;p16"/>
          <p:cNvSpPr/>
          <p:nvPr/>
        </p:nvSpPr>
        <p:spPr>
          <a:xfrm>
            <a:off x="6900970" y="6215877"/>
            <a:ext cx="569591" cy="34385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71" name="Google Shape;671;p16"/>
          <p:cNvSpPr/>
          <p:nvPr/>
        </p:nvSpPr>
        <p:spPr>
          <a:xfrm>
            <a:off x="2664575" y="6288745"/>
            <a:ext cx="328194"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endParaRPr sz="2400">
              <a:solidFill>
                <a:prstClr val="black"/>
              </a:solidFill>
            </a:endParaRPr>
          </a:p>
        </p:txBody>
      </p:sp>
      <p:grpSp>
        <p:nvGrpSpPr>
          <p:cNvPr id="672" name="Google Shape;672;p16"/>
          <p:cNvGrpSpPr/>
          <p:nvPr/>
        </p:nvGrpSpPr>
        <p:grpSpPr>
          <a:xfrm>
            <a:off x="83515" y="5712295"/>
            <a:ext cx="269222" cy="503556"/>
            <a:chOff x="1988514" y="3567171"/>
            <a:chExt cx="269222" cy="377667"/>
          </a:xfrm>
        </p:grpSpPr>
        <p:sp>
          <p:nvSpPr>
            <p:cNvPr id="673" name="Google Shape;673;p1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endParaRPr sz="2400">
                <a:solidFill>
                  <a:prstClr val="black"/>
                </a:solidFill>
              </a:endParaRPr>
            </a:p>
          </p:txBody>
        </p:sp>
        <p:sp>
          <p:nvSpPr>
            <p:cNvPr id="674" name="Google Shape;674;p1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675" name="Google Shape;675;p1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endParaRPr sz="2400">
                <a:solidFill>
                  <a:prstClr val="black"/>
                </a:solidFill>
              </a:endParaRPr>
            </a:p>
          </p:txBody>
        </p:sp>
        <p:sp>
          <p:nvSpPr>
            <p:cNvPr id="676" name="Google Shape;676;p1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endParaRPr sz="2400">
                <a:solidFill>
                  <a:prstClr val="black"/>
                </a:solidFill>
              </a:endParaRPr>
            </a:p>
          </p:txBody>
        </p:sp>
      </p:grpSp>
      <p:grpSp>
        <p:nvGrpSpPr>
          <p:cNvPr id="677" name="Google Shape;677;p16"/>
          <p:cNvGrpSpPr/>
          <p:nvPr/>
        </p:nvGrpSpPr>
        <p:grpSpPr>
          <a:xfrm>
            <a:off x="352714" y="5712295"/>
            <a:ext cx="269222" cy="503556"/>
            <a:chOff x="1988514" y="3567171"/>
            <a:chExt cx="269222" cy="377667"/>
          </a:xfrm>
        </p:grpSpPr>
        <p:sp>
          <p:nvSpPr>
            <p:cNvPr id="678" name="Google Shape;678;p1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endParaRPr sz="2400">
                <a:solidFill>
                  <a:prstClr val="black"/>
                </a:solidFill>
              </a:endParaRPr>
            </a:p>
          </p:txBody>
        </p:sp>
        <p:sp>
          <p:nvSpPr>
            <p:cNvPr id="679" name="Google Shape;679;p1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680" name="Google Shape;680;p1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endParaRPr sz="2400">
                <a:solidFill>
                  <a:prstClr val="black"/>
                </a:solidFill>
              </a:endParaRPr>
            </a:p>
          </p:txBody>
        </p:sp>
        <p:sp>
          <p:nvSpPr>
            <p:cNvPr id="681" name="Google Shape;681;p1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endParaRPr sz="2400">
                <a:solidFill>
                  <a:prstClr val="black"/>
                </a:solidFill>
              </a:endParaRPr>
            </a:p>
          </p:txBody>
        </p:sp>
      </p:grpSp>
      <p:grpSp>
        <p:nvGrpSpPr>
          <p:cNvPr id="682" name="Google Shape;682;p16"/>
          <p:cNvGrpSpPr/>
          <p:nvPr/>
        </p:nvGrpSpPr>
        <p:grpSpPr>
          <a:xfrm>
            <a:off x="2196551" y="1149700"/>
            <a:ext cx="948039" cy="249661"/>
            <a:chOff x="680025" y="5031475"/>
            <a:chExt cx="2255625" cy="445400"/>
          </a:xfrm>
        </p:grpSpPr>
        <p:sp>
          <p:nvSpPr>
            <p:cNvPr id="683" name="Google Shape;683;p16"/>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endParaRPr sz="2400">
                <a:solidFill>
                  <a:prstClr val="black"/>
                </a:solidFill>
              </a:endParaRPr>
            </a:p>
          </p:txBody>
        </p:sp>
        <p:sp>
          <p:nvSpPr>
            <p:cNvPr id="684" name="Google Shape;684;p16"/>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endParaRPr sz="2400">
                <a:solidFill>
                  <a:prstClr val="black"/>
                </a:solidFill>
              </a:endParaRPr>
            </a:p>
          </p:txBody>
        </p:sp>
        <p:sp>
          <p:nvSpPr>
            <p:cNvPr id="685" name="Google Shape;685;p16"/>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endParaRPr sz="2400">
                <a:solidFill>
                  <a:prstClr val="black"/>
                </a:solidFill>
              </a:endParaRPr>
            </a:p>
          </p:txBody>
        </p:sp>
        <p:sp>
          <p:nvSpPr>
            <p:cNvPr id="686" name="Google Shape;686;p16"/>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endParaRPr sz="2400">
                <a:solidFill>
                  <a:prstClr val="black"/>
                </a:solidFill>
              </a:endParaRPr>
            </a:p>
          </p:txBody>
        </p:sp>
        <p:sp>
          <p:nvSpPr>
            <p:cNvPr id="687" name="Google Shape;687;p16"/>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endParaRPr sz="2400">
                <a:solidFill>
                  <a:prstClr val="black"/>
                </a:solidFill>
              </a:endParaRPr>
            </a:p>
          </p:txBody>
        </p:sp>
        <p:sp>
          <p:nvSpPr>
            <p:cNvPr id="688" name="Google Shape;688;p16"/>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endParaRPr sz="2400">
                <a:solidFill>
                  <a:prstClr val="black"/>
                </a:solidFill>
              </a:endParaRPr>
            </a:p>
          </p:txBody>
        </p:sp>
      </p:grpSp>
      <p:grpSp>
        <p:nvGrpSpPr>
          <p:cNvPr id="689" name="Google Shape;689;p16"/>
          <p:cNvGrpSpPr/>
          <p:nvPr/>
        </p:nvGrpSpPr>
        <p:grpSpPr>
          <a:xfrm>
            <a:off x="4526578" y="1149697"/>
            <a:ext cx="1458036" cy="383876"/>
            <a:chOff x="680025" y="5031475"/>
            <a:chExt cx="2255625" cy="445400"/>
          </a:xfrm>
        </p:grpSpPr>
        <p:sp>
          <p:nvSpPr>
            <p:cNvPr id="690" name="Google Shape;690;p16"/>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endParaRPr sz="2400">
                <a:solidFill>
                  <a:prstClr val="black"/>
                </a:solidFill>
              </a:endParaRPr>
            </a:p>
          </p:txBody>
        </p:sp>
        <p:sp>
          <p:nvSpPr>
            <p:cNvPr id="691" name="Google Shape;691;p16"/>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endParaRPr sz="2400">
                <a:solidFill>
                  <a:prstClr val="black"/>
                </a:solidFill>
              </a:endParaRPr>
            </a:p>
          </p:txBody>
        </p:sp>
        <p:sp>
          <p:nvSpPr>
            <p:cNvPr id="692" name="Google Shape;692;p16"/>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endParaRPr sz="2400">
                <a:solidFill>
                  <a:prstClr val="black"/>
                </a:solidFill>
              </a:endParaRPr>
            </a:p>
          </p:txBody>
        </p:sp>
        <p:sp>
          <p:nvSpPr>
            <p:cNvPr id="693" name="Google Shape;693;p16"/>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endParaRPr sz="2400">
                <a:solidFill>
                  <a:prstClr val="black"/>
                </a:solidFill>
              </a:endParaRPr>
            </a:p>
          </p:txBody>
        </p:sp>
        <p:sp>
          <p:nvSpPr>
            <p:cNvPr id="694" name="Google Shape;694;p16"/>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endParaRPr sz="2400">
                <a:solidFill>
                  <a:prstClr val="black"/>
                </a:solidFill>
              </a:endParaRPr>
            </a:p>
          </p:txBody>
        </p:sp>
        <p:sp>
          <p:nvSpPr>
            <p:cNvPr id="695" name="Google Shape;695;p16"/>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endParaRPr sz="2400">
                <a:solidFill>
                  <a:prstClr val="black"/>
                </a:solidFill>
              </a:endParaRPr>
            </a:p>
          </p:txBody>
        </p:sp>
      </p:grpSp>
    </p:spTree>
    <p:extLst>
      <p:ext uri="{BB962C8B-B14F-4D97-AF65-F5344CB8AC3E}">
        <p14:creationId xmlns:p14="http://schemas.microsoft.com/office/powerpoint/2010/main" val="18343641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8650" y="6356357"/>
            <a:ext cx="2057400" cy="365125"/>
          </a:xfrm>
          <a:prstGeom prst="rect">
            <a:avLst/>
          </a:prstGeom>
        </p:spPr>
        <p:txBody>
          <a:bodyPr/>
          <a:lstStyle/>
          <a:p>
            <a:fld id="{05E4164A-EE0B-4A67-BB9F-CFE8760D62EF}" type="datetimeFigureOut">
              <a:rPr lang="en-US">
                <a:solidFill>
                  <a:prstClr val="black"/>
                </a:solidFill>
              </a:rPr>
              <a:pPr/>
              <a:t>10/04/2026</a:t>
            </a:fld>
            <a:endParaRPr lang="en-US">
              <a:solidFill>
                <a:prstClr val="black"/>
              </a:solidFill>
            </a:endParaRPr>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457950" y="6356357"/>
            <a:ext cx="2057400" cy="365125"/>
          </a:xfrm>
          <a:prstGeom prst="rect">
            <a:avLst/>
          </a:prstGeom>
        </p:spPr>
        <p:txBody>
          <a:bodyPr/>
          <a:lstStyle/>
          <a:p>
            <a:fld id="{FF061F04-5DC8-41C9-B636-40A3E4E601F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366595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7"/>
            <a:ext cx="2057400" cy="365125"/>
          </a:xfrm>
          <a:prstGeom prst="rect">
            <a:avLst/>
          </a:prstGeom>
        </p:spPr>
        <p:txBody>
          <a:bodyPr/>
          <a:lstStyle/>
          <a:p>
            <a:fld id="{05E4164A-EE0B-4A67-BB9F-CFE8760D62EF}" type="datetimeFigureOut">
              <a:rPr lang="en-US">
                <a:solidFill>
                  <a:prstClr val="black"/>
                </a:solidFill>
              </a:rPr>
              <a:pPr/>
              <a:t>10/04/2026</a:t>
            </a:fld>
            <a:endParaRPr lang="en-US">
              <a:solidFill>
                <a:prstClr val="black"/>
              </a:solidFill>
            </a:endParaRPr>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457950" y="6356357"/>
            <a:ext cx="2057400" cy="365125"/>
          </a:xfrm>
          <a:prstGeom prst="rect">
            <a:avLst/>
          </a:prstGeom>
        </p:spPr>
        <p:txBody>
          <a:bodyPr/>
          <a:lstStyle/>
          <a:p>
            <a:fld id="{FF061F04-5DC8-41C9-B636-40A3E4E601F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634195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5"/>
            <a:ext cx="78867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70"/>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7"/>
            <a:ext cx="2057400" cy="365125"/>
          </a:xfrm>
          <a:prstGeom prst="rect">
            <a:avLst/>
          </a:prstGeom>
        </p:spPr>
        <p:txBody>
          <a:bodyPr/>
          <a:lstStyle/>
          <a:p>
            <a:fld id="{05E4164A-EE0B-4A67-BB9F-CFE8760D62EF}" type="datetimeFigureOut">
              <a:rPr lang="en-US">
                <a:solidFill>
                  <a:prstClr val="black"/>
                </a:solidFill>
              </a:rPr>
              <a:pPr/>
              <a:t>10/04/2026</a:t>
            </a:fld>
            <a:endParaRPr lang="en-US">
              <a:solidFill>
                <a:prstClr val="black"/>
              </a:solidFill>
            </a:endParaRPr>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457950" y="6356357"/>
            <a:ext cx="2057400" cy="365125"/>
          </a:xfrm>
          <a:prstGeom prst="rect">
            <a:avLst/>
          </a:prstGeom>
        </p:spPr>
        <p:txBody>
          <a:bodyPr/>
          <a:lstStyle/>
          <a:p>
            <a:fld id="{FF061F04-5DC8-41C9-B636-40A3E4E601F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866140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7"/>
            <a:ext cx="2057400" cy="365125"/>
          </a:xfrm>
          <a:prstGeom prst="rect">
            <a:avLst/>
          </a:prstGeom>
        </p:spPr>
        <p:txBody>
          <a:bodyPr/>
          <a:lstStyle/>
          <a:p>
            <a:fld id="{05E4164A-EE0B-4A67-BB9F-CFE8760D62EF}" type="datetimeFigureOut">
              <a:rPr lang="en-US">
                <a:solidFill>
                  <a:prstClr val="black"/>
                </a:solidFill>
              </a:rPr>
              <a:pPr/>
              <a:t>10/04/2026</a:t>
            </a:fld>
            <a:endParaRPr lang="en-US">
              <a:solidFill>
                <a:prstClr val="black"/>
              </a:solidFill>
            </a:endParaRPr>
          </a:p>
        </p:txBody>
      </p:sp>
      <p:sp>
        <p:nvSpPr>
          <p:cNvPr id="6" name="Footer Placeholder 5"/>
          <p:cNvSpPr>
            <a:spLocks noGrp="1"/>
          </p:cNvSpPr>
          <p:nvPr>
            <p:ph type="ftr" sz="quarter" idx="11"/>
          </p:nvPr>
        </p:nvSpPr>
        <p:spPr>
          <a:xfrm>
            <a:off x="3028950" y="6356357"/>
            <a:ext cx="30861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457950" y="6356357"/>
            <a:ext cx="2057400" cy="365125"/>
          </a:xfrm>
          <a:prstGeom prst="rect">
            <a:avLst/>
          </a:prstGeom>
        </p:spPr>
        <p:txBody>
          <a:bodyPr/>
          <a:lstStyle/>
          <a:p>
            <a:fld id="{FF061F04-5DC8-41C9-B636-40A3E4E601F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368985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7"/>
            <a:ext cx="2057400" cy="365125"/>
          </a:xfrm>
          <a:prstGeom prst="rect">
            <a:avLst/>
          </a:prstGeom>
        </p:spPr>
        <p:txBody>
          <a:bodyPr/>
          <a:lstStyle/>
          <a:p>
            <a:fld id="{05E4164A-EE0B-4A67-BB9F-CFE8760D62EF}" type="datetimeFigureOut">
              <a:rPr lang="en-US">
                <a:solidFill>
                  <a:prstClr val="black"/>
                </a:solidFill>
              </a:rPr>
              <a:pPr/>
              <a:t>10/04/2026</a:t>
            </a:fld>
            <a:endParaRPr lang="en-US">
              <a:solidFill>
                <a:prstClr val="black"/>
              </a:solidFill>
            </a:endParaRPr>
          </a:p>
        </p:txBody>
      </p:sp>
      <p:sp>
        <p:nvSpPr>
          <p:cNvPr id="8" name="Footer Placeholder 7"/>
          <p:cNvSpPr>
            <a:spLocks noGrp="1"/>
          </p:cNvSpPr>
          <p:nvPr>
            <p:ph type="ftr" sz="quarter" idx="11"/>
          </p:nvPr>
        </p:nvSpPr>
        <p:spPr>
          <a:xfrm>
            <a:off x="3028950" y="6356357"/>
            <a:ext cx="30861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457950" y="6356357"/>
            <a:ext cx="2057400" cy="365125"/>
          </a:xfrm>
          <a:prstGeom prst="rect">
            <a:avLst/>
          </a:prstGeom>
        </p:spPr>
        <p:txBody>
          <a:bodyPr/>
          <a:lstStyle/>
          <a:p>
            <a:fld id="{FF061F04-5DC8-41C9-B636-40A3E4E601F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810033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28650" y="6356357"/>
            <a:ext cx="2057400" cy="365125"/>
          </a:xfrm>
          <a:prstGeom prst="rect">
            <a:avLst/>
          </a:prstGeom>
        </p:spPr>
        <p:txBody>
          <a:bodyPr/>
          <a:lstStyle/>
          <a:p>
            <a:fld id="{05E4164A-EE0B-4A67-BB9F-CFE8760D62EF}" type="datetimeFigureOut">
              <a:rPr lang="en-US">
                <a:solidFill>
                  <a:prstClr val="black"/>
                </a:solidFill>
              </a:rPr>
              <a:pPr/>
              <a:t>10/04/2026</a:t>
            </a:fld>
            <a:endParaRPr lang="en-US">
              <a:solidFill>
                <a:prstClr val="black"/>
              </a:solidFill>
            </a:endParaRPr>
          </a:p>
        </p:txBody>
      </p:sp>
      <p:sp>
        <p:nvSpPr>
          <p:cNvPr id="4" name="Footer Placeholder 3"/>
          <p:cNvSpPr>
            <a:spLocks noGrp="1"/>
          </p:cNvSpPr>
          <p:nvPr>
            <p:ph type="ftr" sz="quarter" idx="11"/>
          </p:nvPr>
        </p:nvSpPr>
        <p:spPr>
          <a:xfrm>
            <a:off x="3028950" y="6356357"/>
            <a:ext cx="30861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457950" y="6356357"/>
            <a:ext cx="2057400" cy="365125"/>
          </a:xfrm>
          <a:prstGeom prst="rect">
            <a:avLst/>
          </a:prstGeom>
        </p:spPr>
        <p:txBody>
          <a:bodyPr/>
          <a:lstStyle/>
          <a:p>
            <a:fld id="{FF061F04-5DC8-41C9-B636-40A3E4E601F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73011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53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900">
                <a:solidFill>
                  <a:schemeClr val="tx1">
                    <a:tint val="75000"/>
                  </a:schemeClr>
                </a:solidFill>
              </a:defRPr>
            </a:lvl2pPr>
            <a:lvl3pPr marL="914377" indent="0">
              <a:buNone/>
              <a:defRPr sz="1600">
                <a:solidFill>
                  <a:schemeClr val="tx1">
                    <a:tint val="75000"/>
                  </a:schemeClr>
                </a:solidFill>
              </a:defRPr>
            </a:lvl3pPr>
            <a:lvl4pPr marL="1371566" indent="0">
              <a:buNone/>
              <a:defRPr sz="1500">
                <a:solidFill>
                  <a:schemeClr val="tx1">
                    <a:tint val="75000"/>
                  </a:schemeClr>
                </a:solidFill>
              </a:defRPr>
            </a:lvl4pPr>
            <a:lvl5pPr marL="1828754" indent="0">
              <a:buNone/>
              <a:defRPr sz="1500">
                <a:solidFill>
                  <a:schemeClr val="tx1">
                    <a:tint val="75000"/>
                  </a:schemeClr>
                </a:solidFill>
              </a:defRPr>
            </a:lvl5pPr>
            <a:lvl6pPr marL="2285943" indent="0">
              <a:buNone/>
              <a:defRPr sz="1500">
                <a:solidFill>
                  <a:schemeClr val="tx1">
                    <a:tint val="75000"/>
                  </a:schemeClr>
                </a:solidFill>
              </a:defRPr>
            </a:lvl6pPr>
            <a:lvl7pPr marL="2743131" indent="0">
              <a:buNone/>
              <a:defRPr sz="1500">
                <a:solidFill>
                  <a:schemeClr val="tx1">
                    <a:tint val="75000"/>
                  </a:schemeClr>
                </a:solidFill>
              </a:defRPr>
            </a:lvl7pPr>
            <a:lvl8pPr marL="3200320" indent="0">
              <a:buNone/>
              <a:defRPr sz="1500">
                <a:solidFill>
                  <a:schemeClr val="tx1">
                    <a:tint val="75000"/>
                  </a:schemeClr>
                </a:solidFill>
              </a:defRPr>
            </a:lvl8pPr>
            <a:lvl9pPr marL="3657509"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13171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7"/>
            <a:ext cx="2057400" cy="365125"/>
          </a:xfrm>
          <a:prstGeom prst="rect">
            <a:avLst/>
          </a:prstGeom>
        </p:spPr>
        <p:txBody>
          <a:bodyPr/>
          <a:lstStyle/>
          <a:p>
            <a:fld id="{05E4164A-EE0B-4A67-BB9F-CFE8760D62EF}" type="datetimeFigureOut">
              <a:rPr lang="en-US">
                <a:solidFill>
                  <a:prstClr val="black"/>
                </a:solidFill>
              </a:rPr>
              <a:pPr/>
              <a:t>10/04/2026</a:t>
            </a:fld>
            <a:endParaRPr lang="en-US">
              <a:solidFill>
                <a:prstClr val="black"/>
              </a:solidFill>
            </a:endParaRPr>
          </a:p>
        </p:txBody>
      </p:sp>
      <p:sp>
        <p:nvSpPr>
          <p:cNvPr id="3" name="Footer Placeholder 2"/>
          <p:cNvSpPr>
            <a:spLocks noGrp="1"/>
          </p:cNvSpPr>
          <p:nvPr>
            <p:ph type="ftr" sz="quarter" idx="11"/>
          </p:nvPr>
        </p:nvSpPr>
        <p:spPr>
          <a:xfrm>
            <a:off x="3028950" y="6356357"/>
            <a:ext cx="30861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457950" y="6356357"/>
            <a:ext cx="2057400" cy="365125"/>
          </a:xfrm>
          <a:prstGeom prst="rect">
            <a:avLst/>
          </a:prstGeom>
        </p:spPr>
        <p:txBody>
          <a:bodyPr/>
          <a:lstStyle/>
          <a:p>
            <a:fld id="{FF061F04-5DC8-41C9-B636-40A3E4E601F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571894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32"/>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7"/>
            <a:ext cx="2057400" cy="365125"/>
          </a:xfrm>
          <a:prstGeom prst="rect">
            <a:avLst/>
          </a:prstGeom>
        </p:spPr>
        <p:txBody>
          <a:bodyPr/>
          <a:lstStyle/>
          <a:p>
            <a:fld id="{05E4164A-EE0B-4A67-BB9F-CFE8760D62EF}" type="datetimeFigureOut">
              <a:rPr lang="en-US">
                <a:solidFill>
                  <a:prstClr val="black"/>
                </a:solidFill>
              </a:rPr>
              <a:pPr/>
              <a:t>10/04/2026</a:t>
            </a:fld>
            <a:endParaRPr lang="en-US">
              <a:solidFill>
                <a:prstClr val="black"/>
              </a:solidFill>
            </a:endParaRPr>
          </a:p>
        </p:txBody>
      </p:sp>
      <p:sp>
        <p:nvSpPr>
          <p:cNvPr id="6" name="Footer Placeholder 5"/>
          <p:cNvSpPr>
            <a:spLocks noGrp="1"/>
          </p:cNvSpPr>
          <p:nvPr>
            <p:ph type="ftr" sz="quarter" idx="11"/>
          </p:nvPr>
        </p:nvSpPr>
        <p:spPr>
          <a:xfrm>
            <a:off x="3028950" y="6356357"/>
            <a:ext cx="30861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457950" y="6356357"/>
            <a:ext cx="2057400" cy="365125"/>
          </a:xfrm>
          <a:prstGeom prst="rect">
            <a:avLst/>
          </a:prstGeom>
        </p:spPr>
        <p:txBody>
          <a:bodyPr/>
          <a:lstStyle/>
          <a:p>
            <a:fld id="{FF061F04-5DC8-41C9-B636-40A3E4E601F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205947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32"/>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7"/>
            <a:ext cx="2057400" cy="365125"/>
          </a:xfrm>
          <a:prstGeom prst="rect">
            <a:avLst/>
          </a:prstGeom>
        </p:spPr>
        <p:txBody>
          <a:bodyPr/>
          <a:lstStyle/>
          <a:p>
            <a:fld id="{05E4164A-EE0B-4A67-BB9F-CFE8760D62EF}" type="datetimeFigureOut">
              <a:rPr lang="en-US">
                <a:solidFill>
                  <a:prstClr val="black"/>
                </a:solidFill>
              </a:rPr>
              <a:pPr/>
              <a:t>10/04/2026</a:t>
            </a:fld>
            <a:endParaRPr lang="en-US">
              <a:solidFill>
                <a:prstClr val="black"/>
              </a:solidFill>
            </a:endParaRPr>
          </a:p>
        </p:txBody>
      </p:sp>
      <p:sp>
        <p:nvSpPr>
          <p:cNvPr id="6" name="Footer Placeholder 5"/>
          <p:cNvSpPr>
            <a:spLocks noGrp="1"/>
          </p:cNvSpPr>
          <p:nvPr>
            <p:ph type="ftr" sz="quarter" idx="11"/>
          </p:nvPr>
        </p:nvSpPr>
        <p:spPr>
          <a:xfrm>
            <a:off x="3028950" y="6356357"/>
            <a:ext cx="30861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457950" y="6356357"/>
            <a:ext cx="2057400" cy="365125"/>
          </a:xfrm>
          <a:prstGeom prst="rect">
            <a:avLst/>
          </a:prstGeom>
        </p:spPr>
        <p:txBody>
          <a:bodyPr/>
          <a:lstStyle/>
          <a:p>
            <a:fld id="{FF061F04-5DC8-41C9-B636-40A3E4E601F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828745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7"/>
            <a:ext cx="2057400" cy="365125"/>
          </a:xfrm>
          <a:prstGeom prst="rect">
            <a:avLst/>
          </a:prstGeom>
        </p:spPr>
        <p:txBody>
          <a:bodyPr/>
          <a:lstStyle/>
          <a:p>
            <a:fld id="{05E4164A-EE0B-4A67-BB9F-CFE8760D62EF}" type="datetimeFigureOut">
              <a:rPr lang="en-US">
                <a:solidFill>
                  <a:prstClr val="black"/>
                </a:solidFill>
              </a:rPr>
              <a:pPr/>
              <a:t>10/04/2026</a:t>
            </a:fld>
            <a:endParaRPr lang="en-US">
              <a:solidFill>
                <a:prstClr val="black"/>
              </a:solidFill>
            </a:endParaRPr>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457950" y="6356357"/>
            <a:ext cx="2057400" cy="365125"/>
          </a:xfrm>
          <a:prstGeom prst="rect">
            <a:avLst/>
          </a:prstGeom>
        </p:spPr>
        <p:txBody>
          <a:bodyPr/>
          <a:lstStyle/>
          <a:p>
            <a:fld id="{FF061F04-5DC8-41C9-B636-40A3E4E601F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733299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7"/>
            <a:ext cx="2057400" cy="365125"/>
          </a:xfrm>
          <a:prstGeom prst="rect">
            <a:avLst/>
          </a:prstGeom>
        </p:spPr>
        <p:txBody>
          <a:bodyPr/>
          <a:lstStyle/>
          <a:p>
            <a:fld id="{05E4164A-EE0B-4A67-BB9F-CFE8760D62EF}" type="datetimeFigureOut">
              <a:rPr lang="en-US">
                <a:solidFill>
                  <a:prstClr val="black"/>
                </a:solidFill>
              </a:rPr>
              <a:pPr/>
              <a:t>10/04/2026</a:t>
            </a:fld>
            <a:endParaRPr lang="en-US">
              <a:solidFill>
                <a:prstClr val="black"/>
              </a:solidFill>
            </a:endParaRPr>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457950" y="6356357"/>
            <a:ext cx="2057400" cy="365125"/>
          </a:xfrm>
          <a:prstGeom prst="rect">
            <a:avLst/>
          </a:prstGeom>
        </p:spPr>
        <p:txBody>
          <a:bodyPr/>
          <a:lstStyle/>
          <a:p>
            <a:fld id="{FF061F04-5DC8-41C9-B636-40A3E4E601F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083506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644"/>
        <p:cNvGrpSpPr/>
        <p:nvPr/>
      </p:nvGrpSpPr>
      <p:grpSpPr>
        <a:xfrm>
          <a:off x="0" y="0"/>
          <a:ext cx="0" cy="0"/>
          <a:chOff x="0" y="0"/>
          <a:chExt cx="0" cy="0"/>
        </a:xfrm>
      </p:grpSpPr>
      <p:sp>
        <p:nvSpPr>
          <p:cNvPr id="645" name="Google Shape;645;p16"/>
          <p:cNvSpPr/>
          <p:nvPr/>
        </p:nvSpPr>
        <p:spPr>
          <a:xfrm>
            <a:off x="-25" y="4540841"/>
            <a:ext cx="9144064"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46" name="Google Shape;646;p16"/>
          <p:cNvSpPr/>
          <p:nvPr/>
        </p:nvSpPr>
        <p:spPr>
          <a:xfrm flipH="1">
            <a:off x="-474658" y="6140171"/>
            <a:ext cx="10181625" cy="865200"/>
          </a:xfrm>
          <a:custGeom>
            <a:avLst/>
            <a:gdLst/>
            <a:ahLst/>
            <a:cxnLst/>
            <a:rect l="l" t="t" r="r" b="b"/>
            <a:pathLst>
              <a:path w="407265" h="25956" extrusionOk="0">
                <a:moveTo>
                  <a:pt x="23662" y="13732"/>
                </a:moveTo>
                <a:cubicBezTo>
                  <a:pt x="31028" y="10430"/>
                  <a:pt x="51603" y="5477"/>
                  <a:pt x="66906" y="3254"/>
                </a:cubicBezTo>
                <a:cubicBezTo>
                  <a:pt x="82210" y="1032"/>
                  <a:pt x="101481" y="-365"/>
                  <a:pt x="115483" y="397"/>
                </a:cubicBezTo>
                <a:cubicBezTo>
                  <a:pt x="129485" y="1159"/>
                  <a:pt x="137168" y="7382"/>
                  <a:pt x="150916" y="7826"/>
                </a:cubicBezTo>
                <a:cubicBezTo>
                  <a:pt x="164664" y="8271"/>
                  <a:pt x="171808" y="3763"/>
                  <a:pt x="197970" y="3064"/>
                </a:cubicBezTo>
                <a:cubicBezTo>
                  <a:pt x="224132" y="2366"/>
                  <a:pt x="280837" y="3699"/>
                  <a:pt x="307888" y="3635"/>
                </a:cubicBezTo>
                <a:cubicBezTo>
                  <a:pt x="334939" y="3572"/>
                  <a:pt x="346147" y="3286"/>
                  <a:pt x="360276" y="2683"/>
                </a:cubicBezTo>
                <a:cubicBezTo>
                  <a:pt x="374405" y="2080"/>
                  <a:pt x="387168" y="-47"/>
                  <a:pt x="392661" y="16"/>
                </a:cubicBezTo>
                <a:cubicBezTo>
                  <a:pt x="398154" y="80"/>
                  <a:pt x="393042" y="-619"/>
                  <a:pt x="393232" y="3064"/>
                </a:cubicBezTo>
                <a:cubicBezTo>
                  <a:pt x="393423" y="6747"/>
                  <a:pt x="396820" y="18907"/>
                  <a:pt x="393804" y="22114"/>
                </a:cubicBezTo>
                <a:cubicBezTo>
                  <a:pt x="390788" y="25321"/>
                  <a:pt x="436190" y="21669"/>
                  <a:pt x="375135" y="22304"/>
                </a:cubicBezTo>
                <a:cubicBezTo>
                  <a:pt x="314080" y="22939"/>
                  <a:pt x="86210" y="25797"/>
                  <a:pt x="27472" y="25924"/>
                </a:cubicBezTo>
                <a:cubicBezTo>
                  <a:pt x="-31265" y="26051"/>
                  <a:pt x="23345" y="25098"/>
                  <a:pt x="22710" y="23066"/>
                </a:cubicBezTo>
                <a:cubicBezTo>
                  <a:pt x="22075" y="21034"/>
                  <a:pt x="16296" y="17034"/>
                  <a:pt x="23662" y="13732"/>
                </a:cubicBezTo>
                <a:close/>
              </a:path>
            </a:pathLst>
          </a:custGeom>
          <a:solidFill>
            <a:schemeClr val="accent6"/>
          </a:solidFill>
          <a:ln>
            <a:noFill/>
          </a:ln>
        </p:spPr>
        <p:txBody>
          <a:bodyPr/>
          <a:lstStyle/>
          <a:p>
            <a:endParaRPr lang="en-US">
              <a:solidFill>
                <a:prstClr val="black"/>
              </a:solidFill>
            </a:endParaRPr>
          </a:p>
        </p:txBody>
      </p:sp>
      <p:sp>
        <p:nvSpPr>
          <p:cNvPr id="647" name="Google Shape;647;p16"/>
          <p:cNvSpPr/>
          <p:nvPr/>
        </p:nvSpPr>
        <p:spPr>
          <a:xfrm>
            <a:off x="-474658" y="5835371"/>
            <a:ext cx="10181625" cy="865200"/>
          </a:xfrm>
          <a:custGeom>
            <a:avLst/>
            <a:gdLst/>
            <a:ahLst/>
            <a:cxnLst/>
            <a:rect l="l" t="t" r="r" b="b"/>
            <a:pathLst>
              <a:path w="407265" h="25956" extrusionOk="0">
                <a:moveTo>
                  <a:pt x="23662" y="13732"/>
                </a:moveTo>
                <a:cubicBezTo>
                  <a:pt x="31028" y="10430"/>
                  <a:pt x="51603" y="5477"/>
                  <a:pt x="66906" y="3254"/>
                </a:cubicBezTo>
                <a:cubicBezTo>
                  <a:pt x="82210" y="1032"/>
                  <a:pt x="101481" y="-365"/>
                  <a:pt x="115483" y="397"/>
                </a:cubicBezTo>
                <a:cubicBezTo>
                  <a:pt x="129485" y="1159"/>
                  <a:pt x="137168" y="7382"/>
                  <a:pt x="150916" y="7826"/>
                </a:cubicBezTo>
                <a:cubicBezTo>
                  <a:pt x="164664" y="8271"/>
                  <a:pt x="171808" y="3763"/>
                  <a:pt x="197970" y="3064"/>
                </a:cubicBezTo>
                <a:cubicBezTo>
                  <a:pt x="224132" y="2366"/>
                  <a:pt x="280837" y="3699"/>
                  <a:pt x="307888" y="3635"/>
                </a:cubicBezTo>
                <a:cubicBezTo>
                  <a:pt x="334939" y="3572"/>
                  <a:pt x="346147" y="3286"/>
                  <a:pt x="360276" y="2683"/>
                </a:cubicBezTo>
                <a:cubicBezTo>
                  <a:pt x="374405" y="2080"/>
                  <a:pt x="387168" y="-47"/>
                  <a:pt x="392661" y="16"/>
                </a:cubicBezTo>
                <a:cubicBezTo>
                  <a:pt x="398154" y="80"/>
                  <a:pt x="393042" y="-619"/>
                  <a:pt x="393232" y="3064"/>
                </a:cubicBezTo>
                <a:cubicBezTo>
                  <a:pt x="393423" y="6747"/>
                  <a:pt x="396820" y="18907"/>
                  <a:pt x="393804" y="22114"/>
                </a:cubicBezTo>
                <a:cubicBezTo>
                  <a:pt x="390788" y="25321"/>
                  <a:pt x="436190" y="21669"/>
                  <a:pt x="375135" y="22304"/>
                </a:cubicBezTo>
                <a:cubicBezTo>
                  <a:pt x="314080" y="22939"/>
                  <a:pt x="86210" y="25797"/>
                  <a:pt x="27472" y="25924"/>
                </a:cubicBezTo>
                <a:cubicBezTo>
                  <a:pt x="-31265" y="26051"/>
                  <a:pt x="23345" y="25098"/>
                  <a:pt x="22710" y="23066"/>
                </a:cubicBezTo>
                <a:cubicBezTo>
                  <a:pt x="22075" y="21034"/>
                  <a:pt x="16296" y="17034"/>
                  <a:pt x="23662" y="13732"/>
                </a:cubicBezTo>
                <a:close/>
              </a:path>
            </a:pathLst>
          </a:custGeom>
          <a:solidFill>
            <a:schemeClr val="accent6"/>
          </a:solidFill>
          <a:ln>
            <a:noFill/>
          </a:ln>
        </p:spPr>
      </p:sp>
      <p:sp>
        <p:nvSpPr>
          <p:cNvPr id="648" name="Google Shape;648;p16"/>
          <p:cNvSpPr/>
          <p:nvPr/>
        </p:nvSpPr>
        <p:spPr>
          <a:xfrm>
            <a:off x="3562696" y="4662698"/>
            <a:ext cx="5771075" cy="1441333"/>
          </a:xfrm>
          <a:custGeom>
            <a:avLst/>
            <a:gdLst/>
            <a:ahLst/>
            <a:cxnLst/>
            <a:rect l="l" t="t" r="r" b="b"/>
            <a:pathLst>
              <a:path w="230843" h="43240" extrusionOk="0">
                <a:moveTo>
                  <a:pt x="10279" y="39207"/>
                </a:moveTo>
                <a:cubicBezTo>
                  <a:pt x="19042" y="33111"/>
                  <a:pt x="39680" y="12537"/>
                  <a:pt x="58285" y="6060"/>
                </a:cubicBezTo>
                <a:cubicBezTo>
                  <a:pt x="76891" y="-417"/>
                  <a:pt x="102227" y="-417"/>
                  <a:pt x="121912" y="345"/>
                </a:cubicBezTo>
                <a:cubicBezTo>
                  <a:pt x="141597" y="1107"/>
                  <a:pt x="159314" y="4409"/>
                  <a:pt x="176395" y="10632"/>
                </a:cubicBezTo>
                <a:cubicBezTo>
                  <a:pt x="193477" y="16855"/>
                  <a:pt x="218178" y="32667"/>
                  <a:pt x="224401" y="37683"/>
                </a:cubicBezTo>
                <a:cubicBezTo>
                  <a:pt x="230624" y="42700"/>
                  <a:pt x="238435" y="39842"/>
                  <a:pt x="213733" y="40731"/>
                </a:cubicBezTo>
                <a:cubicBezTo>
                  <a:pt x="189032" y="41620"/>
                  <a:pt x="110863" y="42700"/>
                  <a:pt x="76192" y="43017"/>
                </a:cubicBezTo>
                <a:cubicBezTo>
                  <a:pt x="41521" y="43335"/>
                  <a:pt x="16693" y="43271"/>
                  <a:pt x="5707" y="42636"/>
                </a:cubicBezTo>
                <a:cubicBezTo>
                  <a:pt x="-5278" y="42001"/>
                  <a:pt x="1516" y="45303"/>
                  <a:pt x="10279" y="39207"/>
                </a:cubicBezTo>
                <a:close/>
              </a:path>
            </a:pathLst>
          </a:custGeom>
          <a:solidFill>
            <a:schemeClr val="accent6"/>
          </a:solidFill>
          <a:ln>
            <a:noFill/>
          </a:ln>
        </p:spPr>
      </p:sp>
      <p:grpSp>
        <p:nvGrpSpPr>
          <p:cNvPr id="649" name="Google Shape;649;p16"/>
          <p:cNvGrpSpPr/>
          <p:nvPr/>
        </p:nvGrpSpPr>
        <p:grpSpPr>
          <a:xfrm>
            <a:off x="0" y="-4933"/>
            <a:ext cx="9144006" cy="1212584"/>
            <a:chOff x="0" y="-3700"/>
            <a:chExt cx="9144006" cy="909438"/>
          </a:xfrm>
        </p:grpSpPr>
        <p:sp>
          <p:nvSpPr>
            <p:cNvPr id="650" name="Google Shape;650;p16"/>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endParaRPr sz="2400">
                <a:solidFill>
                  <a:prstClr val="black"/>
                </a:solidFill>
              </a:endParaRPr>
            </a:p>
          </p:txBody>
        </p:sp>
        <p:sp>
          <p:nvSpPr>
            <p:cNvPr id="651" name="Google Shape;651;p16"/>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endParaRPr sz="2400">
                <a:solidFill>
                  <a:prstClr val="black"/>
                </a:solidFill>
              </a:endParaRPr>
            </a:p>
          </p:txBody>
        </p:sp>
      </p:grpSp>
      <p:sp>
        <p:nvSpPr>
          <p:cNvPr id="652" name="Google Shape;652;p16"/>
          <p:cNvSpPr txBox="1">
            <a:spLocks noGrp="1"/>
          </p:cNvSpPr>
          <p:nvPr>
            <p:ph type="title"/>
          </p:nvPr>
        </p:nvSpPr>
        <p:spPr>
          <a:xfrm>
            <a:off x="1158107" y="2450472"/>
            <a:ext cx="3024900" cy="7316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53" name="Google Shape;653;p16"/>
          <p:cNvSpPr txBox="1">
            <a:spLocks noGrp="1"/>
          </p:cNvSpPr>
          <p:nvPr>
            <p:ph type="subTitle" idx="1"/>
          </p:nvPr>
        </p:nvSpPr>
        <p:spPr>
          <a:xfrm>
            <a:off x="1158732" y="3188328"/>
            <a:ext cx="3023700" cy="1219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4" name="Google Shape;654;p16"/>
          <p:cNvSpPr/>
          <p:nvPr/>
        </p:nvSpPr>
        <p:spPr>
          <a:xfrm>
            <a:off x="3562696" y="4662698"/>
            <a:ext cx="5771075" cy="1441333"/>
          </a:xfrm>
          <a:custGeom>
            <a:avLst/>
            <a:gdLst/>
            <a:ahLst/>
            <a:cxnLst/>
            <a:rect l="l" t="t" r="r" b="b"/>
            <a:pathLst>
              <a:path w="230843" h="43240" extrusionOk="0">
                <a:moveTo>
                  <a:pt x="10279" y="39207"/>
                </a:moveTo>
                <a:cubicBezTo>
                  <a:pt x="19042" y="33111"/>
                  <a:pt x="39680" y="12537"/>
                  <a:pt x="58285" y="6060"/>
                </a:cubicBezTo>
                <a:cubicBezTo>
                  <a:pt x="76891" y="-417"/>
                  <a:pt x="102227" y="-417"/>
                  <a:pt x="121912" y="345"/>
                </a:cubicBezTo>
                <a:cubicBezTo>
                  <a:pt x="141597" y="1107"/>
                  <a:pt x="159314" y="4409"/>
                  <a:pt x="176395" y="10632"/>
                </a:cubicBezTo>
                <a:cubicBezTo>
                  <a:pt x="193477" y="16855"/>
                  <a:pt x="218178" y="32667"/>
                  <a:pt x="224401" y="37683"/>
                </a:cubicBezTo>
                <a:cubicBezTo>
                  <a:pt x="230624" y="42700"/>
                  <a:pt x="238435" y="39842"/>
                  <a:pt x="213733" y="40731"/>
                </a:cubicBezTo>
                <a:cubicBezTo>
                  <a:pt x="189032" y="41620"/>
                  <a:pt x="110863" y="42700"/>
                  <a:pt x="76192" y="43017"/>
                </a:cubicBezTo>
                <a:cubicBezTo>
                  <a:pt x="41521" y="43335"/>
                  <a:pt x="16693" y="43271"/>
                  <a:pt x="5707" y="42636"/>
                </a:cubicBezTo>
                <a:cubicBezTo>
                  <a:pt x="-5278" y="42001"/>
                  <a:pt x="1516" y="45303"/>
                  <a:pt x="10279" y="39207"/>
                </a:cubicBezTo>
                <a:close/>
              </a:path>
            </a:pathLst>
          </a:custGeom>
          <a:solidFill>
            <a:srgbClr val="000000">
              <a:alpha val="6110"/>
            </a:srgbClr>
          </a:solidFill>
          <a:ln>
            <a:noFill/>
          </a:ln>
        </p:spPr>
        <p:txBody>
          <a:bodyPr/>
          <a:lstStyle/>
          <a:p>
            <a:endParaRPr lang="en-US">
              <a:solidFill>
                <a:prstClr val="black"/>
              </a:solidFill>
            </a:endParaRPr>
          </a:p>
        </p:txBody>
      </p:sp>
      <p:sp>
        <p:nvSpPr>
          <p:cNvPr id="655" name="Google Shape;655;p16"/>
          <p:cNvSpPr/>
          <p:nvPr/>
        </p:nvSpPr>
        <p:spPr>
          <a:xfrm>
            <a:off x="4634025" y="5584106"/>
            <a:ext cx="328194"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56" name="Google Shape;656;p16"/>
          <p:cNvSpPr/>
          <p:nvPr/>
        </p:nvSpPr>
        <p:spPr>
          <a:xfrm>
            <a:off x="6231500" y="5584106"/>
            <a:ext cx="328194"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57" name="Google Shape;657;p16"/>
          <p:cNvSpPr/>
          <p:nvPr/>
        </p:nvSpPr>
        <p:spPr>
          <a:xfrm>
            <a:off x="5364725" y="5061339"/>
            <a:ext cx="328194"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endParaRPr sz="2400">
              <a:solidFill>
                <a:prstClr val="black"/>
              </a:solidFill>
            </a:endParaRPr>
          </a:p>
        </p:txBody>
      </p:sp>
      <p:grpSp>
        <p:nvGrpSpPr>
          <p:cNvPr id="658" name="Google Shape;658;p16"/>
          <p:cNvGrpSpPr/>
          <p:nvPr/>
        </p:nvGrpSpPr>
        <p:grpSpPr>
          <a:xfrm>
            <a:off x="4437391" y="4788629"/>
            <a:ext cx="269222" cy="503556"/>
            <a:chOff x="1988514" y="3567171"/>
            <a:chExt cx="269222" cy="377667"/>
          </a:xfrm>
        </p:grpSpPr>
        <p:sp>
          <p:nvSpPr>
            <p:cNvPr id="659" name="Google Shape;659;p1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endParaRPr sz="2400">
                <a:solidFill>
                  <a:prstClr val="black"/>
                </a:solidFill>
              </a:endParaRPr>
            </a:p>
          </p:txBody>
        </p:sp>
        <p:sp>
          <p:nvSpPr>
            <p:cNvPr id="660" name="Google Shape;660;p1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661" name="Google Shape;661;p1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endParaRPr sz="2400">
                <a:solidFill>
                  <a:prstClr val="black"/>
                </a:solidFill>
              </a:endParaRPr>
            </a:p>
          </p:txBody>
        </p:sp>
        <p:sp>
          <p:nvSpPr>
            <p:cNvPr id="662" name="Google Shape;662;p1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endParaRPr sz="2400">
                <a:solidFill>
                  <a:prstClr val="black"/>
                </a:solidFill>
              </a:endParaRPr>
            </a:p>
          </p:txBody>
        </p:sp>
      </p:grpSp>
      <p:grpSp>
        <p:nvGrpSpPr>
          <p:cNvPr id="663" name="Google Shape;663;p16"/>
          <p:cNvGrpSpPr/>
          <p:nvPr/>
        </p:nvGrpSpPr>
        <p:grpSpPr>
          <a:xfrm>
            <a:off x="4706590" y="4674895"/>
            <a:ext cx="269222" cy="503556"/>
            <a:chOff x="1988514" y="3567171"/>
            <a:chExt cx="269222" cy="377667"/>
          </a:xfrm>
        </p:grpSpPr>
        <p:sp>
          <p:nvSpPr>
            <p:cNvPr id="664" name="Google Shape;664;p1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endParaRPr sz="2400">
                <a:solidFill>
                  <a:prstClr val="black"/>
                </a:solidFill>
              </a:endParaRPr>
            </a:p>
          </p:txBody>
        </p:sp>
        <p:sp>
          <p:nvSpPr>
            <p:cNvPr id="665" name="Google Shape;665;p1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666" name="Google Shape;666;p1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endParaRPr sz="2400">
                <a:solidFill>
                  <a:prstClr val="black"/>
                </a:solidFill>
              </a:endParaRPr>
            </a:p>
          </p:txBody>
        </p:sp>
        <p:sp>
          <p:nvSpPr>
            <p:cNvPr id="667" name="Google Shape;667;p1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endParaRPr sz="2400">
                <a:solidFill>
                  <a:prstClr val="black"/>
                </a:solidFill>
              </a:endParaRPr>
            </a:p>
          </p:txBody>
        </p:sp>
      </p:grpSp>
      <p:sp>
        <p:nvSpPr>
          <p:cNvPr id="668" name="Google Shape;668;p16"/>
          <p:cNvSpPr/>
          <p:nvPr/>
        </p:nvSpPr>
        <p:spPr>
          <a:xfrm>
            <a:off x="7250675" y="5061339"/>
            <a:ext cx="328194"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69" name="Google Shape;669;p16"/>
          <p:cNvSpPr/>
          <p:nvPr/>
        </p:nvSpPr>
        <p:spPr>
          <a:xfrm>
            <a:off x="4634017" y="6279904"/>
            <a:ext cx="569591" cy="34385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70" name="Google Shape;670;p16"/>
          <p:cNvSpPr/>
          <p:nvPr/>
        </p:nvSpPr>
        <p:spPr>
          <a:xfrm>
            <a:off x="6900967" y="6215871"/>
            <a:ext cx="569591" cy="34385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71" name="Google Shape;671;p16"/>
          <p:cNvSpPr/>
          <p:nvPr/>
        </p:nvSpPr>
        <p:spPr>
          <a:xfrm>
            <a:off x="2664575" y="6288739"/>
            <a:ext cx="328194"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endParaRPr sz="2400">
              <a:solidFill>
                <a:prstClr val="black"/>
              </a:solidFill>
            </a:endParaRPr>
          </a:p>
        </p:txBody>
      </p:sp>
      <p:grpSp>
        <p:nvGrpSpPr>
          <p:cNvPr id="672" name="Google Shape;672;p16"/>
          <p:cNvGrpSpPr/>
          <p:nvPr/>
        </p:nvGrpSpPr>
        <p:grpSpPr>
          <a:xfrm>
            <a:off x="83515" y="5712295"/>
            <a:ext cx="269222" cy="503556"/>
            <a:chOff x="1988514" y="3567171"/>
            <a:chExt cx="269222" cy="377667"/>
          </a:xfrm>
        </p:grpSpPr>
        <p:sp>
          <p:nvSpPr>
            <p:cNvPr id="673" name="Google Shape;673;p1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endParaRPr sz="2400">
                <a:solidFill>
                  <a:prstClr val="black"/>
                </a:solidFill>
              </a:endParaRPr>
            </a:p>
          </p:txBody>
        </p:sp>
        <p:sp>
          <p:nvSpPr>
            <p:cNvPr id="674" name="Google Shape;674;p1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675" name="Google Shape;675;p1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endParaRPr sz="2400">
                <a:solidFill>
                  <a:prstClr val="black"/>
                </a:solidFill>
              </a:endParaRPr>
            </a:p>
          </p:txBody>
        </p:sp>
        <p:sp>
          <p:nvSpPr>
            <p:cNvPr id="676" name="Google Shape;676;p1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endParaRPr sz="2400">
                <a:solidFill>
                  <a:prstClr val="black"/>
                </a:solidFill>
              </a:endParaRPr>
            </a:p>
          </p:txBody>
        </p:sp>
      </p:grpSp>
      <p:grpSp>
        <p:nvGrpSpPr>
          <p:cNvPr id="677" name="Google Shape;677;p16"/>
          <p:cNvGrpSpPr/>
          <p:nvPr/>
        </p:nvGrpSpPr>
        <p:grpSpPr>
          <a:xfrm>
            <a:off x="352714" y="5712295"/>
            <a:ext cx="269222" cy="503556"/>
            <a:chOff x="1988514" y="3567171"/>
            <a:chExt cx="269222" cy="377667"/>
          </a:xfrm>
        </p:grpSpPr>
        <p:sp>
          <p:nvSpPr>
            <p:cNvPr id="678" name="Google Shape;678;p1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endParaRPr sz="2400">
                <a:solidFill>
                  <a:prstClr val="black"/>
                </a:solidFill>
              </a:endParaRPr>
            </a:p>
          </p:txBody>
        </p:sp>
        <p:sp>
          <p:nvSpPr>
            <p:cNvPr id="679" name="Google Shape;679;p1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endParaRPr sz="2400">
                <a:solidFill>
                  <a:prstClr val="black"/>
                </a:solidFill>
              </a:endParaRPr>
            </a:p>
          </p:txBody>
        </p:sp>
        <p:sp>
          <p:nvSpPr>
            <p:cNvPr id="680" name="Google Shape;680;p1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endParaRPr sz="2400">
                <a:solidFill>
                  <a:prstClr val="black"/>
                </a:solidFill>
              </a:endParaRPr>
            </a:p>
          </p:txBody>
        </p:sp>
        <p:sp>
          <p:nvSpPr>
            <p:cNvPr id="681" name="Google Shape;681;p1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endParaRPr sz="2400">
                <a:solidFill>
                  <a:prstClr val="black"/>
                </a:solidFill>
              </a:endParaRPr>
            </a:p>
          </p:txBody>
        </p:sp>
      </p:grpSp>
      <p:grpSp>
        <p:nvGrpSpPr>
          <p:cNvPr id="682" name="Google Shape;682;p16"/>
          <p:cNvGrpSpPr/>
          <p:nvPr/>
        </p:nvGrpSpPr>
        <p:grpSpPr>
          <a:xfrm>
            <a:off x="2196551" y="1149694"/>
            <a:ext cx="948039" cy="249661"/>
            <a:chOff x="680025" y="5031475"/>
            <a:chExt cx="2255625" cy="445400"/>
          </a:xfrm>
        </p:grpSpPr>
        <p:sp>
          <p:nvSpPr>
            <p:cNvPr id="683" name="Google Shape;683;p16"/>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endParaRPr sz="2400">
                <a:solidFill>
                  <a:prstClr val="black"/>
                </a:solidFill>
              </a:endParaRPr>
            </a:p>
          </p:txBody>
        </p:sp>
        <p:sp>
          <p:nvSpPr>
            <p:cNvPr id="684" name="Google Shape;684;p16"/>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endParaRPr sz="2400">
                <a:solidFill>
                  <a:prstClr val="black"/>
                </a:solidFill>
              </a:endParaRPr>
            </a:p>
          </p:txBody>
        </p:sp>
        <p:sp>
          <p:nvSpPr>
            <p:cNvPr id="685" name="Google Shape;685;p16"/>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endParaRPr sz="2400">
                <a:solidFill>
                  <a:prstClr val="black"/>
                </a:solidFill>
              </a:endParaRPr>
            </a:p>
          </p:txBody>
        </p:sp>
        <p:sp>
          <p:nvSpPr>
            <p:cNvPr id="686" name="Google Shape;686;p16"/>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endParaRPr sz="2400">
                <a:solidFill>
                  <a:prstClr val="black"/>
                </a:solidFill>
              </a:endParaRPr>
            </a:p>
          </p:txBody>
        </p:sp>
        <p:sp>
          <p:nvSpPr>
            <p:cNvPr id="687" name="Google Shape;687;p16"/>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endParaRPr sz="2400">
                <a:solidFill>
                  <a:prstClr val="black"/>
                </a:solidFill>
              </a:endParaRPr>
            </a:p>
          </p:txBody>
        </p:sp>
        <p:sp>
          <p:nvSpPr>
            <p:cNvPr id="688" name="Google Shape;688;p16"/>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endParaRPr sz="2400">
                <a:solidFill>
                  <a:prstClr val="black"/>
                </a:solidFill>
              </a:endParaRPr>
            </a:p>
          </p:txBody>
        </p:sp>
      </p:grpSp>
      <p:grpSp>
        <p:nvGrpSpPr>
          <p:cNvPr id="689" name="Google Shape;689;p16"/>
          <p:cNvGrpSpPr/>
          <p:nvPr/>
        </p:nvGrpSpPr>
        <p:grpSpPr>
          <a:xfrm>
            <a:off x="4526578" y="1149697"/>
            <a:ext cx="1458036" cy="383876"/>
            <a:chOff x="680025" y="5031475"/>
            <a:chExt cx="2255625" cy="445400"/>
          </a:xfrm>
        </p:grpSpPr>
        <p:sp>
          <p:nvSpPr>
            <p:cNvPr id="690" name="Google Shape;690;p16"/>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endParaRPr sz="2400">
                <a:solidFill>
                  <a:prstClr val="black"/>
                </a:solidFill>
              </a:endParaRPr>
            </a:p>
          </p:txBody>
        </p:sp>
        <p:sp>
          <p:nvSpPr>
            <p:cNvPr id="691" name="Google Shape;691;p16"/>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endParaRPr sz="2400">
                <a:solidFill>
                  <a:prstClr val="black"/>
                </a:solidFill>
              </a:endParaRPr>
            </a:p>
          </p:txBody>
        </p:sp>
        <p:sp>
          <p:nvSpPr>
            <p:cNvPr id="692" name="Google Shape;692;p16"/>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endParaRPr sz="2400">
                <a:solidFill>
                  <a:prstClr val="black"/>
                </a:solidFill>
              </a:endParaRPr>
            </a:p>
          </p:txBody>
        </p:sp>
        <p:sp>
          <p:nvSpPr>
            <p:cNvPr id="693" name="Google Shape;693;p16"/>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endParaRPr sz="2400">
                <a:solidFill>
                  <a:prstClr val="black"/>
                </a:solidFill>
              </a:endParaRPr>
            </a:p>
          </p:txBody>
        </p:sp>
        <p:sp>
          <p:nvSpPr>
            <p:cNvPr id="694" name="Google Shape;694;p16"/>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endParaRPr sz="2400">
                <a:solidFill>
                  <a:prstClr val="black"/>
                </a:solidFill>
              </a:endParaRPr>
            </a:p>
          </p:txBody>
        </p:sp>
        <p:sp>
          <p:nvSpPr>
            <p:cNvPr id="695" name="Google Shape;695;p16"/>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endParaRPr sz="2400">
                <a:solidFill>
                  <a:prstClr val="black"/>
                </a:solidFill>
              </a:endParaRPr>
            </a:p>
          </p:txBody>
        </p:sp>
      </p:grpSp>
    </p:spTree>
    <p:extLst>
      <p:ext uri="{BB962C8B-B14F-4D97-AF65-F5344CB8AC3E}">
        <p14:creationId xmlns:p14="http://schemas.microsoft.com/office/powerpoint/2010/main" val="7005466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36"/>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2" y="3886200"/>
            <a:ext cx="6400800" cy="1752600"/>
          </a:xfrm>
          <a:prstGeom prst="rect">
            <a:avLst/>
          </a:prstGeo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1" y="6356360"/>
            <a:ext cx="2133600" cy="365125"/>
          </a:xfrm>
          <a:prstGeom prst="rect">
            <a:avLst/>
          </a:prstGeom>
        </p:spPr>
        <p:txBody>
          <a:bodyPr/>
          <a:lstStyle/>
          <a:p>
            <a:pPr>
              <a:defRPr/>
            </a:pPr>
            <a:fld id="{406E9206-D2D6-4057-92D4-39C87A03E66D}" type="datetime1">
              <a:rPr lang="en-US" altLang="zh-CN">
                <a:solidFill>
                  <a:prstClr val="black">
                    <a:tint val="75000"/>
                  </a:prstClr>
                </a:solidFill>
              </a:rPr>
              <a:pPr>
                <a:defRPr/>
              </a:pPr>
              <a:t>10/04/2026</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2" y="6356360"/>
            <a:ext cx="28956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1" y="6356360"/>
            <a:ext cx="2133600" cy="365125"/>
          </a:xfrm>
          <a:prstGeom prst="rect">
            <a:avLst/>
          </a:prstGeom>
        </p:spPr>
        <p:txBody>
          <a:bodyPr/>
          <a:lstStyle/>
          <a:p>
            <a:pPr>
              <a:defRPr/>
            </a:pPr>
            <a:fld id="{601EE9E8-4134-49B0-9AA7-3089E652162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03734469"/>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40"/>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1" y="1600206"/>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1" y="6356360"/>
            <a:ext cx="2133600" cy="365125"/>
          </a:xfrm>
          <a:prstGeom prst="rect">
            <a:avLst/>
          </a:prstGeom>
        </p:spPr>
        <p:txBody>
          <a:bodyPr/>
          <a:lstStyle/>
          <a:p>
            <a:pPr>
              <a:defRPr/>
            </a:pPr>
            <a:fld id="{C052E9E1-D97D-4C90-BB96-FA1ED58B786F}" type="datetime1">
              <a:rPr lang="en-US" altLang="zh-CN">
                <a:solidFill>
                  <a:prstClr val="black">
                    <a:tint val="75000"/>
                  </a:prstClr>
                </a:solidFill>
              </a:rPr>
              <a:pPr>
                <a:defRPr/>
              </a:pPr>
              <a:t>10/04/2026</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2" y="6356360"/>
            <a:ext cx="28956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1" y="6356360"/>
            <a:ext cx="2133600" cy="365125"/>
          </a:xfrm>
          <a:prstGeom prst="rect">
            <a:avLst/>
          </a:prstGeom>
        </p:spPr>
        <p:txBody>
          <a:bodyPr/>
          <a:lstStyle/>
          <a:p>
            <a:pPr>
              <a:defRPr/>
            </a:pPr>
            <a:fld id="{601EE9E8-4134-49B0-9AA7-3089E652162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56879022"/>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09"/>
            <a:ext cx="7772400" cy="1362075"/>
          </a:xfrm>
          <a:prstGeom prst="rect">
            <a:avLst/>
          </a:prstGeo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722315" y="2906721"/>
            <a:ext cx="7772400" cy="1500187"/>
          </a:xfrm>
          <a:prstGeom prst="rect">
            <a:avLst/>
          </a:prstGeo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1" y="6356360"/>
            <a:ext cx="2133600" cy="365125"/>
          </a:xfrm>
          <a:prstGeom prst="rect">
            <a:avLst/>
          </a:prstGeom>
        </p:spPr>
        <p:txBody>
          <a:bodyPr/>
          <a:lstStyle/>
          <a:p>
            <a:pPr>
              <a:defRPr/>
            </a:pPr>
            <a:fld id="{814779EE-1E16-4CC5-A459-C716090F6017}" type="datetime1">
              <a:rPr lang="en-US" altLang="zh-CN">
                <a:solidFill>
                  <a:prstClr val="black">
                    <a:tint val="75000"/>
                  </a:prstClr>
                </a:solidFill>
              </a:rPr>
              <a:pPr>
                <a:defRPr/>
              </a:pPr>
              <a:t>10/04/2026</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2" y="6356360"/>
            <a:ext cx="28956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1" y="6356360"/>
            <a:ext cx="2133600" cy="365125"/>
          </a:xfrm>
          <a:prstGeom prst="rect">
            <a:avLst/>
          </a:prstGeom>
        </p:spPr>
        <p:txBody>
          <a:bodyPr/>
          <a:lstStyle/>
          <a:p>
            <a:pPr>
              <a:defRPr/>
            </a:pPr>
            <a:fld id="{601EE9E8-4134-49B0-9AA7-3089E652162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29498988"/>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40"/>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2" y="1600206"/>
            <a:ext cx="4038600" cy="4525963"/>
          </a:xfrm>
          <a:prstGeom prst="rect">
            <a:avLst/>
          </a:prstGeo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600206"/>
            <a:ext cx="4038600" cy="4525963"/>
          </a:xfrm>
          <a:prstGeom prst="rect">
            <a:avLst/>
          </a:prstGeo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1" y="6356360"/>
            <a:ext cx="2133600" cy="365125"/>
          </a:xfrm>
          <a:prstGeom prst="rect">
            <a:avLst/>
          </a:prstGeom>
        </p:spPr>
        <p:txBody>
          <a:bodyPr/>
          <a:lstStyle/>
          <a:p>
            <a:pPr>
              <a:defRPr/>
            </a:pPr>
            <a:fld id="{A3311C9F-D64E-4824-A709-CF61DE4E0BDD}" type="datetime1">
              <a:rPr lang="en-US" altLang="zh-CN">
                <a:solidFill>
                  <a:prstClr val="black">
                    <a:tint val="75000"/>
                  </a:prstClr>
                </a:solidFill>
              </a:rPr>
              <a:pPr>
                <a:defRPr/>
              </a:pPr>
              <a:t>10/04/2026</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2" y="6356360"/>
            <a:ext cx="28956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1" y="6356360"/>
            <a:ext cx="2133600" cy="365125"/>
          </a:xfrm>
          <a:prstGeom prst="rect">
            <a:avLst/>
          </a:prstGeom>
        </p:spPr>
        <p:txBody>
          <a:bodyPr/>
          <a:lstStyle/>
          <a:p>
            <a:pPr>
              <a:defRPr/>
            </a:pPr>
            <a:fld id="{601EE9E8-4134-49B0-9AA7-3089E652162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96984754"/>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53471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40"/>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3" y="1535117"/>
            <a:ext cx="4040188" cy="639763"/>
          </a:xfrm>
          <a:prstGeom prst="rect">
            <a:avLst/>
          </a:prstGeo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457203" y="2174877"/>
            <a:ext cx="4040188" cy="3951288"/>
          </a:xfrm>
          <a:prstGeom prst="rect">
            <a:avLst/>
          </a:prstGeo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7"/>
            <a:ext cx="4041775" cy="639763"/>
          </a:xfrm>
          <a:prstGeom prst="rect">
            <a:avLst/>
          </a:prstGeo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4645033" y="2174877"/>
            <a:ext cx="4041775" cy="3951288"/>
          </a:xfrm>
          <a:prstGeom prst="rect">
            <a:avLst/>
          </a:prstGeo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1" y="6356360"/>
            <a:ext cx="2133600" cy="365125"/>
          </a:xfrm>
          <a:prstGeom prst="rect">
            <a:avLst/>
          </a:prstGeom>
        </p:spPr>
        <p:txBody>
          <a:bodyPr/>
          <a:lstStyle/>
          <a:p>
            <a:pPr>
              <a:defRPr/>
            </a:pPr>
            <a:fld id="{0A4318BD-B3C6-4D4B-B871-C29490A2E55A}" type="datetime1">
              <a:rPr lang="en-US" altLang="zh-CN">
                <a:solidFill>
                  <a:prstClr val="black">
                    <a:tint val="75000"/>
                  </a:prstClr>
                </a:solidFill>
              </a:rPr>
              <a:pPr>
                <a:defRPr/>
              </a:pPr>
              <a:t>10/04/2026</a:t>
            </a:fld>
            <a:endParaRPr lang="en-US" dirty="0">
              <a:solidFill>
                <a:prstClr val="black">
                  <a:tint val="75000"/>
                </a:prstClr>
              </a:solidFill>
            </a:endParaRPr>
          </a:p>
        </p:txBody>
      </p:sp>
      <p:sp>
        <p:nvSpPr>
          <p:cNvPr id="8" name="Footer Placeholder 7"/>
          <p:cNvSpPr>
            <a:spLocks noGrp="1"/>
          </p:cNvSpPr>
          <p:nvPr>
            <p:ph type="ftr" sz="quarter" idx="11"/>
          </p:nvPr>
        </p:nvSpPr>
        <p:spPr>
          <a:xfrm>
            <a:off x="3124202" y="6356360"/>
            <a:ext cx="2895600" cy="365125"/>
          </a:xfrm>
          <a:prstGeom prst="rect">
            <a:avLst/>
          </a:prstGeom>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1" y="6356360"/>
            <a:ext cx="2133600" cy="365125"/>
          </a:xfrm>
          <a:prstGeom prst="rect">
            <a:avLst/>
          </a:prstGeom>
        </p:spPr>
        <p:txBody>
          <a:bodyPr/>
          <a:lstStyle/>
          <a:p>
            <a:pPr>
              <a:defRPr/>
            </a:pPr>
            <a:fld id="{601EE9E8-4134-49B0-9AA7-3089E652162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68085492"/>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40"/>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1" y="6356360"/>
            <a:ext cx="2133600" cy="365125"/>
          </a:xfrm>
          <a:prstGeom prst="rect">
            <a:avLst/>
          </a:prstGeom>
        </p:spPr>
        <p:txBody>
          <a:bodyPr/>
          <a:lstStyle/>
          <a:p>
            <a:pPr>
              <a:defRPr/>
            </a:pPr>
            <a:fld id="{E14CAFC4-799C-4CDE-B92B-8C262F06CF3E}" type="datetime1">
              <a:rPr lang="en-US" altLang="zh-CN">
                <a:solidFill>
                  <a:prstClr val="black">
                    <a:tint val="75000"/>
                  </a:prstClr>
                </a:solidFill>
              </a:rPr>
              <a:pPr>
                <a:defRPr/>
              </a:pPr>
              <a:t>10/04/2026</a:t>
            </a:fld>
            <a:endParaRPr lang="en-US" dirty="0">
              <a:solidFill>
                <a:prstClr val="black">
                  <a:tint val="75000"/>
                </a:prstClr>
              </a:solidFill>
            </a:endParaRPr>
          </a:p>
        </p:txBody>
      </p:sp>
      <p:sp>
        <p:nvSpPr>
          <p:cNvPr id="4" name="Footer Placeholder 3"/>
          <p:cNvSpPr>
            <a:spLocks noGrp="1"/>
          </p:cNvSpPr>
          <p:nvPr>
            <p:ph type="ftr" sz="quarter" idx="11"/>
          </p:nvPr>
        </p:nvSpPr>
        <p:spPr>
          <a:xfrm>
            <a:off x="3124202" y="6356360"/>
            <a:ext cx="2895600" cy="365125"/>
          </a:xfrm>
          <a:prstGeom prst="rect">
            <a:avLst/>
          </a:prstGeom>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1" y="6356360"/>
            <a:ext cx="2133600" cy="365125"/>
          </a:xfrm>
          <a:prstGeom prst="rect">
            <a:avLst/>
          </a:prstGeom>
        </p:spPr>
        <p:txBody>
          <a:bodyPr/>
          <a:lstStyle/>
          <a:p>
            <a:pPr>
              <a:defRPr/>
            </a:pPr>
            <a:fld id="{601EE9E8-4134-49B0-9AA7-3089E652162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1629506"/>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854728" y="1031258"/>
            <a:ext cx="7434551"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defTabSz="914217">
              <a:defRPr/>
            </a:pPr>
            <a:endParaRPr lang="zh-CN" altLang="en-US">
              <a:solidFill>
                <a:srgbClr val="FFFFFF"/>
              </a:solidFill>
            </a:endParaRPr>
          </a:p>
        </p:txBody>
      </p:sp>
      <p:sp>
        <p:nvSpPr>
          <p:cNvPr id="6" name="圆角矩形 5"/>
          <p:cNvSpPr/>
          <p:nvPr userDrawn="1"/>
        </p:nvSpPr>
        <p:spPr>
          <a:xfrm>
            <a:off x="4425046" y="6451899"/>
            <a:ext cx="293917"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defTabSz="914217">
              <a:defRPr/>
            </a:pPr>
            <a:endParaRPr lang="zh-CN" altLang="en-US">
              <a:solidFill>
                <a:srgbClr val="FFFFFF"/>
              </a:solidFill>
            </a:endParaRPr>
          </a:p>
        </p:txBody>
      </p:sp>
      <p:sp>
        <p:nvSpPr>
          <p:cNvPr id="7" name="日期占位符 6"/>
          <p:cNvSpPr>
            <a:spLocks noGrp="1"/>
          </p:cNvSpPr>
          <p:nvPr>
            <p:ph type="dt" sz="half" idx="10"/>
          </p:nvPr>
        </p:nvSpPr>
        <p:spPr>
          <a:xfrm>
            <a:off x="457201" y="6356360"/>
            <a:ext cx="2133600" cy="365125"/>
          </a:xfrm>
          <a:prstGeom prst="rect">
            <a:avLst/>
          </a:prstGeom>
        </p:spPr>
        <p:txBody>
          <a:bodyPr/>
          <a:lstStyle/>
          <a:p>
            <a:pPr>
              <a:defRPr/>
            </a:pPr>
            <a:fld id="{3E729073-8FFE-4F18-B513-07581FC6638E}" type="datetime1">
              <a:rPr lang="en-US" altLang="zh-CN">
                <a:solidFill>
                  <a:prstClr val="black">
                    <a:tint val="75000"/>
                  </a:prstClr>
                </a:solidFill>
              </a:rPr>
              <a:pPr>
                <a:defRPr/>
              </a:pPr>
              <a:t>10/04/2026</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3505201" y="6396234"/>
            <a:ext cx="2133600" cy="365125"/>
          </a:xfrm>
          <a:prstGeom prst="rect">
            <a:avLst/>
          </a:prstGeo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5091014"/>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0633613"/>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3555307"/>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7058138"/>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8163456"/>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238717"/>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7"/>
            <a:ext cx="3008313" cy="1162051"/>
          </a:xfrm>
          <a:prstGeom prst="rect">
            <a:avLst/>
          </a:prstGeo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3575053" y="273061"/>
            <a:ext cx="5111750" cy="5853113"/>
          </a:xfrm>
          <a:prstGeom prst="rect">
            <a:avLst/>
          </a:prstGeo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12"/>
            <a:ext cx="3008313" cy="4691063"/>
          </a:xfrm>
          <a:prstGeom prst="rect">
            <a:avLst/>
          </a:prstGeo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a:xfrm>
            <a:off x="457201" y="6356360"/>
            <a:ext cx="2133600" cy="365125"/>
          </a:xfrm>
          <a:prstGeom prst="rect">
            <a:avLst/>
          </a:prstGeom>
        </p:spPr>
        <p:txBody>
          <a:bodyPr/>
          <a:lstStyle/>
          <a:p>
            <a:pPr>
              <a:defRPr/>
            </a:pPr>
            <a:fld id="{43C7FCF6-76BD-4495-B08F-4C059D2BA31F}" type="datetime1">
              <a:rPr lang="en-US" altLang="zh-CN">
                <a:solidFill>
                  <a:prstClr val="black">
                    <a:tint val="75000"/>
                  </a:prstClr>
                </a:solidFill>
              </a:rPr>
              <a:pPr>
                <a:defRPr/>
              </a:pPr>
              <a:t>10/04/2026</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2" y="6356360"/>
            <a:ext cx="28956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1" y="6356360"/>
            <a:ext cx="2133600" cy="365125"/>
          </a:xfrm>
          <a:prstGeom prst="rect">
            <a:avLst/>
          </a:prstGeom>
        </p:spPr>
        <p:txBody>
          <a:bodyPr/>
          <a:lstStyle/>
          <a:p>
            <a:pPr>
              <a:defRPr/>
            </a:pPr>
            <a:fld id="{601EE9E8-4134-49B0-9AA7-3089E652162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31198372"/>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9"/>
            <a:ext cx="5486400" cy="566739"/>
          </a:xfrm>
          <a:prstGeom prst="rect">
            <a:avLst/>
          </a:prstGeo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1792288" y="612777"/>
            <a:ext cx="5486400" cy="4114800"/>
          </a:xfrm>
          <a:prstGeom prst="rect">
            <a:avLst/>
          </a:prstGeo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1792288" y="5367348"/>
            <a:ext cx="5486400" cy="804863"/>
          </a:xfrm>
          <a:prstGeom prst="rect">
            <a:avLst/>
          </a:prstGeo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a:xfrm>
            <a:off x="457201" y="6356360"/>
            <a:ext cx="2133600" cy="365125"/>
          </a:xfrm>
          <a:prstGeom prst="rect">
            <a:avLst/>
          </a:prstGeom>
        </p:spPr>
        <p:txBody>
          <a:bodyPr/>
          <a:lstStyle/>
          <a:p>
            <a:pPr>
              <a:defRPr/>
            </a:pPr>
            <a:fld id="{E257577C-F53D-4BB9-9408-EB84DEB3CD80}" type="datetime1">
              <a:rPr lang="en-US" altLang="zh-CN">
                <a:solidFill>
                  <a:prstClr val="black">
                    <a:tint val="75000"/>
                  </a:prstClr>
                </a:solidFill>
              </a:rPr>
              <a:pPr>
                <a:defRPr/>
              </a:pPr>
              <a:t>10/04/2026</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2" y="6356360"/>
            <a:ext cx="28956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1" y="6356360"/>
            <a:ext cx="2133600" cy="365125"/>
          </a:xfrm>
          <a:prstGeom prst="rect">
            <a:avLst/>
          </a:prstGeom>
        </p:spPr>
        <p:txBody>
          <a:bodyPr/>
          <a:lstStyle/>
          <a:p>
            <a:pPr>
              <a:defRPr/>
            </a:pPr>
            <a:fld id="{601EE9E8-4134-49B0-9AA7-3089E652162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20863324"/>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42" y="1535117"/>
            <a:ext cx="4041775"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342" y="2174875"/>
            <a:ext cx="4041775"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85837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40"/>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1" y="1600206"/>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1" y="6356360"/>
            <a:ext cx="2133600" cy="365125"/>
          </a:xfrm>
          <a:prstGeom prst="rect">
            <a:avLst/>
          </a:prstGeom>
        </p:spPr>
        <p:txBody>
          <a:bodyPr/>
          <a:lstStyle/>
          <a:p>
            <a:pPr>
              <a:defRPr/>
            </a:pPr>
            <a:fld id="{77D58058-BD14-4845-947D-4A9B79A00D09}" type="datetime1">
              <a:rPr lang="en-US" altLang="zh-CN">
                <a:solidFill>
                  <a:prstClr val="black">
                    <a:tint val="75000"/>
                  </a:prstClr>
                </a:solidFill>
              </a:rPr>
              <a:pPr>
                <a:defRPr/>
              </a:pPr>
              <a:t>10/04/2026</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2" y="6356360"/>
            <a:ext cx="28956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1" y="6356360"/>
            <a:ext cx="2133600" cy="365125"/>
          </a:xfrm>
          <a:prstGeom prst="rect">
            <a:avLst/>
          </a:prstGeom>
        </p:spPr>
        <p:txBody>
          <a:bodyPr/>
          <a:lstStyle/>
          <a:p>
            <a:pPr>
              <a:defRPr/>
            </a:pPr>
            <a:fld id="{601EE9E8-4134-49B0-9AA7-3089E652162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0494886"/>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7"/>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2" y="274647"/>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1" y="6356360"/>
            <a:ext cx="2133600" cy="365125"/>
          </a:xfrm>
          <a:prstGeom prst="rect">
            <a:avLst/>
          </a:prstGeom>
        </p:spPr>
        <p:txBody>
          <a:bodyPr/>
          <a:lstStyle/>
          <a:p>
            <a:pPr>
              <a:defRPr/>
            </a:pPr>
            <a:fld id="{18ECB469-C949-4E3F-B0CB-0C15DA7B7F92}" type="datetime1">
              <a:rPr lang="en-US" altLang="zh-CN">
                <a:solidFill>
                  <a:prstClr val="black">
                    <a:tint val="75000"/>
                  </a:prstClr>
                </a:solidFill>
              </a:rPr>
              <a:pPr>
                <a:defRPr/>
              </a:pPr>
              <a:t>10/04/2026</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2" y="6356360"/>
            <a:ext cx="28956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1" y="6356360"/>
            <a:ext cx="2133600" cy="365125"/>
          </a:xfrm>
          <a:prstGeom prst="rect">
            <a:avLst/>
          </a:prstGeom>
        </p:spPr>
        <p:txBody>
          <a:bodyPr/>
          <a:lstStyle/>
          <a:p>
            <a:pPr>
              <a:defRPr/>
            </a:pPr>
            <a:fld id="{601EE9E8-4134-49B0-9AA7-3089E652162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68376883"/>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4044035"/>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512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275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680"/>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68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327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123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7969"/>
            <a:ext cx="5486400" cy="8048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244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image" Target="../media/image1.jpg"/><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983"/>
            <a:ext cx="21336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pPr defTabSz="914377"/>
            <a:fld id="{8B90786B-46E6-43E4-AB7B-89DAEC1A0F28}" type="datetimeFigureOut">
              <a:rPr lang="en-US" smtClean="0">
                <a:solidFill>
                  <a:prstClr val="black">
                    <a:tint val="75000"/>
                  </a:prstClr>
                </a:solidFill>
              </a:rPr>
              <a:pPr defTabSz="914377"/>
              <a:t>10/04/2026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983"/>
            <a:ext cx="28956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pPr defTabSz="914377"/>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983"/>
            <a:ext cx="21336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pPr defTabSz="914377"/>
            <a:fld id="{01E9F89B-F421-455A-9212-27966ACE0FCC}"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15954886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377" rtl="0" eaLnBrk="1" latinLnBrk="0" hangingPunct="1">
        <a:spcBef>
          <a:spcPct val="0"/>
        </a:spcBef>
        <a:buNone/>
        <a:defRPr sz="4400" b="0" i="0" u="none"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46325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115168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382632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Lst>
  <p:transition spd="slow">
    <p:fade/>
  </p:transition>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9.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openxmlformats.org/officeDocument/2006/relationships/image" Target="../media/image4.svg"/><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10.sv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8.sv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3.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53.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 y="0"/>
            <a:ext cx="914400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686127"/>
            <a:ext cx="9144000" cy="3631747"/>
          </a:xfrm>
          <a:prstGeom prst="rect">
            <a:avLst/>
          </a:prstGeom>
        </p:spPr>
        <p:txBody>
          <a:bodyPr wrap="square" lIns="91426" tIns="45712" rIns="91426" bIns="45712">
            <a:spAutoFit/>
            <a:scene3d>
              <a:camera prst="perspectiveFront"/>
              <a:lightRig rig="threePt" dir="t"/>
            </a:scene3d>
          </a:bodyPr>
          <a:lstStyle/>
          <a:p>
            <a:pPr defTabSz="914377" fontAlgn="base">
              <a:spcBef>
                <a:spcPct val="0"/>
              </a:spcBef>
              <a:spcAft>
                <a:spcPct val="0"/>
              </a:spcAft>
            </a:pPr>
            <a:r>
              <a:rPr lang="en-US" sz="1900" b="1" kern="10" dirty="0">
                <a:ln w="9525">
                  <a:round/>
                  <a:headEnd/>
                  <a:tailEnd/>
                </a:ln>
                <a:solidFill>
                  <a:srgbClr val="FF0000"/>
                </a:solidFill>
                <a:effectLst>
                  <a:outerShdw blurRad="50800" dist="50800" dir="5400000" algn="ctr" rotWithShape="0">
                    <a:srgbClr val="F79646">
                      <a:lumMod val="75000"/>
                      <a:alpha val="91000"/>
                    </a:srgbClr>
                  </a:outerShdw>
                </a:effectLst>
                <a:latin typeface="Times New Roman" panose="02020603050405020304" pitchFamily="18" charset="0"/>
                <a:cs typeface="Times New Roman" panose="02020603050405020304" pitchFamily="18" charset="0"/>
              </a:rPr>
              <a:t>UBND PHƯỜNG HƯNG ĐẠO</a:t>
            </a:r>
          </a:p>
          <a:p>
            <a:pPr defTabSz="914377" fontAlgn="base">
              <a:spcBef>
                <a:spcPct val="0"/>
              </a:spcBef>
              <a:spcAft>
                <a:spcPct val="0"/>
              </a:spcAft>
            </a:pPr>
            <a:r>
              <a:rPr lang="en-US" sz="1900" b="1" kern="10" dirty="0">
                <a:ln w="9525">
                  <a:round/>
                  <a:headEnd/>
                  <a:tailEnd/>
                </a:ln>
                <a:solidFill>
                  <a:srgbClr val="FF0000"/>
                </a:solidFill>
                <a:effectLst>
                  <a:outerShdw blurRad="50800" dist="50800" dir="5400000" algn="ctr" rotWithShape="0">
                    <a:srgbClr val="F79646">
                      <a:lumMod val="75000"/>
                      <a:alpha val="91000"/>
                    </a:srgbClr>
                  </a:outerShdw>
                </a:effectLst>
                <a:latin typeface="Times New Roman" panose="02020603050405020304" pitchFamily="18" charset="0"/>
                <a:cs typeface="Times New Roman" panose="02020603050405020304" pitchFamily="18" charset="0"/>
              </a:rPr>
              <a:t>TRƯỜNG TIỂU HỌC ĐA PHÚC</a:t>
            </a:r>
            <a:endParaRPr lang="en-US" sz="1900"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defTabSz="914377" fontAlgn="base">
              <a:spcBef>
                <a:spcPct val="0"/>
              </a:spcBef>
              <a:spcAft>
                <a:spcPct val="0"/>
              </a:spcAft>
            </a:pPr>
            <a:endParaRPr lang="en-US" sz="3200"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defTabSz="914377" fontAlgn="base">
              <a:spcBef>
                <a:spcPct val="0"/>
              </a:spcBef>
              <a:spcAft>
                <a:spcPct val="0"/>
              </a:spcAft>
            </a:pPr>
            <a:r>
              <a:rPr lang="en-US" sz="4000" b="1" kern="10" dirty="0">
                <a:ln w="9525">
                  <a:round/>
                  <a:headEnd/>
                  <a:tailEnd/>
                </a:ln>
                <a:solidFill>
                  <a:srgbClr val="FF0000"/>
                </a:solidFill>
                <a:latin typeface="Times New Roman" panose="02020603050405020304" pitchFamily="18" charset="0"/>
                <a:cs typeface="Times New Roman" panose="02020603050405020304" pitchFamily="18" charset="0"/>
              </a:rPr>
              <a:t>Môn : Toán</a:t>
            </a:r>
          </a:p>
          <a:p>
            <a:pPr algn="ctr" defTabSz="914377"/>
            <a:r>
              <a:rPr lang="en-US" sz="4000" b="1" kern="10" dirty="0">
                <a:ln w="9525">
                  <a:round/>
                  <a:headEnd/>
                  <a:tailEnd/>
                </a:ln>
                <a:solidFill>
                  <a:srgbClr val="FF0000"/>
                </a:solidFill>
                <a:latin typeface="Times New Roman" panose="02020603050405020304" pitchFamily="18" charset="0"/>
                <a:cs typeface="Times New Roman" panose="02020603050405020304" pitchFamily="18" charset="0"/>
              </a:rPr>
              <a:t>Bài </a:t>
            </a:r>
            <a:r>
              <a:rPr lang="en-US" sz="4000" b="1" kern="10" dirty="0" smtClean="0">
                <a:ln w="9525">
                  <a:round/>
                  <a:headEnd/>
                  <a:tailEnd/>
                </a:ln>
                <a:solidFill>
                  <a:srgbClr val="FF0000"/>
                </a:solidFill>
                <a:latin typeface="Times New Roman" panose="02020603050405020304" pitchFamily="18" charset="0"/>
                <a:cs typeface="Times New Roman" panose="02020603050405020304" pitchFamily="18" charset="0"/>
              </a:rPr>
              <a:t>60: So sánh các số trong phạm vi 100 000( T1)</a:t>
            </a:r>
            <a:endParaRPr lang="en-US" sz="4000"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defTabSz="914377"/>
            <a:r>
              <a:rPr lang="en-US" sz="4000" b="1" kern="10" dirty="0">
                <a:ln w="9525">
                  <a:round/>
                  <a:headEnd/>
                  <a:tailEnd/>
                </a:ln>
                <a:solidFill>
                  <a:srgbClr val="EEECE1">
                    <a:lumMod val="25000"/>
                  </a:srgbClr>
                </a:solidFill>
                <a:latin typeface="Times New Roman" panose="02020603050405020304" pitchFamily="18" charset="0"/>
                <a:cs typeface="Times New Roman" panose="02020603050405020304" pitchFamily="18" charset="0"/>
              </a:rPr>
              <a:t>Giáo viên thực hiện: Đào Thị Nhung</a:t>
            </a:r>
          </a:p>
        </p:txBody>
      </p:sp>
    </p:spTree>
    <p:extLst>
      <p:ext uri="{BB962C8B-B14F-4D97-AF65-F5344CB8AC3E}">
        <p14:creationId xmlns:p14="http://schemas.microsoft.com/office/powerpoint/2010/main" val="2219380395"/>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44002" cy="6858001"/>
          </a:xfrm>
          <a:prstGeom prst="rect">
            <a:avLst/>
          </a:prstGeom>
        </p:spPr>
      </p:pic>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389" b="14886"/>
          <a:stretch>
            <a:fillRect/>
          </a:stretch>
        </p:blipFill>
        <p:spPr>
          <a:xfrm>
            <a:off x="8" y="215310"/>
            <a:ext cx="9166559" cy="4882297"/>
          </a:xfrm>
          <a:prstGeom prst="rect">
            <a:avLst/>
          </a:prstGeom>
        </p:spPr>
      </p:pic>
      <p:sp>
        <p:nvSpPr>
          <p:cNvPr id="6" name="Rectangle: Rounded Corners 5">
            <a:extLst>
              <a:ext uri="{FF2B5EF4-FFF2-40B4-BE49-F238E27FC236}">
                <a16:creationId xmlns:a16="http://schemas.microsoft.com/office/drawing/2014/main" xmlns="" id="{79D2846A-F87D-42A2-8360-C6743202AB7D}"/>
              </a:ext>
            </a:extLst>
          </p:cNvPr>
          <p:cNvSpPr/>
          <p:nvPr/>
        </p:nvSpPr>
        <p:spPr>
          <a:xfrm>
            <a:off x="195945" y="215310"/>
            <a:ext cx="8845582" cy="628710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 name="Rounded Rectangle 8">
            <a:extLst>
              <a:ext uri="{FF2B5EF4-FFF2-40B4-BE49-F238E27FC236}">
                <a16:creationId xmlns:a16="http://schemas.microsoft.com/office/drawing/2014/main" xmlns="" id="{77A0BEE3-35BA-BDF1-3CD3-AFD435BC5BE9}"/>
              </a:ext>
            </a:extLst>
          </p:cNvPr>
          <p:cNvSpPr/>
          <p:nvPr/>
        </p:nvSpPr>
        <p:spPr>
          <a:xfrm>
            <a:off x="1028700" y="215396"/>
            <a:ext cx="7315200" cy="1232404"/>
          </a:xfrm>
          <a:prstGeom prst="roundRect">
            <a:avLst/>
          </a:prstGeom>
          <a:solidFill>
            <a:srgbClr val="FFFFFF"/>
          </a:solidFill>
          <a:ln w="12700" cap="flat" cmpd="sng" algn="ctr">
            <a:solidFill>
              <a:srgbClr val="70AD47"/>
            </a:solidFill>
            <a:prstDash val="solid"/>
            <a:miter lim="800000"/>
          </a:ln>
          <a:effectLst/>
        </p:spPr>
        <p:txBody>
          <a:bodyPr rtlCol="0" anchor="ctr"/>
          <a:lstStyle/>
          <a:p>
            <a:pPr algn="ctr" defTabSz="914217">
              <a:defRPr/>
            </a:pPr>
            <a:r>
              <a:rPr lang="en-US" sz="3199" b="1" kern="0" dirty="0" err="1">
                <a:solidFill>
                  <a:srgbClr val="FF0000"/>
                </a:solidFill>
                <a:cs typeface="Calibri" panose="020F0502020204030204" pitchFamily="34" charset="0"/>
              </a:rPr>
              <a:t>Số</a:t>
            </a:r>
            <a:r>
              <a:rPr lang="en-US" sz="3199" b="1" kern="0" dirty="0">
                <a:solidFill>
                  <a:srgbClr val="FF0000"/>
                </a:solidFill>
                <a:cs typeface="Calibri" panose="020F0502020204030204" pitchFamily="34" charset="0"/>
              </a:rPr>
              <a:t> </a:t>
            </a:r>
            <a:r>
              <a:rPr lang="en-US" sz="3199" b="1" kern="0" dirty="0" err="1">
                <a:solidFill>
                  <a:srgbClr val="FF0000"/>
                </a:solidFill>
                <a:cs typeface="Calibri" panose="020F0502020204030204" pitchFamily="34" charset="0"/>
              </a:rPr>
              <a:t>dân</a:t>
            </a:r>
            <a:r>
              <a:rPr lang="en-US" sz="3199" b="1" kern="0" dirty="0">
                <a:solidFill>
                  <a:srgbClr val="FF0000"/>
                </a:solidFill>
                <a:cs typeface="Calibri" panose="020F0502020204030204" pitchFamily="34" charset="0"/>
              </a:rPr>
              <a:t> </a:t>
            </a:r>
            <a:r>
              <a:rPr lang="en-US" sz="3199" b="1" kern="0" dirty="0" err="1">
                <a:solidFill>
                  <a:srgbClr val="FF0000"/>
                </a:solidFill>
                <a:cs typeface="Calibri" panose="020F0502020204030204" pitchFamily="34" charset="0"/>
              </a:rPr>
              <a:t>hai</a:t>
            </a:r>
            <a:r>
              <a:rPr lang="en-US" sz="3199" b="1" kern="0" dirty="0">
                <a:solidFill>
                  <a:srgbClr val="FF0000"/>
                </a:solidFill>
                <a:cs typeface="Calibri" panose="020F0502020204030204" pitchFamily="34" charset="0"/>
              </a:rPr>
              <a:t> </a:t>
            </a:r>
            <a:r>
              <a:rPr lang="en-US" sz="3199" b="1" kern="0" dirty="0" err="1">
                <a:solidFill>
                  <a:srgbClr val="FF0000"/>
                </a:solidFill>
                <a:cs typeface="Calibri" panose="020F0502020204030204" pitchFamily="34" charset="0"/>
              </a:rPr>
              <a:t>huyện</a:t>
            </a:r>
            <a:r>
              <a:rPr lang="en-US" sz="3199" b="1" kern="0" dirty="0">
                <a:solidFill>
                  <a:srgbClr val="FF0000"/>
                </a:solidFill>
                <a:cs typeface="Calibri" panose="020F0502020204030204" pitchFamily="34" charset="0"/>
              </a:rPr>
              <a:t> </a:t>
            </a:r>
            <a:r>
              <a:rPr lang="en-US" sz="3199" b="1" kern="0" dirty="0" err="1">
                <a:solidFill>
                  <a:srgbClr val="FF0000"/>
                </a:solidFill>
                <a:cs typeface="Calibri" panose="020F0502020204030204" pitchFamily="34" charset="0"/>
              </a:rPr>
              <a:t>của</a:t>
            </a:r>
            <a:r>
              <a:rPr lang="en-US" sz="3199" b="1" kern="0" dirty="0">
                <a:solidFill>
                  <a:srgbClr val="FF0000"/>
                </a:solidFill>
                <a:cs typeface="Calibri" panose="020F0502020204030204" pitchFamily="34" charset="0"/>
              </a:rPr>
              <a:t> </a:t>
            </a:r>
            <a:r>
              <a:rPr lang="en-US" sz="3199" b="1" kern="0" dirty="0" err="1">
                <a:solidFill>
                  <a:srgbClr val="FF0000"/>
                </a:solidFill>
                <a:cs typeface="Calibri" panose="020F0502020204030204" pitchFamily="34" charset="0"/>
              </a:rPr>
              <a:t>một</a:t>
            </a:r>
            <a:r>
              <a:rPr lang="en-US" sz="3199" b="1" kern="0" dirty="0">
                <a:solidFill>
                  <a:srgbClr val="FF0000"/>
                </a:solidFill>
                <a:cs typeface="Calibri" panose="020F0502020204030204" pitchFamily="34" charset="0"/>
              </a:rPr>
              <a:t> </a:t>
            </a:r>
            <a:r>
              <a:rPr lang="en-US" sz="3199" b="1" kern="0" dirty="0" err="1">
                <a:solidFill>
                  <a:srgbClr val="FF0000"/>
                </a:solidFill>
                <a:cs typeface="Calibri" panose="020F0502020204030204" pitchFamily="34" charset="0"/>
              </a:rPr>
              <a:t>tỉnh</a:t>
            </a:r>
            <a:r>
              <a:rPr lang="en-US" sz="3199" b="1" kern="0" dirty="0">
                <a:solidFill>
                  <a:srgbClr val="FF0000"/>
                </a:solidFill>
                <a:cs typeface="Calibri" panose="020F0502020204030204" pitchFamily="34" charset="0"/>
              </a:rPr>
              <a:t> </a:t>
            </a:r>
            <a:r>
              <a:rPr lang="en-US" sz="3199" b="1" kern="0" dirty="0" err="1">
                <a:solidFill>
                  <a:srgbClr val="FF0000"/>
                </a:solidFill>
                <a:cs typeface="Calibri" panose="020F0502020204030204" pitchFamily="34" charset="0"/>
              </a:rPr>
              <a:t>lần</a:t>
            </a:r>
            <a:r>
              <a:rPr lang="en-US" sz="3199" b="1" kern="0" dirty="0">
                <a:solidFill>
                  <a:srgbClr val="FF0000"/>
                </a:solidFill>
                <a:cs typeface="Calibri" panose="020F0502020204030204" pitchFamily="34" charset="0"/>
              </a:rPr>
              <a:t> </a:t>
            </a:r>
            <a:r>
              <a:rPr lang="en-US" sz="3199" b="1" kern="0" dirty="0" err="1">
                <a:solidFill>
                  <a:srgbClr val="FF0000"/>
                </a:solidFill>
                <a:cs typeface="Calibri" panose="020F0502020204030204" pitchFamily="34" charset="0"/>
              </a:rPr>
              <a:t>lượt</a:t>
            </a:r>
            <a:r>
              <a:rPr lang="en-US" sz="3199" b="1" kern="0" dirty="0">
                <a:solidFill>
                  <a:srgbClr val="FF0000"/>
                </a:solidFill>
                <a:cs typeface="Calibri" panose="020F0502020204030204" pitchFamily="34" charset="0"/>
              </a:rPr>
              <a:t> </a:t>
            </a:r>
            <a:r>
              <a:rPr lang="en-US" sz="3199" b="1" kern="0" dirty="0" err="1">
                <a:solidFill>
                  <a:srgbClr val="FF0000"/>
                </a:solidFill>
                <a:cs typeface="Calibri" panose="020F0502020204030204" pitchFamily="34" charset="0"/>
              </a:rPr>
              <a:t>là</a:t>
            </a:r>
            <a:r>
              <a:rPr lang="en-US" sz="3199" b="1" kern="0" dirty="0">
                <a:solidFill>
                  <a:srgbClr val="FF0000"/>
                </a:solidFill>
                <a:cs typeface="Calibri" panose="020F0502020204030204" pitchFamily="34" charset="0"/>
              </a:rPr>
              <a:t> 41 217 </a:t>
            </a:r>
            <a:r>
              <a:rPr lang="en-US" sz="3199" b="1" kern="0" dirty="0" err="1">
                <a:solidFill>
                  <a:srgbClr val="FF0000"/>
                </a:solidFill>
                <a:cs typeface="Calibri" panose="020F0502020204030204" pitchFamily="34" charset="0"/>
              </a:rPr>
              <a:t>và</a:t>
            </a:r>
            <a:r>
              <a:rPr lang="en-US" sz="3199" b="1" kern="0" dirty="0">
                <a:solidFill>
                  <a:srgbClr val="FF0000"/>
                </a:solidFill>
                <a:cs typeface="Calibri" panose="020F0502020204030204" pitchFamily="34" charset="0"/>
              </a:rPr>
              <a:t> </a:t>
            </a:r>
          </a:p>
          <a:p>
            <a:pPr algn="ctr" defTabSz="914217">
              <a:defRPr/>
            </a:pPr>
            <a:r>
              <a:rPr lang="en-US" sz="3199" b="1" kern="0" dirty="0">
                <a:solidFill>
                  <a:srgbClr val="FF0000"/>
                </a:solidFill>
                <a:cs typeface="Calibri" panose="020F0502020204030204" pitchFamily="34" charset="0"/>
              </a:rPr>
              <a:t>46 616 </a:t>
            </a:r>
            <a:r>
              <a:rPr lang="en-US" sz="3199" b="1" kern="0" dirty="0" err="1">
                <a:solidFill>
                  <a:srgbClr val="FF0000"/>
                </a:solidFill>
                <a:cs typeface="Calibri" panose="020F0502020204030204" pitchFamily="34" charset="0"/>
              </a:rPr>
              <a:t>người</a:t>
            </a:r>
            <a:r>
              <a:rPr lang="en-US" sz="3199" b="1" kern="0" dirty="0">
                <a:solidFill>
                  <a:srgbClr val="FF0000"/>
                </a:solidFill>
                <a:cs typeface="Calibri" panose="020F0502020204030204" pitchFamily="34" charset="0"/>
              </a:rPr>
              <a:t>. </a:t>
            </a:r>
            <a:r>
              <a:rPr lang="en-US" sz="3199" b="1" kern="0" dirty="0" err="1">
                <a:solidFill>
                  <a:srgbClr val="FF0000"/>
                </a:solidFill>
                <a:cs typeface="Calibri" panose="020F0502020204030204" pitchFamily="34" charset="0"/>
              </a:rPr>
              <a:t>Hỏi</a:t>
            </a:r>
            <a:r>
              <a:rPr lang="en-US" sz="3199" b="1" kern="0" dirty="0">
                <a:solidFill>
                  <a:srgbClr val="FF0000"/>
                </a:solidFill>
                <a:cs typeface="Calibri" panose="020F0502020204030204" pitchFamily="34" charset="0"/>
              </a:rPr>
              <a:t> </a:t>
            </a:r>
            <a:r>
              <a:rPr lang="en-US" sz="3199" b="1" kern="0" dirty="0" err="1">
                <a:solidFill>
                  <a:srgbClr val="FF0000"/>
                </a:solidFill>
                <a:cs typeface="Calibri" panose="020F0502020204030204" pitchFamily="34" charset="0"/>
              </a:rPr>
              <a:t>huyện</a:t>
            </a:r>
            <a:r>
              <a:rPr lang="en-US" sz="3199" b="1" kern="0" dirty="0">
                <a:solidFill>
                  <a:srgbClr val="FF0000"/>
                </a:solidFill>
                <a:cs typeface="Calibri" panose="020F0502020204030204" pitchFamily="34" charset="0"/>
              </a:rPr>
              <a:t> </a:t>
            </a:r>
            <a:r>
              <a:rPr lang="en-US" sz="3199" b="1" kern="0" dirty="0" err="1">
                <a:solidFill>
                  <a:srgbClr val="FF0000"/>
                </a:solidFill>
                <a:cs typeface="Calibri" panose="020F0502020204030204" pitchFamily="34" charset="0"/>
              </a:rPr>
              <a:t>nào</a:t>
            </a:r>
            <a:r>
              <a:rPr lang="en-US" sz="3199" b="1" kern="0" dirty="0">
                <a:solidFill>
                  <a:srgbClr val="FF0000"/>
                </a:solidFill>
                <a:cs typeface="Calibri" panose="020F0502020204030204" pitchFamily="34" charset="0"/>
              </a:rPr>
              <a:t> </a:t>
            </a:r>
            <a:r>
              <a:rPr lang="en-US" sz="3199" b="1" kern="0" dirty="0" err="1">
                <a:solidFill>
                  <a:srgbClr val="FF0000"/>
                </a:solidFill>
                <a:cs typeface="Calibri" panose="020F0502020204030204" pitchFamily="34" charset="0"/>
              </a:rPr>
              <a:t>đông</a:t>
            </a:r>
            <a:r>
              <a:rPr lang="en-US" sz="3199" b="1" kern="0" dirty="0">
                <a:solidFill>
                  <a:srgbClr val="FF0000"/>
                </a:solidFill>
                <a:cs typeface="Calibri" panose="020F0502020204030204" pitchFamily="34" charset="0"/>
              </a:rPr>
              <a:t> </a:t>
            </a:r>
            <a:r>
              <a:rPr lang="en-US" sz="3199" b="1" kern="0" dirty="0" err="1">
                <a:solidFill>
                  <a:srgbClr val="FF0000"/>
                </a:solidFill>
                <a:cs typeface="Calibri" panose="020F0502020204030204" pitchFamily="34" charset="0"/>
              </a:rPr>
              <a:t>dân</a:t>
            </a:r>
            <a:r>
              <a:rPr lang="en-US" sz="3199" b="1" kern="0" dirty="0">
                <a:solidFill>
                  <a:srgbClr val="FF0000"/>
                </a:solidFill>
                <a:cs typeface="Calibri" panose="020F0502020204030204" pitchFamily="34" charset="0"/>
              </a:rPr>
              <a:t> </a:t>
            </a:r>
            <a:r>
              <a:rPr lang="en-US" sz="3199" b="1" kern="0" dirty="0" err="1">
                <a:solidFill>
                  <a:srgbClr val="FF0000"/>
                </a:solidFill>
                <a:cs typeface="Calibri" panose="020F0502020204030204" pitchFamily="34" charset="0"/>
              </a:rPr>
              <a:t>hơn</a:t>
            </a:r>
            <a:r>
              <a:rPr lang="en-US" sz="3199" b="1" kern="0" dirty="0">
                <a:solidFill>
                  <a:srgbClr val="FF0000"/>
                </a:solidFill>
                <a:cs typeface="Calibri" panose="020F0502020204030204" pitchFamily="34" charset="0"/>
              </a:rPr>
              <a:t>?</a:t>
            </a:r>
          </a:p>
        </p:txBody>
      </p:sp>
      <p:pic>
        <p:nvPicPr>
          <p:cNvPr id="4" name="Picture 3">
            <a:extLst>
              <a:ext uri="{FF2B5EF4-FFF2-40B4-BE49-F238E27FC236}">
                <a16:creationId xmlns:a16="http://schemas.microsoft.com/office/drawing/2014/main" xmlns="" id="{5CF018D1-D90A-71AA-3D1A-EE0643DCE88B}"/>
              </a:ext>
            </a:extLst>
          </p:cNvPr>
          <p:cNvPicPr>
            <a:picLocks noChangeAspect="1"/>
          </p:cNvPicPr>
          <p:nvPr/>
        </p:nvPicPr>
        <p:blipFill>
          <a:blip r:embed="rId6"/>
          <a:stretch>
            <a:fillRect/>
          </a:stretch>
        </p:blipFill>
        <p:spPr>
          <a:xfrm>
            <a:off x="246460" y="1835154"/>
            <a:ext cx="4803338" cy="37084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a:extLst>
              <a:ext uri="{FF2B5EF4-FFF2-40B4-BE49-F238E27FC236}">
                <a16:creationId xmlns:a16="http://schemas.microsoft.com/office/drawing/2014/main" xmlns="" id="{46395D0E-A070-ED88-D37A-51EB6EBD1528}"/>
              </a:ext>
            </a:extLst>
          </p:cNvPr>
          <p:cNvSpPr txBox="1"/>
          <p:nvPr/>
        </p:nvSpPr>
        <p:spPr>
          <a:xfrm>
            <a:off x="5122070" y="1962158"/>
            <a:ext cx="3950494" cy="1077218"/>
          </a:xfrm>
          <a:prstGeom prst="rect">
            <a:avLst/>
          </a:prstGeom>
          <a:noFill/>
        </p:spPr>
        <p:txBody>
          <a:bodyPr wrap="square" rtlCol="0">
            <a:spAutoFit/>
          </a:bodyPr>
          <a:lstStyle/>
          <a:p>
            <a:r>
              <a:rPr lang="en-US" sz="3200" b="1" dirty="0">
                <a:solidFill>
                  <a:prstClr val="black"/>
                </a:solidFill>
                <a:highlight>
                  <a:srgbClr val="FFFF00"/>
                </a:highlight>
                <a:latin typeface="Cambria" panose="02040503050406030204" pitchFamily="18" charset="0"/>
                <a:ea typeface="Cambria" panose="02040503050406030204" pitchFamily="18" charset="0"/>
              </a:rPr>
              <a:t>So </a:t>
            </a:r>
            <a:r>
              <a:rPr lang="en-US" sz="3200" b="1" dirty="0" err="1">
                <a:solidFill>
                  <a:prstClr val="black"/>
                </a:solidFill>
                <a:highlight>
                  <a:srgbClr val="FFFF00"/>
                </a:highlight>
                <a:latin typeface="Cambria" panose="02040503050406030204" pitchFamily="18" charset="0"/>
                <a:ea typeface="Cambria" panose="02040503050406030204" pitchFamily="18" charset="0"/>
              </a:rPr>
              <a:t>sánh</a:t>
            </a:r>
            <a:r>
              <a:rPr lang="en-US" sz="3200" b="1" dirty="0">
                <a:solidFill>
                  <a:prstClr val="black"/>
                </a:solidFill>
                <a:highlight>
                  <a:srgbClr val="FFFF00"/>
                </a:highlight>
                <a:latin typeface="Cambria" panose="02040503050406030204" pitchFamily="18" charset="0"/>
                <a:ea typeface="Cambria" panose="02040503050406030204" pitchFamily="18" charset="0"/>
              </a:rPr>
              <a:t> 41 217 </a:t>
            </a:r>
            <a:r>
              <a:rPr lang="en-US" sz="3200" b="1" dirty="0" err="1">
                <a:solidFill>
                  <a:prstClr val="black"/>
                </a:solidFill>
                <a:highlight>
                  <a:srgbClr val="FFFF00"/>
                </a:highlight>
                <a:latin typeface="Cambria" panose="02040503050406030204" pitchFamily="18" charset="0"/>
                <a:ea typeface="Cambria" panose="02040503050406030204" pitchFamily="18" charset="0"/>
              </a:rPr>
              <a:t>và</a:t>
            </a:r>
            <a:r>
              <a:rPr lang="en-US" sz="3200" b="1" dirty="0">
                <a:solidFill>
                  <a:prstClr val="black"/>
                </a:solidFill>
                <a:highlight>
                  <a:srgbClr val="FFFF00"/>
                </a:highlight>
                <a:latin typeface="Cambria" panose="02040503050406030204" pitchFamily="18" charset="0"/>
                <a:ea typeface="Cambria" panose="02040503050406030204" pitchFamily="18" charset="0"/>
              </a:rPr>
              <a:t> 46 616 </a:t>
            </a:r>
          </a:p>
        </p:txBody>
      </p:sp>
      <p:sp>
        <p:nvSpPr>
          <p:cNvPr id="8" name="TextBox 7">
            <a:extLst>
              <a:ext uri="{FF2B5EF4-FFF2-40B4-BE49-F238E27FC236}">
                <a16:creationId xmlns:a16="http://schemas.microsoft.com/office/drawing/2014/main" xmlns="" id="{15572577-9862-86F0-B623-C9AC864AA9C5}"/>
              </a:ext>
            </a:extLst>
          </p:cNvPr>
          <p:cNvSpPr txBox="1"/>
          <p:nvPr/>
        </p:nvSpPr>
        <p:spPr>
          <a:xfrm>
            <a:off x="5193507" y="2724150"/>
            <a:ext cx="3950494" cy="1077218"/>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prstClr val="black"/>
                </a:solidFill>
                <a:latin typeface="Cambria" panose="02040503050406030204" pitchFamily="18" charset="0"/>
                <a:ea typeface="Cambria" panose="02040503050406030204" pitchFamily="18" charset="0"/>
              </a:rPr>
              <a:t>Hai </a:t>
            </a:r>
            <a:r>
              <a:rPr lang="en-US" sz="3200" b="1" dirty="0" err="1">
                <a:solidFill>
                  <a:prstClr val="black"/>
                </a:solidFill>
                <a:latin typeface="Cambria" panose="02040503050406030204" pitchFamily="18" charset="0"/>
                <a:ea typeface="Cambria" panose="02040503050406030204" pitchFamily="18" charset="0"/>
              </a:rPr>
              <a:t>số</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có</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số</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chữ</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số</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bằng</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nhau</a:t>
            </a:r>
            <a:endParaRPr lang="en-US" sz="3200" b="1" dirty="0">
              <a:solidFill>
                <a:prstClr val="black"/>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xmlns="" id="{BC6538F2-66F8-FC58-34A7-1359A3AB8C78}"/>
              </a:ext>
            </a:extLst>
          </p:cNvPr>
          <p:cNvSpPr txBox="1"/>
          <p:nvPr/>
        </p:nvSpPr>
        <p:spPr>
          <a:xfrm>
            <a:off x="5193507" y="3752850"/>
            <a:ext cx="3950494" cy="1569660"/>
          </a:xfrm>
          <a:prstGeom prst="rect">
            <a:avLst/>
          </a:prstGeom>
          <a:noFill/>
        </p:spPr>
        <p:txBody>
          <a:bodyPr wrap="square" rtlCol="0">
            <a:spAutoFit/>
          </a:bodyPr>
          <a:lstStyle/>
          <a:p>
            <a:pPr marL="457200" indent="-457200">
              <a:buFont typeface="Arial" panose="020B0604020202020204" pitchFamily="34" charset="0"/>
              <a:buChar char="•"/>
            </a:pPr>
            <a:r>
              <a:rPr lang="en-US" sz="3200" b="1" dirty="0" err="1">
                <a:solidFill>
                  <a:prstClr val="black"/>
                </a:solidFill>
                <a:latin typeface="Cambria" panose="02040503050406030204" pitchFamily="18" charset="0"/>
                <a:ea typeface="Cambria" panose="02040503050406030204" pitchFamily="18" charset="0"/>
              </a:rPr>
              <a:t>Các</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chữ</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số</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hàng</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chục</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nghìn</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bằng</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nhau</a:t>
            </a:r>
            <a:endParaRPr lang="en-US" sz="3200" b="1" dirty="0">
              <a:solidFill>
                <a:prstClr val="black"/>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xmlns="" id="{25335ED3-91AE-1E54-D331-A9388D832A80}"/>
              </a:ext>
            </a:extLst>
          </p:cNvPr>
          <p:cNvSpPr txBox="1"/>
          <p:nvPr/>
        </p:nvSpPr>
        <p:spPr>
          <a:xfrm>
            <a:off x="5193507" y="4781558"/>
            <a:ext cx="3950494" cy="1077218"/>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prstClr val="black"/>
                </a:solidFill>
                <a:latin typeface="Cambria" panose="02040503050406030204" pitchFamily="18" charset="0"/>
                <a:ea typeface="Cambria" panose="02040503050406030204" pitchFamily="18" charset="0"/>
              </a:rPr>
              <a:t>Ở </a:t>
            </a:r>
            <a:r>
              <a:rPr lang="en-US" sz="3200" b="1" dirty="0" err="1">
                <a:solidFill>
                  <a:prstClr val="black"/>
                </a:solidFill>
                <a:latin typeface="Cambria" panose="02040503050406030204" pitchFamily="18" charset="0"/>
                <a:ea typeface="Cambria" panose="02040503050406030204" pitchFamily="18" charset="0"/>
              </a:rPr>
              <a:t>hàng</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nghìn</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có</a:t>
            </a:r>
            <a:r>
              <a:rPr lang="en-US" sz="3200" b="1" dirty="0">
                <a:solidFill>
                  <a:prstClr val="black"/>
                </a:solidFill>
                <a:latin typeface="Cambria" panose="02040503050406030204" pitchFamily="18" charset="0"/>
                <a:ea typeface="Cambria" panose="02040503050406030204" pitchFamily="18" charset="0"/>
              </a:rPr>
              <a:t> 1 &lt; 6</a:t>
            </a:r>
          </a:p>
        </p:txBody>
      </p:sp>
      <p:sp>
        <p:nvSpPr>
          <p:cNvPr id="11" name="TextBox 10">
            <a:extLst>
              <a:ext uri="{FF2B5EF4-FFF2-40B4-BE49-F238E27FC236}">
                <a16:creationId xmlns:a16="http://schemas.microsoft.com/office/drawing/2014/main" xmlns="" id="{9BF38773-04BD-635A-565F-69F7D63EFCA4}"/>
              </a:ext>
            </a:extLst>
          </p:cNvPr>
          <p:cNvSpPr txBox="1"/>
          <p:nvPr/>
        </p:nvSpPr>
        <p:spPr>
          <a:xfrm>
            <a:off x="5193507" y="5448315"/>
            <a:ext cx="3950494" cy="584775"/>
          </a:xfrm>
          <a:prstGeom prst="rect">
            <a:avLst/>
          </a:prstGeom>
          <a:noFill/>
        </p:spPr>
        <p:txBody>
          <a:bodyPr wrap="square" rtlCol="0">
            <a:spAutoFit/>
          </a:bodyPr>
          <a:lstStyle/>
          <a:p>
            <a:r>
              <a:rPr lang="en-US" sz="3200" b="1" dirty="0" err="1">
                <a:solidFill>
                  <a:prstClr val="black"/>
                </a:solidFill>
                <a:highlight>
                  <a:srgbClr val="FFFF00"/>
                </a:highlight>
                <a:latin typeface="Cambria" panose="02040503050406030204" pitchFamily="18" charset="0"/>
                <a:ea typeface="Cambria" panose="02040503050406030204" pitchFamily="18" charset="0"/>
              </a:rPr>
              <a:t>Vậy</a:t>
            </a:r>
            <a:r>
              <a:rPr lang="en-US" sz="3200" b="1" dirty="0">
                <a:solidFill>
                  <a:prstClr val="black"/>
                </a:solidFill>
                <a:highlight>
                  <a:srgbClr val="FFFF00"/>
                </a:highlight>
                <a:latin typeface="Cambria" panose="02040503050406030204" pitchFamily="18" charset="0"/>
                <a:ea typeface="Cambria" panose="02040503050406030204" pitchFamily="18" charset="0"/>
              </a:rPr>
              <a:t> 41 217 &lt; 46 616 </a:t>
            </a:r>
          </a:p>
        </p:txBody>
      </p:sp>
    </p:spTree>
    <p:extLst>
      <p:ext uri="{BB962C8B-B14F-4D97-AF65-F5344CB8AC3E}">
        <p14:creationId xmlns:p14="http://schemas.microsoft.com/office/powerpoint/2010/main" val="13592426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532717EA-5E1B-34B1-5412-EE153E9114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
            <a:ext cx="9144002" cy="6858001"/>
          </a:xfrm>
          <a:prstGeom prst="rect">
            <a:avLst/>
          </a:prstGeom>
        </p:spPr>
      </p:pic>
      <p:pic>
        <p:nvPicPr>
          <p:cNvPr id="12" name="Picture 2">
            <a:extLst>
              <a:ext uri="{FF2B5EF4-FFF2-40B4-BE49-F238E27FC236}">
                <a16:creationId xmlns:a16="http://schemas.microsoft.com/office/drawing/2014/main" xmlns="" id="{9C978E99-34D5-6033-743A-15B3FBCFA48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l="389" b="14886"/>
          <a:stretch>
            <a:fillRect/>
          </a:stretch>
        </p:blipFill>
        <p:spPr>
          <a:xfrm>
            <a:off x="5" y="215304"/>
            <a:ext cx="9166559" cy="4882297"/>
          </a:xfrm>
          <a:prstGeom prst="rect">
            <a:avLst/>
          </a:prstGeom>
        </p:spPr>
      </p:pic>
      <p:pic>
        <p:nvPicPr>
          <p:cNvPr id="13" name="Picture 4">
            <a:extLst>
              <a:ext uri="{FF2B5EF4-FFF2-40B4-BE49-F238E27FC236}">
                <a16:creationId xmlns:a16="http://schemas.microsoft.com/office/drawing/2014/main" xmlns="" id="{3AC1301A-30BD-ABC0-2B3A-A236CD6804F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r="2945" b="44001"/>
          <a:stretch>
            <a:fillRect/>
          </a:stretch>
        </p:blipFill>
        <p:spPr>
          <a:xfrm>
            <a:off x="4" y="2283967"/>
            <a:ext cx="9166559" cy="4619030"/>
          </a:xfrm>
          <a:prstGeom prst="rect">
            <a:avLst/>
          </a:prstGeom>
        </p:spPr>
      </p:pic>
      <p:sp>
        <p:nvSpPr>
          <p:cNvPr id="14" name="Rectangle: Rounded Corners 13">
            <a:extLst>
              <a:ext uri="{FF2B5EF4-FFF2-40B4-BE49-F238E27FC236}">
                <a16:creationId xmlns:a16="http://schemas.microsoft.com/office/drawing/2014/main" xmlns="" id="{7788A5A4-F40B-A87B-C6DD-A2F8C1CDF426}"/>
              </a:ext>
            </a:extLst>
          </p:cNvPr>
          <p:cNvSpPr/>
          <p:nvPr/>
        </p:nvSpPr>
        <p:spPr>
          <a:xfrm>
            <a:off x="195945" y="215304"/>
            <a:ext cx="8708572" cy="628710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pic>
        <p:nvPicPr>
          <p:cNvPr id="15" name="Picture 5">
            <a:extLst>
              <a:ext uri="{FF2B5EF4-FFF2-40B4-BE49-F238E27FC236}">
                <a16:creationId xmlns:a16="http://schemas.microsoft.com/office/drawing/2014/main" xmlns="" id="{BA2907A9-7D5D-7FC5-A442-1ED45244511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8142340" y="136051"/>
            <a:ext cx="918848" cy="1225130"/>
          </a:xfrm>
          <a:prstGeom prst="rect">
            <a:avLst/>
          </a:prstGeom>
        </p:spPr>
      </p:pic>
      <p:sp>
        <p:nvSpPr>
          <p:cNvPr id="16" name="Rectangle 15">
            <a:extLst>
              <a:ext uri="{FF2B5EF4-FFF2-40B4-BE49-F238E27FC236}">
                <a16:creationId xmlns:a16="http://schemas.microsoft.com/office/drawing/2014/main" xmlns="" id="{C29D38B9-8862-E54D-182F-9EF892928A27}"/>
              </a:ext>
            </a:extLst>
          </p:cNvPr>
          <p:cNvSpPr/>
          <p:nvPr/>
        </p:nvSpPr>
        <p:spPr>
          <a:xfrm>
            <a:off x="7755211" y="1361190"/>
            <a:ext cx="255102" cy="15153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7" name="Rectangle 16">
            <a:extLst>
              <a:ext uri="{FF2B5EF4-FFF2-40B4-BE49-F238E27FC236}">
                <a16:creationId xmlns:a16="http://schemas.microsoft.com/office/drawing/2014/main" xmlns="" id="{6CA3D6A7-883E-FD08-F8A3-6D116555E725}"/>
              </a:ext>
            </a:extLst>
          </p:cNvPr>
          <p:cNvSpPr/>
          <p:nvPr/>
        </p:nvSpPr>
        <p:spPr>
          <a:xfrm>
            <a:off x="6860133" y="3981452"/>
            <a:ext cx="1233004" cy="23416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pic>
        <p:nvPicPr>
          <p:cNvPr id="18" name="Picture 9">
            <a:extLst>
              <a:ext uri="{FF2B5EF4-FFF2-40B4-BE49-F238E27FC236}">
                <a16:creationId xmlns:a16="http://schemas.microsoft.com/office/drawing/2014/main" xmlns="" id="{BEF817EF-9F1E-55F4-90E2-4877D734AAF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8629655" y="1440428"/>
            <a:ext cx="863075" cy="768137"/>
          </a:xfrm>
          <a:prstGeom prst="rect">
            <a:avLst/>
          </a:prstGeom>
        </p:spPr>
      </p:pic>
      <p:pic>
        <p:nvPicPr>
          <p:cNvPr id="19" name="Picture 17">
            <a:extLst>
              <a:ext uri="{FF2B5EF4-FFF2-40B4-BE49-F238E27FC236}">
                <a16:creationId xmlns:a16="http://schemas.microsoft.com/office/drawing/2014/main" xmlns="" id="{96909A96-9758-44E4-BBFD-8FAD1DFA24F9}"/>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flipH="1">
            <a:off x="7800454" y="5465963"/>
            <a:ext cx="1255986" cy="1255986"/>
          </a:xfrm>
          <a:prstGeom prst="rect">
            <a:avLst/>
          </a:prstGeom>
        </p:spPr>
      </p:pic>
      <p:sp>
        <p:nvSpPr>
          <p:cNvPr id="20" name="Rectangle: Rounded Corners 5">
            <a:extLst>
              <a:ext uri="{FF2B5EF4-FFF2-40B4-BE49-F238E27FC236}">
                <a16:creationId xmlns:a16="http://schemas.microsoft.com/office/drawing/2014/main" xmlns="" id="{C529C942-E423-D92D-9DCB-BAA7BB3512CB}"/>
              </a:ext>
            </a:extLst>
          </p:cNvPr>
          <p:cNvSpPr/>
          <p:nvPr/>
        </p:nvSpPr>
        <p:spPr>
          <a:xfrm>
            <a:off x="157043" y="1196231"/>
            <a:ext cx="8829915" cy="5465826"/>
          </a:xfrm>
          <a:prstGeom prst="roundRect">
            <a:avLst>
              <a:gd name="adj" fmla="val 9491"/>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20">
            <a:extLst>
              <a:ext uri="{FF2B5EF4-FFF2-40B4-BE49-F238E27FC236}">
                <a16:creationId xmlns:a16="http://schemas.microsoft.com/office/drawing/2014/main" xmlns="" id="{5AD00351-B129-340E-9C35-FEF5B8FFF473}"/>
              </a:ext>
            </a:extLst>
          </p:cNvPr>
          <p:cNvSpPr/>
          <p:nvPr/>
        </p:nvSpPr>
        <p:spPr>
          <a:xfrm>
            <a:off x="150229" y="3369326"/>
            <a:ext cx="9281636" cy="1169551"/>
          </a:xfrm>
          <a:prstGeom prst="rect">
            <a:avLst/>
          </a:prstGeom>
        </p:spPr>
        <p:txBody>
          <a:bodyPr wrap="square">
            <a:spAutoFit/>
          </a:bodyPr>
          <a:lstStyle/>
          <a:p>
            <a:pPr algn="just"/>
            <a:r>
              <a:rPr lang="en-GB" sz="3500" dirty="0">
                <a:solidFill>
                  <a:srgbClr val="E7E6E6">
                    <a:lumMod val="10000"/>
                  </a:srgbClr>
                </a:solidFill>
                <a:ea typeface="Calibri" panose="020F0502020204030204" pitchFamily="34" charset="0"/>
                <a:cs typeface="Calibri" panose="020F0502020204030204" pitchFamily="34" charset="0"/>
              </a:rPr>
              <a:t>- </a:t>
            </a:r>
            <a:r>
              <a:rPr lang="en-GB" sz="3500" dirty="0" err="1">
                <a:solidFill>
                  <a:srgbClr val="E7E6E6">
                    <a:lumMod val="10000"/>
                  </a:srgbClr>
                </a:solidFill>
                <a:ea typeface="Calibri" panose="020F0502020204030204" pitchFamily="34" charset="0"/>
                <a:cs typeface="Calibri" panose="020F0502020204030204" pitchFamily="34" charset="0"/>
              </a:rPr>
              <a:t>Khi</a:t>
            </a:r>
            <a:r>
              <a:rPr lang="en-GB" sz="3500" dirty="0">
                <a:solidFill>
                  <a:srgbClr val="E7E6E6">
                    <a:lumMod val="10000"/>
                  </a:srgbClr>
                </a:solidFill>
                <a:ea typeface="Calibri" panose="020F0502020204030204" pitchFamily="34" charset="0"/>
                <a:cs typeface="Calibri" panose="020F0502020204030204" pitchFamily="34" charset="0"/>
              </a:rPr>
              <a:t> so </a:t>
            </a:r>
            <a:r>
              <a:rPr lang="en-GB" sz="3500" dirty="0" err="1">
                <a:solidFill>
                  <a:srgbClr val="E7E6E6">
                    <a:lumMod val="10000"/>
                  </a:srgbClr>
                </a:solidFill>
                <a:ea typeface="Calibri" panose="020F0502020204030204" pitchFamily="34" charset="0"/>
                <a:cs typeface="Calibri" panose="020F0502020204030204" pitchFamily="34" charset="0"/>
              </a:rPr>
              <a:t>sánh</a:t>
            </a:r>
            <a:r>
              <a:rPr lang="en-GB" sz="3500" dirty="0">
                <a:solidFill>
                  <a:srgbClr val="E7E6E6">
                    <a:lumMod val="10000"/>
                  </a:srgbClr>
                </a:solidFill>
                <a:ea typeface="Calibri" panose="020F0502020204030204" pitchFamily="34" charset="0"/>
                <a:cs typeface="Calibri" panose="020F0502020204030204" pitchFamily="34" charset="0"/>
              </a:rPr>
              <a:t> </a:t>
            </a:r>
            <a:r>
              <a:rPr lang="en-GB" sz="3500" dirty="0" err="1">
                <a:solidFill>
                  <a:srgbClr val="E7E6E6">
                    <a:lumMod val="10000"/>
                  </a:srgbClr>
                </a:solidFill>
                <a:ea typeface="Calibri" panose="020F0502020204030204" pitchFamily="34" charset="0"/>
                <a:cs typeface="Calibri" panose="020F0502020204030204" pitchFamily="34" charset="0"/>
              </a:rPr>
              <a:t>hai</a:t>
            </a:r>
            <a:r>
              <a:rPr lang="en-GB" sz="3500" dirty="0">
                <a:solidFill>
                  <a:srgbClr val="E7E6E6">
                    <a:lumMod val="10000"/>
                  </a:srgbClr>
                </a:solidFill>
                <a:ea typeface="Calibri" panose="020F0502020204030204" pitchFamily="34" charset="0"/>
                <a:cs typeface="Calibri" panose="020F0502020204030204" pitchFamily="34" charset="0"/>
              </a:rPr>
              <a:t> số </a:t>
            </a:r>
            <a:r>
              <a:rPr lang="en-GB" sz="3500" err="1">
                <a:solidFill>
                  <a:srgbClr val="E7E6E6">
                    <a:lumMod val="10000"/>
                  </a:srgbClr>
                </a:solidFill>
                <a:ea typeface="Calibri" panose="020F0502020204030204" pitchFamily="34" charset="0"/>
                <a:cs typeface="Calibri" panose="020F0502020204030204" pitchFamily="34" charset="0"/>
              </a:rPr>
              <a:t>có</a:t>
            </a:r>
            <a:r>
              <a:rPr lang="en-GB" sz="3500">
                <a:solidFill>
                  <a:srgbClr val="E7E6E6">
                    <a:lumMod val="10000"/>
                  </a:srgbClr>
                </a:solidFill>
                <a:ea typeface="Calibri" panose="020F0502020204030204" pitchFamily="34" charset="0"/>
                <a:cs typeface="Calibri" panose="020F0502020204030204" pitchFamily="34" charset="0"/>
              </a:rPr>
              <a:t>  năm </a:t>
            </a:r>
            <a:r>
              <a:rPr lang="en-GB" sz="3500" dirty="0" err="1">
                <a:solidFill>
                  <a:srgbClr val="E7E6E6">
                    <a:lumMod val="10000"/>
                  </a:srgbClr>
                </a:solidFill>
                <a:ea typeface="Calibri" panose="020F0502020204030204" pitchFamily="34" charset="0"/>
                <a:cs typeface="Calibri" panose="020F0502020204030204" pitchFamily="34" charset="0"/>
              </a:rPr>
              <a:t>chữ</a:t>
            </a:r>
            <a:r>
              <a:rPr lang="en-GB" sz="3500" dirty="0">
                <a:solidFill>
                  <a:srgbClr val="E7E6E6">
                    <a:lumMod val="10000"/>
                  </a:srgbClr>
                </a:solidFill>
                <a:ea typeface="Calibri" panose="020F0502020204030204" pitchFamily="34" charset="0"/>
                <a:cs typeface="Calibri" panose="020F0502020204030204" pitchFamily="34" charset="0"/>
              </a:rPr>
              <a:t> số, ta </a:t>
            </a:r>
            <a:r>
              <a:rPr lang="en-GB" sz="3500" dirty="0" err="1">
                <a:solidFill>
                  <a:srgbClr val="E7E6E6">
                    <a:lumMod val="10000"/>
                  </a:srgbClr>
                </a:solidFill>
                <a:ea typeface="Calibri" panose="020F0502020204030204" pitchFamily="34" charset="0"/>
                <a:cs typeface="Calibri" panose="020F0502020204030204" pitchFamily="34" charset="0"/>
              </a:rPr>
              <a:t>thực</a:t>
            </a:r>
            <a:r>
              <a:rPr lang="en-GB" sz="3500" dirty="0">
                <a:solidFill>
                  <a:srgbClr val="E7E6E6">
                    <a:lumMod val="10000"/>
                  </a:srgbClr>
                </a:solidFill>
                <a:ea typeface="Calibri" panose="020F0502020204030204" pitchFamily="34" charset="0"/>
                <a:cs typeface="Calibri" panose="020F0502020204030204" pitchFamily="34" charset="0"/>
              </a:rPr>
              <a:t> </a:t>
            </a:r>
            <a:r>
              <a:rPr lang="en-GB" sz="3500" dirty="0" err="1">
                <a:solidFill>
                  <a:srgbClr val="E7E6E6">
                    <a:lumMod val="10000"/>
                  </a:srgbClr>
                </a:solidFill>
                <a:ea typeface="Calibri" panose="020F0502020204030204" pitchFamily="34" charset="0"/>
                <a:cs typeface="Calibri" panose="020F0502020204030204" pitchFamily="34" charset="0"/>
              </a:rPr>
              <a:t>hiện</a:t>
            </a:r>
            <a:r>
              <a:rPr lang="en-GB" sz="3500" dirty="0">
                <a:solidFill>
                  <a:srgbClr val="E7E6E6">
                    <a:lumMod val="10000"/>
                  </a:srgbClr>
                </a:solidFill>
                <a:ea typeface="Calibri" panose="020F0502020204030204" pitchFamily="34" charset="0"/>
                <a:cs typeface="Calibri" panose="020F0502020204030204" pitchFamily="34" charset="0"/>
              </a:rPr>
              <a:t> </a:t>
            </a:r>
            <a:r>
              <a:rPr lang="en-GB" sz="3500" dirty="0" err="1">
                <a:solidFill>
                  <a:srgbClr val="E7E6E6">
                    <a:lumMod val="10000"/>
                  </a:srgbClr>
                </a:solidFill>
                <a:ea typeface="Calibri" panose="020F0502020204030204" pitchFamily="34" charset="0"/>
                <a:cs typeface="Calibri" panose="020F0502020204030204" pitchFamily="34" charset="0"/>
              </a:rPr>
              <a:t>như</a:t>
            </a:r>
            <a:r>
              <a:rPr lang="en-GB" sz="3500" dirty="0">
                <a:solidFill>
                  <a:srgbClr val="E7E6E6">
                    <a:lumMod val="10000"/>
                  </a:srgbClr>
                </a:solidFill>
                <a:ea typeface="Calibri" panose="020F0502020204030204" pitchFamily="34" charset="0"/>
                <a:cs typeface="Calibri" panose="020F0502020204030204" pitchFamily="34" charset="0"/>
              </a:rPr>
              <a:t> </a:t>
            </a:r>
            <a:r>
              <a:rPr lang="en-GB" sz="3500" dirty="0" err="1">
                <a:solidFill>
                  <a:srgbClr val="E7E6E6">
                    <a:lumMod val="10000"/>
                  </a:srgbClr>
                </a:solidFill>
                <a:ea typeface="Calibri" panose="020F0502020204030204" pitchFamily="34" charset="0"/>
                <a:cs typeface="Calibri" panose="020F0502020204030204" pitchFamily="34" charset="0"/>
              </a:rPr>
              <a:t>sau</a:t>
            </a:r>
            <a:r>
              <a:rPr lang="en-GB" sz="3500" dirty="0">
                <a:solidFill>
                  <a:srgbClr val="E7E6E6">
                    <a:lumMod val="10000"/>
                  </a:srgbClr>
                </a:solidFill>
                <a:ea typeface="Calibri" panose="020F0502020204030204" pitchFamily="34" charset="0"/>
                <a:cs typeface="Calibri" panose="020F0502020204030204" pitchFamily="34" charset="0"/>
              </a:rPr>
              <a:t>:</a:t>
            </a:r>
            <a:endParaRPr lang="en-US" sz="3500" dirty="0">
              <a:solidFill>
                <a:srgbClr val="E7E6E6">
                  <a:lumMod val="10000"/>
                </a:srgbClr>
              </a:solidFill>
            </a:endParaRPr>
          </a:p>
        </p:txBody>
      </p:sp>
      <p:grpSp>
        <p:nvGrpSpPr>
          <p:cNvPr id="22" name="Group 21">
            <a:extLst>
              <a:ext uri="{FF2B5EF4-FFF2-40B4-BE49-F238E27FC236}">
                <a16:creationId xmlns:a16="http://schemas.microsoft.com/office/drawing/2014/main" xmlns="" id="{DE5C81D1-7D2B-53EC-1A82-9AABFD37CE7E}"/>
              </a:ext>
            </a:extLst>
          </p:cNvPr>
          <p:cNvGrpSpPr/>
          <p:nvPr/>
        </p:nvGrpSpPr>
        <p:grpSpPr>
          <a:xfrm>
            <a:off x="1086935" y="717137"/>
            <a:ext cx="2635424" cy="3287460"/>
            <a:chOff x="1541230" y="1272163"/>
            <a:chExt cx="3513898" cy="3287460"/>
          </a:xfrm>
        </p:grpSpPr>
        <p:sp>
          <p:nvSpPr>
            <p:cNvPr id="23" name="TextBox 16">
              <a:extLst>
                <a:ext uri="{FF2B5EF4-FFF2-40B4-BE49-F238E27FC236}">
                  <a16:creationId xmlns:a16="http://schemas.microsoft.com/office/drawing/2014/main" xmlns="" id="{895A67E5-42B7-D049-9C0C-E2C347AA6E91}"/>
                </a:ext>
              </a:extLst>
            </p:cNvPr>
            <p:cNvSpPr txBox="1"/>
            <p:nvPr/>
          </p:nvSpPr>
          <p:spPr>
            <a:xfrm>
              <a:off x="1541230" y="1272163"/>
              <a:ext cx="3513898" cy="2246769"/>
            </a:xfrm>
            <a:prstGeom prst="rect">
              <a:avLst/>
            </a:prstGeom>
            <a:noFill/>
          </p:spPr>
          <p:txBody>
            <a:bodyPr wrap="square" rtlCol="0">
              <a:spAutoFit/>
            </a:bodyPr>
            <a:lstStyle/>
            <a:p>
              <a:pPr algn="ctr"/>
              <a:r>
                <a:rPr lang="en-US" sz="7000" b="1" dirty="0">
                  <a:solidFill>
                    <a:srgbClr val="E7E6E6">
                      <a:lumMod val="25000"/>
                    </a:srgbClr>
                  </a:solidFill>
                </a:rPr>
                <a:t>4 1 217</a:t>
              </a:r>
              <a:endParaRPr lang="vi-VN" sz="7000" b="1" dirty="0">
                <a:solidFill>
                  <a:srgbClr val="E7E6E6">
                    <a:lumMod val="25000"/>
                  </a:srgbClr>
                </a:solidFill>
              </a:endParaRPr>
            </a:p>
          </p:txBody>
        </p:sp>
        <p:sp>
          <p:nvSpPr>
            <p:cNvPr id="25" name="TextBox 24">
              <a:extLst>
                <a:ext uri="{FF2B5EF4-FFF2-40B4-BE49-F238E27FC236}">
                  <a16:creationId xmlns:a16="http://schemas.microsoft.com/office/drawing/2014/main" xmlns="" id="{FC24C918-AE16-3B3C-812D-AC4E0A1C7E52}"/>
                </a:ext>
              </a:extLst>
            </p:cNvPr>
            <p:cNvSpPr txBox="1"/>
            <p:nvPr/>
          </p:nvSpPr>
          <p:spPr>
            <a:xfrm>
              <a:off x="1740926" y="2312854"/>
              <a:ext cx="3101733" cy="2246769"/>
            </a:xfrm>
            <a:prstGeom prst="rect">
              <a:avLst/>
            </a:prstGeom>
            <a:noFill/>
          </p:spPr>
          <p:txBody>
            <a:bodyPr wrap="square" rtlCol="0">
              <a:spAutoFit/>
            </a:bodyPr>
            <a:lstStyle/>
            <a:p>
              <a:pPr algn="ctr"/>
              <a:r>
                <a:rPr lang="en-US" sz="7000" b="1" dirty="0">
                  <a:solidFill>
                    <a:srgbClr val="E7E6E6">
                      <a:lumMod val="25000"/>
                    </a:srgbClr>
                  </a:solidFill>
                </a:rPr>
                <a:t>4 6 616</a:t>
              </a:r>
              <a:endParaRPr lang="vi-VN" sz="7000" b="1" dirty="0">
                <a:solidFill>
                  <a:srgbClr val="E7E6E6">
                    <a:lumMod val="25000"/>
                  </a:srgbClr>
                </a:solidFill>
              </a:endParaRPr>
            </a:p>
          </p:txBody>
        </p:sp>
      </p:grpSp>
      <p:sp>
        <p:nvSpPr>
          <p:cNvPr id="26" name="Rectangle 25">
            <a:extLst>
              <a:ext uri="{FF2B5EF4-FFF2-40B4-BE49-F238E27FC236}">
                <a16:creationId xmlns:a16="http://schemas.microsoft.com/office/drawing/2014/main" xmlns="" id="{8A67EA56-7A55-A462-BEFA-ED4DD40BF317}"/>
              </a:ext>
            </a:extLst>
          </p:cNvPr>
          <p:cNvSpPr/>
          <p:nvPr/>
        </p:nvSpPr>
        <p:spPr>
          <a:xfrm>
            <a:off x="154470" y="4019009"/>
            <a:ext cx="8775868" cy="1169551"/>
          </a:xfrm>
          <a:prstGeom prst="rect">
            <a:avLst/>
          </a:prstGeom>
        </p:spPr>
        <p:txBody>
          <a:bodyPr wrap="square">
            <a:spAutoFit/>
          </a:bodyPr>
          <a:lstStyle/>
          <a:p>
            <a:pPr algn="just"/>
            <a:r>
              <a:rPr lang="en-GB" sz="3500" i="1" dirty="0">
                <a:solidFill>
                  <a:srgbClr val="E7E6E6">
                    <a:lumMod val="10000"/>
                  </a:srgbClr>
                </a:solidFill>
                <a:ea typeface="Calibri" panose="020F0502020204030204" pitchFamily="34" charset="0"/>
                <a:cs typeface="Calibri" panose="020F0502020204030204" pitchFamily="34" charset="0"/>
              </a:rPr>
              <a:t>+ So </a:t>
            </a:r>
            <a:r>
              <a:rPr lang="en-GB" sz="3500" i="1" dirty="0" err="1">
                <a:solidFill>
                  <a:srgbClr val="E7E6E6">
                    <a:lumMod val="10000"/>
                  </a:srgbClr>
                </a:solidFill>
                <a:ea typeface="Calibri" panose="020F0502020204030204" pitchFamily="34" charset="0"/>
                <a:cs typeface="Calibri" panose="020F0502020204030204" pitchFamily="34" charset="0"/>
              </a:rPr>
              <a:t>sánh</a:t>
            </a:r>
            <a:r>
              <a:rPr lang="en-GB" sz="3500" i="1" dirty="0">
                <a:solidFill>
                  <a:srgbClr val="E7E6E6">
                    <a:lumMod val="10000"/>
                  </a:srgbClr>
                </a:solidFill>
                <a:ea typeface="Calibri" panose="020F0502020204030204" pitchFamily="34" charset="0"/>
                <a:cs typeface="Calibri" panose="020F0502020204030204" pitchFamily="34" charset="0"/>
              </a:rPr>
              <a:t> </a:t>
            </a:r>
            <a:r>
              <a:rPr lang="en-GB" sz="3500" i="1" dirty="0" err="1">
                <a:solidFill>
                  <a:srgbClr val="E7E6E6">
                    <a:lumMod val="10000"/>
                  </a:srgbClr>
                </a:solidFill>
                <a:ea typeface="Calibri" panose="020F0502020204030204" pitchFamily="34" charset="0"/>
                <a:cs typeface="Calibri" panose="020F0502020204030204" pitchFamily="34" charset="0"/>
              </a:rPr>
              <a:t>từng</a:t>
            </a:r>
            <a:r>
              <a:rPr lang="en-GB" sz="3500" i="1" dirty="0">
                <a:solidFill>
                  <a:srgbClr val="E7E6E6">
                    <a:lumMod val="10000"/>
                  </a:srgbClr>
                </a:solidFill>
                <a:ea typeface="Calibri" panose="020F0502020204030204" pitchFamily="34" charset="0"/>
                <a:cs typeface="Calibri" panose="020F0502020204030204" pitchFamily="34" charset="0"/>
              </a:rPr>
              <a:t> </a:t>
            </a:r>
            <a:r>
              <a:rPr lang="en-GB" sz="3500" i="1" dirty="0" err="1">
                <a:solidFill>
                  <a:srgbClr val="E7E6E6">
                    <a:lumMod val="10000"/>
                  </a:srgbClr>
                </a:solidFill>
                <a:ea typeface="Calibri" panose="020F0502020204030204" pitchFamily="34" charset="0"/>
                <a:cs typeface="Calibri" panose="020F0502020204030204" pitchFamily="34" charset="0"/>
              </a:rPr>
              <a:t>cặp</a:t>
            </a:r>
            <a:r>
              <a:rPr lang="en-GB" sz="3500" i="1" dirty="0">
                <a:solidFill>
                  <a:srgbClr val="E7E6E6">
                    <a:lumMod val="10000"/>
                  </a:srgbClr>
                </a:solidFill>
                <a:ea typeface="Calibri" panose="020F0502020204030204" pitchFamily="34" charset="0"/>
                <a:cs typeface="Calibri" panose="020F0502020204030204" pitchFamily="34" charset="0"/>
              </a:rPr>
              <a:t> </a:t>
            </a:r>
            <a:r>
              <a:rPr lang="en-GB" sz="3500" i="1" dirty="0" err="1">
                <a:solidFill>
                  <a:srgbClr val="E7E6E6">
                    <a:lumMod val="10000"/>
                  </a:srgbClr>
                </a:solidFill>
                <a:ea typeface="Calibri" panose="020F0502020204030204" pitchFamily="34" charset="0"/>
                <a:cs typeface="Calibri" panose="020F0502020204030204" pitchFamily="34" charset="0"/>
              </a:rPr>
              <a:t>chữ</a:t>
            </a:r>
            <a:r>
              <a:rPr lang="en-GB" sz="3500" i="1" dirty="0">
                <a:solidFill>
                  <a:srgbClr val="E7E6E6">
                    <a:lumMod val="10000"/>
                  </a:srgbClr>
                </a:solidFill>
                <a:ea typeface="Calibri" panose="020F0502020204030204" pitchFamily="34" charset="0"/>
                <a:cs typeface="Calibri" panose="020F0502020204030204" pitchFamily="34" charset="0"/>
              </a:rPr>
              <a:t> số ở </a:t>
            </a:r>
            <a:r>
              <a:rPr lang="en-GB" sz="3500" i="1" dirty="0" err="1">
                <a:solidFill>
                  <a:srgbClr val="E7E6E6">
                    <a:lumMod val="10000"/>
                  </a:srgbClr>
                </a:solidFill>
                <a:ea typeface="Calibri" panose="020F0502020204030204" pitchFamily="34" charset="0"/>
                <a:cs typeface="Calibri" panose="020F0502020204030204" pitchFamily="34" charset="0"/>
              </a:rPr>
              <a:t>cùng</a:t>
            </a:r>
            <a:r>
              <a:rPr lang="en-GB" sz="3500" i="1" dirty="0">
                <a:solidFill>
                  <a:srgbClr val="E7E6E6">
                    <a:lumMod val="10000"/>
                  </a:srgbClr>
                </a:solidFill>
                <a:ea typeface="Calibri" panose="020F0502020204030204" pitchFamily="34" charset="0"/>
                <a:cs typeface="Calibri" panose="020F0502020204030204" pitchFamily="34" charset="0"/>
              </a:rPr>
              <a:t> </a:t>
            </a:r>
            <a:r>
              <a:rPr lang="en-GB" sz="3500" i="1" dirty="0" err="1">
                <a:solidFill>
                  <a:srgbClr val="E7E6E6">
                    <a:lumMod val="10000"/>
                  </a:srgbClr>
                </a:solidFill>
                <a:ea typeface="Calibri" panose="020F0502020204030204" pitchFamily="34" charset="0"/>
                <a:cs typeface="Calibri" panose="020F0502020204030204" pitchFamily="34" charset="0"/>
              </a:rPr>
              <a:t>một</a:t>
            </a:r>
            <a:r>
              <a:rPr lang="en-GB" sz="3500" i="1" dirty="0">
                <a:solidFill>
                  <a:srgbClr val="E7E6E6">
                    <a:lumMod val="10000"/>
                  </a:srgbClr>
                </a:solidFill>
                <a:ea typeface="Calibri" panose="020F0502020204030204" pitchFamily="34" charset="0"/>
                <a:cs typeface="Calibri" panose="020F0502020204030204" pitchFamily="34" charset="0"/>
              </a:rPr>
              <a:t> </a:t>
            </a:r>
            <a:r>
              <a:rPr lang="en-GB" sz="3500" i="1" dirty="0" err="1">
                <a:solidFill>
                  <a:srgbClr val="E7E6E6">
                    <a:lumMod val="10000"/>
                  </a:srgbClr>
                </a:solidFill>
                <a:ea typeface="Calibri" panose="020F0502020204030204" pitchFamily="34" charset="0"/>
                <a:cs typeface="Calibri" panose="020F0502020204030204" pitchFamily="34" charset="0"/>
              </a:rPr>
              <a:t>hàng</a:t>
            </a:r>
            <a:r>
              <a:rPr lang="en-GB" sz="3500" i="1" dirty="0">
                <a:solidFill>
                  <a:srgbClr val="E7E6E6">
                    <a:lumMod val="10000"/>
                  </a:srgbClr>
                </a:solidFill>
                <a:ea typeface="Calibri" panose="020F0502020204030204" pitchFamily="34" charset="0"/>
                <a:cs typeface="Calibri" panose="020F0502020204030204" pitchFamily="34" charset="0"/>
              </a:rPr>
              <a:t>, </a:t>
            </a:r>
            <a:r>
              <a:rPr lang="en-GB" sz="3500" i="1" dirty="0" err="1">
                <a:solidFill>
                  <a:srgbClr val="E7E6E6">
                    <a:lumMod val="10000"/>
                  </a:srgbClr>
                </a:solidFill>
                <a:ea typeface="Calibri" panose="020F0502020204030204" pitchFamily="34" charset="0"/>
                <a:cs typeface="Calibri" panose="020F0502020204030204" pitchFamily="34" charset="0"/>
              </a:rPr>
              <a:t>kể</a:t>
            </a:r>
            <a:r>
              <a:rPr lang="en-GB" sz="3500" i="1" dirty="0">
                <a:solidFill>
                  <a:srgbClr val="E7E6E6">
                    <a:lumMod val="10000"/>
                  </a:srgbClr>
                </a:solidFill>
                <a:ea typeface="Calibri" panose="020F0502020204030204" pitchFamily="34" charset="0"/>
                <a:cs typeface="Calibri" panose="020F0502020204030204" pitchFamily="34" charset="0"/>
              </a:rPr>
              <a:t> </a:t>
            </a:r>
            <a:r>
              <a:rPr lang="en-GB" sz="3500" i="1" dirty="0" err="1">
                <a:solidFill>
                  <a:srgbClr val="E7E6E6">
                    <a:lumMod val="10000"/>
                  </a:srgbClr>
                </a:solidFill>
                <a:ea typeface="Calibri" panose="020F0502020204030204" pitchFamily="34" charset="0"/>
                <a:cs typeface="Calibri" panose="020F0502020204030204" pitchFamily="34" charset="0"/>
              </a:rPr>
              <a:t>từ</a:t>
            </a:r>
            <a:r>
              <a:rPr lang="en-GB" sz="3500" i="1" dirty="0">
                <a:solidFill>
                  <a:srgbClr val="E7E6E6">
                    <a:lumMod val="10000"/>
                  </a:srgbClr>
                </a:solidFill>
                <a:ea typeface="Calibri" panose="020F0502020204030204" pitchFamily="34" charset="0"/>
                <a:cs typeface="Calibri" panose="020F0502020204030204" pitchFamily="34" charset="0"/>
              </a:rPr>
              <a:t> </a:t>
            </a:r>
            <a:r>
              <a:rPr lang="en-GB" sz="3500" i="1" dirty="0" err="1">
                <a:solidFill>
                  <a:srgbClr val="E7E6E6">
                    <a:lumMod val="10000"/>
                  </a:srgbClr>
                </a:solidFill>
                <a:ea typeface="Calibri" panose="020F0502020204030204" pitchFamily="34" charset="0"/>
                <a:cs typeface="Calibri" panose="020F0502020204030204" pitchFamily="34" charset="0"/>
              </a:rPr>
              <a:t>trái</a:t>
            </a:r>
            <a:r>
              <a:rPr lang="en-GB" sz="3500" i="1" dirty="0">
                <a:solidFill>
                  <a:srgbClr val="E7E6E6">
                    <a:lumMod val="10000"/>
                  </a:srgbClr>
                </a:solidFill>
                <a:ea typeface="Calibri" panose="020F0502020204030204" pitchFamily="34" charset="0"/>
                <a:cs typeface="Calibri" panose="020F0502020204030204" pitchFamily="34" charset="0"/>
              </a:rPr>
              <a:t> sang </a:t>
            </a:r>
            <a:r>
              <a:rPr lang="en-GB" sz="3500" i="1" dirty="0" err="1">
                <a:solidFill>
                  <a:srgbClr val="E7E6E6">
                    <a:lumMod val="10000"/>
                  </a:srgbClr>
                </a:solidFill>
                <a:ea typeface="Calibri" panose="020F0502020204030204" pitchFamily="34" charset="0"/>
                <a:cs typeface="Calibri" panose="020F0502020204030204" pitchFamily="34" charset="0"/>
              </a:rPr>
              <a:t>phải</a:t>
            </a:r>
            <a:r>
              <a:rPr lang="en-GB" sz="3500" i="1" dirty="0">
                <a:solidFill>
                  <a:srgbClr val="E7E6E6">
                    <a:lumMod val="10000"/>
                  </a:srgbClr>
                </a:solidFill>
                <a:ea typeface="Calibri" panose="020F0502020204030204" pitchFamily="34" charset="0"/>
                <a:cs typeface="Calibri" panose="020F0502020204030204" pitchFamily="34" charset="0"/>
              </a:rPr>
              <a:t>. </a:t>
            </a:r>
            <a:r>
              <a:rPr lang="en-GB" sz="3500" b="1" dirty="0">
                <a:solidFill>
                  <a:srgbClr val="E7E6E6">
                    <a:lumMod val="10000"/>
                  </a:srgbClr>
                </a:solidFill>
                <a:ea typeface="Calibri" panose="020F0502020204030204" pitchFamily="34" charset="0"/>
                <a:cs typeface="Calibri" panose="020F0502020204030204" pitchFamily="34" charset="0"/>
              </a:rPr>
              <a:t>(4 = 4)</a:t>
            </a:r>
            <a:endParaRPr lang="en-US" sz="3500" b="1" dirty="0">
              <a:solidFill>
                <a:srgbClr val="E7E6E6">
                  <a:lumMod val="10000"/>
                </a:srgbClr>
              </a:solidFill>
            </a:endParaRPr>
          </a:p>
        </p:txBody>
      </p:sp>
      <p:sp>
        <p:nvSpPr>
          <p:cNvPr id="27" name="TextBox 16">
            <a:extLst>
              <a:ext uri="{FF2B5EF4-FFF2-40B4-BE49-F238E27FC236}">
                <a16:creationId xmlns:a16="http://schemas.microsoft.com/office/drawing/2014/main" xmlns="" id="{04554EBF-557A-6016-6022-3DE66F13FA81}"/>
              </a:ext>
            </a:extLst>
          </p:cNvPr>
          <p:cNvSpPr txBox="1"/>
          <p:nvPr/>
        </p:nvSpPr>
        <p:spPr>
          <a:xfrm>
            <a:off x="1194146" y="739654"/>
            <a:ext cx="767112" cy="1169551"/>
          </a:xfrm>
          <a:prstGeom prst="rect">
            <a:avLst/>
          </a:prstGeom>
          <a:noFill/>
        </p:spPr>
        <p:txBody>
          <a:bodyPr wrap="square" rtlCol="0">
            <a:spAutoFit/>
          </a:bodyPr>
          <a:lstStyle/>
          <a:p>
            <a:pPr algn="ctr"/>
            <a:r>
              <a:rPr lang="en-US" sz="7000" b="1" dirty="0">
                <a:solidFill>
                  <a:srgbClr val="0070C0"/>
                </a:solidFill>
              </a:rPr>
              <a:t>4</a:t>
            </a:r>
            <a:endParaRPr lang="vi-VN" sz="7000" b="1" dirty="0">
              <a:solidFill>
                <a:srgbClr val="0070C0"/>
              </a:solidFill>
            </a:endParaRPr>
          </a:p>
        </p:txBody>
      </p:sp>
      <p:sp>
        <p:nvSpPr>
          <p:cNvPr id="28" name="TextBox 16">
            <a:extLst>
              <a:ext uri="{FF2B5EF4-FFF2-40B4-BE49-F238E27FC236}">
                <a16:creationId xmlns:a16="http://schemas.microsoft.com/office/drawing/2014/main" xmlns="" id="{96A32FCF-159C-DF68-FF16-03EE051F7059}"/>
              </a:ext>
            </a:extLst>
          </p:cNvPr>
          <p:cNvSpPr txBox="1"/>
          <p:nvPr/>
        </p:nvSpPr>
        <p:spPr>
          <a:xfrm>
            <a:off x="1194146" y="1766807"/>
            <a:ext cx="767112" cy="1169551"/>
          </a:xfrm>
          <a:prstGeom prst="rect">
            <a:avLst/>
          </a:prstGeom>
          <a:noFill/>
        </p:spPr>
        <p:txBody>
          <a:bodyPr wrap="square" rtlCol="0">
            <a:spAutoFit/>
          </a:bodyPr>
          <a:lstStyle/>
          <a:p>
            <a:pPr algn="ctr"/>
            <a:r>
              <a:rPr lang="en-US" sz="7000" b="1" dirty="0">
                <a:solidFill>
                  <a:srgbClr val="0070C0"/>
                </a:solidFill>
              </a:rPr>
              <a:t>4</a:t>
            </a:r>
            <a:endParaRPr lang="vi-VN" sz="7000" b="1" dirty="0">
              <a:solidFill>
                <a:srgbClr val="0070C0"/>
              </a:solidFill>
            </a:endParaRPr>
          </a:p>
        </p:txBody>
      </p:sp>
      <p:sp>
        <p:nvSpPr>
          <p:cNvPr id="29" name="TextBox 16">
            <a:extLst>
              <a:ext uri="{FF2B5EF4-FFF2-40B4-BE49-F238E27FC236}">
                <a16:creationId xmlns:a16="http://schemas.microsoft.com/office/drawing/2014/main" xmlns="" id="{9DC79F3B-5F95-FD58-E560-EF693A603517}"/>
              </a:ext>
            </a:extLst>
          </p:cNvPr>
          <p:cNvSpPr txBox="1"/>
          <p:nvPr/>
        </p:nvSpPr>
        <p:spPr>
          <a:xfrm>
            <a:off x="1697907" y="723089"/>
            <a:ext cx="767112" cy="1169551"/>
          </a:xfrm>
          <a:prstGeom prst="rect">
            <a:avLst/>
          </a:prstGeom>
          <a:noFill/>
        </p:spPr>
        <p:txBody>
          <a:bodyPr wrap="square" rtlCol="0">
            <a:spAutoFit/>
          </a:bodyPr>
          <a:lstStyle/>
          <a:p>
            <a:pPr algn="ctr"/>
            <a:r>
              <a:rPr lang="en-US" sz="7000" b="1" dirty="0">
                <a:solidFill>
                  <a:srgbClr val="FE5E5E"/>
                </a:solidFill>
              </a:rPr>
              <a:t>1</a:t>
            </a:r>
            <a:endParaRPr lang="vi-VN" sz="7000" b="1" dirty="0">
              <a:solidFill>
                <a:srgbClr val="FE5E5E"/>
              </a:solidFill>
            </a:endParaRPr>
          </a:p>
        </p:txBody>
      </p:sp>
      <p:sp>
        <p:nvSpPr>
          <p:cNvPr id="30" name="TextBox 16">
            <a:extLst>
              <a:ext uri="{FF2B5EF4-FFF2-40B4-BE49-F238E27FC236}">
                <a16:creationId xmlns:a16="http://schemas.microsoft.com/office/drawing/2014/main" xmlns="" id="{A30DE081-5554-E674-BB54-91252BE00BD0}"/>
              </a:ext>
            </a:extLst>
          </p:cNvPr>
          <p:cNvSpPr txBox="1"/>
          <p:nvPr/>
        </p:nvSpPr>
        <p:spPr>
          <a:xfrm>
            <a:off x="1665624" y="1782005"/>
            <a:ext cx="767112" cy="1169551"/>
          </a:xfrm>
          <a:prstGeom prst="rect">
            <a:avLst/>
          </a:prstGeom>
          <a:noFill/>
        </p:spPr>
        <p:txBody>
          <a:bodyPr wrap="square" rtlCol="0">
            <a:spAutoFit/>
          </a:bodyPr>
          <a:lstStyle/>
          <a:p>
            <a:pPr algn="ctr"/>
            <a:r>
              <a:rPr lang="en-US" sz="7000" b="1" dirty="0">
                <a:solidFill>
                  <a:srgbClr val="FE5E5E"/>
                </a:solidFill>
              </a:rPr>
              <a:t>6</a:t>
            </a:r>
            <a:endParaRPr lang="vi-VN" sz="7000" b="1" dirty="0">
              <a:solidFill>
                <a:srgbClr val="FE5E5E"/>
              </a:solidFill>
            </a:endParaRPr>
          </a:p>
        </p:txBody>
      </p:sp>
      <p:sp>
        <p:nvSpPr>
          <p:cNvPr id="31" name="Rectangle 30">
            <a:extLst>
              <a:ext uri="{FF2B5EF4-FFF2-40B4-BE49-F238E27FC236}">
                <a16:creationId xmlns:a16="http://schemas.microsoft.com/office/drawing/2014/main" xmlns="" id="{EAEDFECA-DDB5-FFED-E62C-0E87A3827F0F}"/>
              </a:ext>
            </a:extLst>
          </p:cNvPr>
          <p:cNvSpPr/>
          <p:nvPr/>
        </p:nvSpPr>
        <p:spPr>
          <a:xfrm>
            <a:off x="232992" y="5171169"/>
            <a:ext cx="8775868" cy="1738938"/>
          </a:xfrm>
          <a:prstGeom prst="rect">
            <a:avLst/>
          </a:prstGeom>
        </p:spPr>
        <p:txBody>
          <a:bodyPr wrap="square">
            <a:spAutoFit/>
          </a:bodyPr>
          <a:lstStyle/>
          <a:p>
            <a:pPr algn="just"/>
            <a:r>
              <a:rPr lang="en-GB" sz="3500" i="1" dirty="0">
                <a:solidFill>
                  <a:srgbClr val="E7E6E6">
                    <a:lumMod val="10000"/>
                  </a:srgbClr>
                </a:solidFill>
                <a:ea typeface="Calibri" panose="020F0502020204030204" pitchFamily="34" charset="0"/>
                <a:cs typeface="Calibri" panose="020F0502020204030204" pitchFamily="34" charset="0"/>
              </a:rPr>
              <a:t>+ </a:t>
            </a:r>
            <a:r>
              <a:rPr lang="en-GB" sz="3500" i="1" dirty="0" err="1">
                <a:solidFill>
                  <a:srgbClr val="E7E6E6">
                    <a:lumMod val="10000"/>
                  </a:srgbClr>
                </a:solidFill>
                <a:ea typeface="Calibri" panose="020F0502020204030204" pitchFamily="34" charset="0"/>
                <a:cs typeface="Calibri" panose="020F0502020204030204" pitchFamily="34" charset="0"/>
              </a:rPr>
              <a:t>Cặp</a:t>
            </a:r>
            <a:r>
              <a:rPr lang="en-GB" sz="3500" i="1" dirty="0">
                <a:solidFill>
                  <a:srgbClr val="E7E6E6">
                    <a:lumMod val="10000"/>
                  </a:srgbClr>
                </a:solidFill>
                <a:ea typeface="Calibri" panose="020F0502020204030204" pitchFamily="34" charset="0"/>
                <a:cs typeface="Calibri" panose="020F0502020204030204" pitchFamily="34" charset="0"/>
              </a:rPr>
              <a:t> </a:t>
            </a:r>
            <a:r>
              <a:rPr lang="en-GB" sz="3500" i="1" dirty="0" err="1">
                <a:solidFill>
                  <a:srgbClr val="E7E6E6">
                    <a:lumMod val="10000"/>
                  </a:srgbClr>
                </a:solidFill>
                <a:ea typeface="Calibri" panose="020F0502020204030204" pitchFamily="34" charset="0"/>
                <a:cs typeface="Calibri" panose="020F0502020204030204" pitchFamily="34" charset="0"/>
              </a:rPr>
              <a:t>chữ</a:t>
            </a:r>
            <a:r>
              <a:rPr lang="en-GB" sz="3500" i="1" dirty="0">
                <a:solidFill>
                  <a:srgbClr val="E7E6E6">
                    <a:lumMod val="10000"/>
                  </a:srgbClr>
                </a:solidFill>
                <a:ea typeface="Calibri" panose="020F0502020204030204" pitchFamily="34" charset="0"/>
                <a:cs typeface="Calibri" panose="020F0502020204030204" pitchFamily="34" charset="0"/>
              </a:rPr>
              <a:t> số </a:t>
            </a:r>
            <a:r>
              <a:rPr lang="en-GB" sz="3500" i="1" dirty="0" err="1">
                <a:solidFill>
                  <a:srgbClr val="E7E6E6">
                    <a:lumMod val="10000"/>
                  </a:srgbClr>
                </a:solidFill>
                <a:ea typeface="Calibri" panose="020F0502020204030204" pitchFamily="34" charset="0"/>
                <a:cs typeface="Calibri" panose="020F0502020204030204" pitchFamily="34" charset="0"/>
              </a:rPr>
              <a:t>đầu</a:t>
            </a:r>
            <a:r>
              <a:rPr lang="en-GB" sz="3500" i="1" dirty="0">
                <a:solidFill>
                  <a:srgbClr val="E7E6E6">
                    <a:lumMod val="10000"/>
                  </a:srgbClr>
                </a:solidFill>
                <a:ea typeface="Calibri" panose="020F0502020204030204" pitchFamily="34" charset="0"/>
                <a:cs typeface="Calibri" panose="020F0502020204030204" pitchFamily="34" charset="0"/>
              </a:rPr>
              <a:t> </a:t>
            </a:r>
            <a:r>
              <a:rPr lang="en-GB" sz="3500" i="1" dirty="0" err="1">
                <a:solidFill>
                  <a:srgbClr val="E7E6E6">
                    <a:lumMod val="10000"/>
                  </a:srgbClr>
                </a:solidFill>
                <a:ea typeface="Calibri" panose="020F0502020204030204" pitchFamily="34" charset="0"/>
                <a:cs typeface="Calibri" panose="020F0502020204030204" pitchFamily="34" charset="0"/>
              </a:rPr>
              <a:t>tiên</a:t>
            </a:r>
            <a:r>
              <a:rPr lang="en-GB" sz="3500" i="1" dirty="0">
                <a:solidFill>
                  <a:srgbClr val="E7E6E6">
                    <a:lumMod val="10000"/>
                  </a:srgbClr>
                </a:solidFill>
                <a:ea typeface="Calibri" panose="020F0502020204030204" pitchFamily="34" charset="0"/>
                <a:cs typeface="Calibri" panose="020F0502020204030204" pitchFamily="34" charset="0"/>
              </a:rPr>
              <a:t> </a:t>
            </a:r>
            <a:r>
              <a:rPr lang="en-GB" sz="3500" i="1" dirty="0" err="1">
                <a:solidFill>
                  <a:srgbClr val="E7E6E6">
                    <a:lumMod val="10000"/>
                  </a:srgbClr>
                </a:solidFill>
                <a:ea typeface="Calibri" panose="020F0502020204030204" pitchFamily="34" charset="0"/>
                <a:cs typeface="Calibri" panose="020F0502020204030204" pitchFamily="34" charset="0"/>
              </a:rPr>
              <a:t>khác</a:t>
            </a:r>
            <a:r>
              <a:rPr lang="en-GB" sz="3500" i="1" dirty="0">
                <a:solidFill>
                  <a:srgbClr val="E7E6E6">
                    <a:lumMod val="10000"/>
                  </a:srgbClr>
                </a:solidFill>
                <a:ea typeface="Calibri" panose="020F0502020204030204" pitchFamily="34" charset="0"/>
                <a:cs typeface="Calibri" panose="020F0502020204030204" pitchFamily="34" charset="0"/>
              </a:rPr>
              <a:t> </a:t>
            </a:r>
            <a:r>
              <a:rPr lang="en-GB" sz="3500" i="1" dirty="0" err="1">
                <a:solidFill>
                  <a:srgbClr val="E7E6E6">
                    <a:lumMod val="10000"/>
                  </a:srgbClr>
                </a:solidFill>
                <a:ea typeface="Calibri" panose="020F0502020204030204" pitchFamily="34" charset="0"/>
                <a:cs typeface="Calibri" panose="020F0502020204030204" pitchFamily="34" charset="0"/>
              </a:rPr>
              <a:t>nhau</a:t>
            </a:r>
            <a:r>
              <a:rPr lang="en-GB" sz="3500" i="1" dirty="0">
                <a:solidFill>
                  <a:srgbClr val="E7E6E6">
                    <a:lumMod val="10000"/>
                  </a:srgbClr>
                </a:solidFill>
                <a:ea typeface="Calibri" panose="020F0502020204030204" pitchFamily="34" charset="0"/>
                <a:cs typeface="Calibri" panose="020F0502020204030204" pitchFamily="34" charset="0"/>
              </a:rPr>
              <a:t>:</a:t>
            </a:r>
          </a:p>
          <a:p>
            <a:pPr algn="just"/>
            <a:r>
              <a:rPr lang="en-GB" sz="3500" b="1" i="1" dirty="0" err="1">
                <a:solidFill>
                  <a:srgbClr val="FE5E5E"/>
                </a:solidFill>
                <a:cs typeface="Calibri" panose="020F0502020204030204" pitchFamily="34" charset="0"/>
              </a:rPr>
              <a:t>Số</a:t>
            </a:r>
            <a:r>
              <a:rPr lang="en-GB" sz="3500" b="1" i="1" dirty="0">
                <a:solidFill>
                  <a:srgbClr val="FE5E5E"/>
                </a:solidFill>
                <a:cs typeface="Calibri" panose="020F0502020204030204" pitchFamily="34" charset="0"/>
              </a:rPr>
              <a:t> </a:t>
            </a:r>
            <a:r>
              <a:rPr lang="en-GB" sz="3500" b="1" i="1" dirty="0" err="1">
                <a:solidFill>
                  <a:srgbClr val="FE5E5E"/>
                </a:solidFill>
                <a:cs typeface="Calibri" panose="020F0502020204030204" pitchFamily="34" charset="0"/>
              </a:rPr>
              <a:t>có</a:t>
            </a:r>
            <a:r>
              <a:rPr lang="en-GB" sz="3500" b="1" i="1" dirty="0">
                <a:solidFill>
                  <a:srgbClr val="FE5E5E"/>
                </a:solidFill>
                <a:cs typeface="Calibri" panose="020F0502020204030204" pitchFamily="34" charset="0"/>
              </a:rPr>
              <a:t> </a:t>
            </a:r>
            <a:r>
              <a:rPr lang="en-GB" sz="3500" b="1" i="1" dirty="0" err="1">
                <a:solidFill>
                  <a:srgbClr val="FE5E5E"/>
                </a:solidFill>
                <a:cs typeface="Calibri" panose="020F0502020204030204" pitchFamily="34" charset="0"/>
              </a:rPr>
              <a:t>chữ</a:t>
            </a:r>
            <a:r>
              <a:rPr lang="en-GB" sz="3500" b="1" i="1" dirty="0">
                <a:solidFill>
                  <a:srgbClr val="FE5E5E"/>
                </a:solidFill>
                <a:cs typeface="Calibri" panose="020F0502020204030204" pitchFamily="34" charset="0"/>
              </a:rPr>
              <a:t> số </a:t>
            </a:r>
            <a:r>
              <a:rPr lang="en-GB" sz="3500" b="1" i="1" dirty="0" err="1">
                <a:solidFill>
                  <a:srgbClr val="FE5E5E"/>
                </a:solidFill>
                <a:cs typeface="Calibri" panose="020F0502020204030204" pitchFamily="34" charset="0"/>
              </a:rPr>
              <a:t>lớn</a:t>
            </a:r>
            <a:r>
              <a:rPr lang="en-GB" sz="3500" b="1" i="1" dirty="0">
                <a:solidFill>
                  <a:srgbClr val="FE5E5E"/>
                </a:solidFill>
                <a:cs typeface="Calibri" panose="020F0502020204030204" pitchFamily="34" charset="0"/>
              </a:rPr>
              <a:t> </a:t>
            </a:r>
            <a:r>
              <a:rPr lang="en-GB" sz="3500" b="1" i="1" dirty="0" err="1">
                <a:solidFill>
                  <a:srgbClr val="FE5E5E"/>
                </a:solidFill>
                <a:cs typeface="Calibri" panose="020F0502020204030204" pitchFamily="34" charset="0"/>
              </a:rPr>
              <a:t>hơn</a:t>
            </a:r>
            <a:r>
              <a:rPr lang="en-GB" sz="3500" b="1" i="1" dirty="0">
                <a:solidFill>
                  <a:srgbClr val="FE5E5E"/>
                </a:solidFill>
                <a:cs typeface="Calibri" panose="020F0502020204030204" pitchFamily="34" charset="0"/>
              </a:rPr>
              <a:t> </a:t>
            </a:r>
            <a:r>
              <a:rPr lang="en-GB" sz="3500" b="1" i="1" dirty="0" err="1">
                <a:solidFill>
                  <a:srgbClr val="FE5E5E"/>
                </a:solidFill>
                <a:cs typeface="Calibri" panose="020F0502020204030204" pitchFamily="34" charset="0"/>
              </a:rPr>
              <a:t>thì</a:t>
            </a:r>
            <a:r>
              <a:rPr lang="en-GB" sz="3500" b="1" i="1" dirty="0">
                <a:solidFill>
                  <a:srgbClr val="FE5E5E"/>
                </a:solidFill>
                <a:cs typeface="Calibri" panose="020F0502020204030204" pitchFamily="34" charset="0"/>
              </a:rPr>
              <a:t> </a:t>
            </a:r>
            <a:r>
              <a:rPr lang="en-GB" sz="3500" b="1" i="1" dirty="0" err="1">
                <a:solidFill>
                  <a:srgbClr val="FE5E5E"/>
                </a:solidFill>
                <a:cs typeface="Calibri" panose="020F0502020204030204" pitchFamily="34" charset="0"/>
              </a:rPr>
              <a:t>lớn</a:t>
            </a:r>
            <a:r>
              <a:rPr lang="en-GB" sz="3500" b="1" i="1" dirty="0">
                <a:solidFill>
                  <a:srgbClr val="FE5E5E"/>
                </a:solidFill>
                <a:cs typeface="Calibri" panose="020F0502020204030204" pitchFamily="34" charset="0"/>
              </a:rPr>
              <a:t> </a:t>
            </a:r>
            <a:r>
              <a:rPr lang="en-GB" sz="3500" b="1" i="1" dirty="0" err="1">
                <a:solidFill>
                  <a:srgbClr val="FE5E5E"/>
                </a:solidFill>
                <a:cs typeface="Calibri" panose="020F0502020204030204" pitchFamily="34" charset="0"/>
              </a:rPr>
              <a:t>hơn</a:t>
            </a:r>
            <a:r>
              <a:rPr lang="en-GB" sz="3500" b="1" i="1" dirty="0">
                <a:solidFill>
                  <a:srgbClr val="FE5E5E"/>
                </a:solidFill>
                <a:cs typeface="Calibri" panose="020F0502020204030204" pitchFamily="34" charset="0"/>
              </a:rPr>
              <a:t>. </a:t>
            </a:r>
            <a:r>
              <a:rPr lang="en-GB" sz="3500" b="1" dirty="0">
                <a:solidFill>
                  <a:srgbClr val="E7E6E6">
                    <a:lumMod val="10000"/>
                  </a:srgbClr>
                </a:solidFill>
                <a:cs typeface="Calibri" panose="020F0502020204030204" pitchFamily="34" charset="0"/>
              </a:rPr>
              <a:t>(6 &gt; 1 </a:t>
            </a:r>
            <a:r>
              <a:rPr lang="vi-VN" sz="3600" b="1" dirty="0">
                <a:solidFill>
                  <a:srgbClr val="E7E6E6">
                    <a:lumMod val="10000"/>
                  </a:srgbClr>
                </a:solidFill>
                <a:latin typeface="Calibri" panose="020F0502020204030204" pitchFamily="34" charset="0"/>
                <a:ea typeface="Calibri" panose="020F0502020204030204" pitchFamily="34" charset="0"/>
                <a:cs typeface="Calibri" panose="020F0502020204030204" pitchFamily="34" charset="0"/>
              </a:rPr>
              <a:t>→</a:t>
            </a:r>
            <a:r>
              <a:rPr lang="en-GB" sz="3600" b="1" dirty="0">
                <a:solidFill>
                  <a:srgbClr val="E7E6E6">
                    <a:lumMod val="10000"/>
                  </a:srgbClr>
                </a:solidFill>
                <a:ea typeface="Calibri" panose="020F0502020204030204" pitchFamily="34" charset="0"/>
                <a:cs typeface="Calibri" panose="020F0502020204030204" pitchFamily="34" charset="0"/>
              </a:rPr>
              <a:t> 46 616 &gt; 41 217</a:t>
            </a:r>
            <a:endParaRPr lang="en-US" sz="3500" b="1" dirty="0">
              <a:solidFill>
                <a:srgbClr val="E7E6E6">
                  <a:lumMod val="10000"/>
                </a:srgbClr>
              </a:solidFill>
            </a:endParaRPr>
          </a:p>
        </p:txBody>
      </p:sp>
      <p:sp>
        <p:nvSpPr>
          <p:cNvPr id="32" name="Rounded Rectangle 12">
            <a:extLst>
              <a:ext uri="{FF2B5EF4-FFF2-40B4-BE49-F238E27FC236}">
                <a16:creationId xmlns:a16="http://schemas.microsoft.com/office/drawing/2014/main" xmlns="" id="{BD51C3AC-459B-C086-905A-005AD93C3005}"/>
              </a:ext>
            </a:extLst>
          </p:cNvPr>
          <p:cNvSpPr/>
          <p:nvPr/>
        </p:nvSpPr>
        <p:spPr>
          <a:xfrm>
            <a:off x="333136" y="1240016"/>
            <a:ext cx="961177" cy="1165116"/>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err="1">
                <a:solidFill>
                  <a:prstClr val="white"/>
                </a:solidFill>
              </a:rPr>
              <a:t>Giống</a:t>
            </a:r>
            <a:r>
              <a:rPr lang="en-GB" sz="3000" b="1" dirty="0">
                <a:solidFill>
                  <a:prstClr val="white"/>
                </a:solidFill>
              </a:rPr>
              <a:t> </a:t>
            </a:r>
            <a:r>
              <a:rPr lang="en-GB" sz="3000" b="1" dirty="0" err="1">
                <a:solidFill>
                  <a:prstClr val="white"/>
                </a:solidFill>
              </a:rPr>
              <a:t>nhau</a:t>
            </a:r>
            <a:endParaRPr lang="en-US" sz="3000" b="1" dirty="0">
              <a:solidFill>
                <a:prstClr val="white"/>
              </a:solidFill>
            </a:endParaRPr>
          </a:p>
        </p:txBody>
      </p:sp>
      <p:sp>
        <p:nvSpPr>
          <p:cNvPr id="33" name="Rounded Rectangle 38">
            <a:extLst>
              <a:ext uri="{FF2B5EF4-FFF2-40B4-BE49-F238E27FC236}">
                <a16:creationId xmlns:a16="http://schemas.microsoft.com/office/drawing/2014/main" xmlns="" id="{03B360C5-94BD-A515-5DB7-EAD0749813F4}"/>
              </a:ext>
            </a:extLst>
          </p:cNvPr>
          <p:cNvSpPr/>
          <p:nvPr/>
        </p:nvSpPr>
        <p:spPr>
          <a:xfrm>
            <a:off x="3841463" y="1298300"/>
            <a:ext cx="1701017" cy="1051251"/>
          </a:xfrm>
          <a:prstGeom prst="roundRect">
            <a:avLst/>
          </a:prstGeom>
          <a:solidFill>
            <a:srgbClr val="FE5E5E"/>
          </a:solidFill>
          <a:ln>
            <a:solidFill>
              <a:srgbClr val="FE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err="1">
                <a:solidFill>
                  <a:prstClr val="white"/>
                </a:solidFill>
              </a:rPr>
              <a:t>Khác</a:t>
            </a:r>
            <a:r>
              <a:rPr lang="en-GB" sz="3000" b="1" dirty="0">
                <a:solidFill>
                  <a:prstClr val="white"/>
                </a:solidFill>
              </a:rPr>
              <a:t> </a:t>
            </a:r>
            <a:r>
              <a:rPr lang="en-GB" sz="3000" b="1" dirty="0" err="1">
                <a:solidFill>
                  <a:prstClr val="white"/>
                </a:solidFill>
              </a:rPr>
              <a:t>nhau</a:t>
            </a:r>
            <a:r>
              <a:rPr lang="en-GB" sz="3000" b="1" dirty="0">
                <a:solidFill>
                  <a:prstClr val="white"/>
                </a:solidFill>
              </a:rPr>
              <a:t>: 6 &gt; 1</a:t>
            </a:r>
            <a:endParaRPr lang="en-US" sz="3000" b="1" dirty="0">
              <a:solidFill>
                <a:prstClr val="white"/>
              </a:solidFill>
            </a:endParaRPr>
          </a:p>
        </p:txBody>
      </p:sp>
      <p:sp>
        <p:nvSpPr>
          <p:cNvPr id="34" name="Rounded Rectangle 40">
            <a:extLst>
              <a:ext uri="{FF2B5EF4-FFF2-40B4-BE49-F238E27FC236}">
                <a16:creationId xmlns:a16="http://schemas.microsoft.com/office/drawing/2014/main" xmlns="" id="{51D5EED1-9FA6-9EA9-1898-A900AD8A25CD}"/>
              </a:ext>
            </a:extLst>
          </p:cNvPr>
          <p:cNvSpPr/>
          <p:nvPr/>
        </p:nvSpPr>
        <p:spPr>
          <a:xfrm>
            <a:off x="5715284" y="1621716"/>
            <a:ext cx="2915139" cy="1372515"/>
          </a:xfrm>
          <a:prstGeom prst="roundRect">
            <a:avLst/>
          </a:prstGeom>
          <a:solidFill>
            <a:schemeClr val="bg1"/>
          </a:solidFill>
          <a:ln w="38100">
            <a:solidFill>
              <a:srgbClr val="FE5E5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prstClr val="black"/>
                </a:solidFill>
              </a:rPr>
              <a:t>46 616.</a:t>
            </a:r>
            <a:r>
              <a:rPr lang="en-GB" sz="4000" b="1" dirty="0">
                <a:solidFill>
                  <a:srgbClr val="0070C0"/>
                </a:solidFill>
              </a:rPr>
              <a:t>?.</a:t>
            </a:r>
            <a:r>
              <a:rPr lang="en-GB" sz="4000" b="1" dirty="0">
                <a:solidFill>
                  <a:prstClr val="black"/>
                </a:solidFill>
              </a:rPr>
              <a:t> 41 217</a:t>
            </a:r>
            <a:endParaRPr lang="en-US" sz="4000" b="1" dirty="0">
              <a:solidFill>
                <a:prstClr val="black"/>
              </a:solidFill>
            </a:endParaRPr>
          </a:p>
        </p:txBody>
      </p:sp>
      <p:sp>
        <p:nvSpPr>
          <p:cNvPr id="35" name="Rectangle 34">
            <a:extLst>
              <a:ext uri="{FF2B5EF4-FFF2-40B4-BE49-F238E27FC236}">
                <a16:creationId xmlns:a16="http://schemas.microsoft.com/office/drawing/2014/main" xmlns="" id="{373BABD0-43B1-C570-ED12-68F2A3DCEF9C}"/>
              </a:ext>
            </a:extLst>
          </p:cNvPr>
          <p:cNvSpPr/>
          <p:nvPr/>
        </p:nvSpPr>
        <p:spPr>
          <a:xfrm>
            <a:off x="6946384" y="1886688"/>
            <a:ext cx="378980" cy="861774"/>
          </a:xfrm>
          <a:prstGeom prst="rect">
            <a:avLst/>
          </a:prstGeom>
          <a:solidFill>
            <a:schemeClr val="bg1"/>
          </a:solidFill>
        </p:spPr>
        <p:txBody>
          <a:bodyPr wrap="square">
            <a:spAutoFit/>
          </a:bodyPr>
          <a:lstStyle/>
          <a:p>
            <a:r>
              <a:rPr lang="en-GB" sz="5000" b="1" dirty="0">
                <a:solidFill>
                  <a:srgbClr val="E7E6E6">
                    <a:lumMod val="10000"/>
                  </a:srgbClr>
                </a:solidFill>
                <a:ea typeface="Calibri" panose="020F0502020204030204" pitchFamily="34" charset="0"/>
                <a:cs typeface="Calibri" panose="020F0502020204030204" pitchFamily="34" charset="0"/>
              </a:rPr>
              <a:t>&gt;</a:t>
            </a:r>
            <a:endParaRPr lang="en-US" sz="5000" dirty="0">
              <a:solidFill>
                <a:prstClr val="black"/>
              </a:solidFill>
            </a:endParaRPr>
          </a:p>
        </p:txBody>
      </p:sp>
    </p:spTree>
    <p:extLst>
      <p:ext uri="{BB962C8B-B14F-4D97-AF65-F5344CB8AC3E}">
        <p14:creationId xmlns:p14="http://schemas.microsoft.com/office/powerpoint/2010/main" val="31266801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subTnLst>
                                    <p:audio>
                                      <p:cMediaNode>
                                        <p:cTn display="0" masterRel="sameClick">
                                          <p:stCondLst>
                                            <p:cond evt="begin" delay="0">
                                              <p:tn val="44"/>
                                            </p:cond>
                                          </p:stCondLst>
                                          <p:endCondLst>
                                            <p:cond evt="onStopAudio" delay="0">
                                              <p:tgtEl>
                                                <p:sldTgt/>
                                              </p:tgtEl>
                                            </p:cond>
                                          </p:endCondLst>
                                        </p:cTn>
                                        <p:tgtEl>
                                          <p:sndTgt r:embed="rId3" name="chimes.wav"/>
                                        </p:tgtEl>
                                      </p:cMediaNode>
                                    </p:audio>
                                  </p:sub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subTnLst>
                                    <p:audio>
                                      <p:cMediaNode>
                                        <p:cTn display="0" masterRel="sameClick">
                                          <p:stCondLst>
                                            <p:cond evt="begin" delay="0">
                                              <p:tn val="4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27" grpId="0"/>
      <p:bldP spid="28" grpId="0"/>
      <p:bldP spid="29" grpId="0"/>
      <p:bldP spid="30" grpId="0"/>
      <p:bldP spid="31" grpId="0"/>
      <p:bldP spid="32" grpId="0" animBg="1"/>
      <p:bldP spid="33" grpId="0" animBg="1"/>
      <p:bldP spid="34" grpId="0" animBg="1"/>
      <p:bldP spid="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xmlns="" id="{0BB6701A-F7B3-45D2-9790-846F9D1CE0CD}"/>
              </a:ext>
            </a:extLst>
          </p:cNvPr>
          <p:cNvGrpSpPr/>
          <p:nvPr/>
        </p:nvGrpSpPr>
        <p:grpSpPr>
          <a:xfrm>
            <a:off x="70022" y="399555"/>
            <a:ext cx="6580809" cy="1724529"/>
            <a:chOff x="2105100" y="4212346"/>
            <a:chExt cx="4680391" cy="1754326"/>
          </a:xfrm>
        </p:grpSpPr>
        <p:pic>
          <p:nvPicPr>
            <p:cNvPr id="25" name="Picture 13">
              <a:extLst>
                <a:ext uri="{FF2B5EF4-FFF2-40B4-BE49-F238E27FC236}">
                  <a16:creationId xmlns:a16="http://schemas.microsoft.com/office/drawing/2014/main" xmlns="" id="{65D348CA-A144-4C89-9419-5C4F28982A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2105100" y="4212346"/>
              <a:ext cx="4680391" cy="1754326"/>
            </a:xfrm>
            <a:prstGeom prst="rect">
              <a:avLst/>
            </a:prstGeom>
          </p:spPr>
        </p:pic>
        <p:sp>
          <p:nvSpPr>
            <p:cNvPr id="26" name="TextBox 25">
              <a:extLst>
                <a:ext uri="{FF2B5EF4-FFF2-40B4-BE49-F238E27FC236}">
                  <a16:creationId xmlns:a16="http://schemas.microsoft.com/office/drawing/2014/main" xmlns="" id="{45E9036D-1A2F-498B-96C0-A9B5C803236A}"/>
                </a:ext>
              </a:extLst>
            </p:cNvPr>
            <p:cNvSpPr txBox="1"/>
            <p:nvPr/>
          </p:nvSpPr>
          <p:spPr>
            <a:xfrm>
              <a:off x="2328005" y="4357036"/>
              <a:ext cx="4289821" cy="1596781"/>
            </a:xfrm>
            <a:prstGeom prst="rect">
              <a:avLst/>
            </a:prstGeom>
            <a:noFill/>
          </p:spPr>
          <p:txBody>
            <a:bodyPr wrap="square" rtlCol="0">
              <a:spAutoFit/>
            </a:bodyPr>
            <a:lstStyle/>
            <a:p>
              <a:pPr algn="ctr"/>
              <a:r>
                <a:rPr lang="vi-VN" sz="3200" b="1" dirty="0">
                  <a:solidFill>
                    <a:srgbClr val="000000"/>
                  </a:solidFill>
                  <a:latin typeface="Calibri" panose="020F0502020204030204" pitchFamily="34" charset="0"/>
                  <a:cs typeface="Calibri" panose="020F0502020204030204" pitchFamily="34" charset="0"/>
                </a:rPr>
                <a:t>Số nào </a:t>
              </a:r>
              <a:r>
                <a:rPr lang="en-US" sz="3200" b="1" dirty="0" err="1">
                  <a:solidFill>
                    <a:srgbClr val="000000"/>
                  </a:solidFill>
                  <a:cs typeface="Calibri" panose="020F0502020204030204" pitchFamily="34" charset="0"/>
                </a:rPr>
                <a:t>có</a:t>
              </a:r>
              <a:r>
                <a:rPr lang="vi-VN" sz="3200" b="1" dirty="0">
                  <a:solidFill>
                    <a:srgbClr val="000000"/>
                  </a:solidFill>
                  <a:latin typeface="Calibri" panose="020F0502020204030204" pitchFamily="34" charset="0"/>
                  <a:cs typeface="Calibri" panose="020F0502020204030204" pitchFamily="34" charset="0"/>
                </a:rPr>
                <a:t> nhiều chữ s</a:t>
              </a:r>
              <a:r>
                <a:rPr lang="en-US" sz="3200" b="1" dirty="0">
                  <a:solidFill>
                    <a:srgbClr val="000000"/>
                  </a:solidFill>
                  <a:cs typeface="Calibri" panose="020F0502020204030204" pitchFamily="34" charset="0"/>
                </a:rPr>
                <a:t>ố</a:t>
              </a:r>
              <a:r>
                <a:rPr lang="vi-VN" sz="3200" b="1" dirty="0">
                  <a:solidFill>
                    <a:srgbClr val="000000"/>
                  </a:solidFill>
                  <a:latin typeface="Calibri" panose="020F0502020204030204" pitchFamily="34" charset="0"/>
                  <a:cs typeface="Calibri" panose="020F0502020204030204" pitchFamily="34" charset="0"/>
                </a:rPr>
                <a:t> hơn thì lớn hơn. Số nào có ít chữ số hơn thì bé hơn.</a:t>
              </a:r>
              <a:endParaRPr lang="en-US" sz="3200" b="1" dirty="0">
                <a:solidFill>
                  <a:srgbClr val="C00000"/>
                </a:solidFill>
                <a:cs typeface="Calibri" panose="020F0502020204030204" pitchFamily="34" charset="0"/>
              </a:endParaRPr>
            </a:p>
          </p:txBody>
        </p:sp>
      </p:grpSp>
      <p:pic>
        <p:nvPicPr>
          <p:cNvPr id="27" name="Picture 2" descr="82 Girl Making Coffee Illustrations &amp; Clip Art - iStock">
            <a:extLst>
              <a:ext uri="{FF2B5EF4-FFF2-40B4-BE49-F238E27FC236}">
                <a16:creationId xmlns:a16="http://schemas.microsoft.com/office/drawing/2014/main" xmlns="" id="{90CE3969-C1E9-4BD4-A78D-783C6E55F012}"/>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8980" b="90000" l="18137" r="79085">
                        <a14:foregroundMark x1="43464" y1="8980" x2="52124" y2="8980"/>
                        <a14:foregroundMark x1="79085" y1="41020" x2="79085" y2="41020"/>
                        <a14:foregroundMark x1="18464" y1="49796" x2="18464" y2="49796"/>
                        <a14:foregroundMark x1="20261" y1="42449" x2="20261" y2="42449"/>
                        <a14:foregroundMark x1="37745" y1="71020" x2="59641" y2="65918"/>
                        <a14:foregroundMark x1="59641" y1="65918" x2="60621" y2="65918"/>
                        <a14:foregroundMark x1="45425" y1="65918" x2="54739" y2="65918"/>
                        <a14:foregroundMark x1="51307" y1="74490" x2="48856" y2="74490"/>
                        <a14:foregroundMark x1="79085" y1="45306" x2="79085" y2="45306"/>
                        <a14:foregroundMark x1="19444" y1="59388" x2="19444" y2="59388"/>
                        <a14:foregroundMark x1="18137" y1="57551" x2="18137" y2="57551"/>
                        <a14:foregroundMark x1="18137" y1="57551" x2="21242" y2="57551"/>
                      </a14:backgroundRemoval>
                    </a14:imgEffect>
                  </a14:imgLayer>
                </a14:imgProps>
              </a:ext>
              <a:ext uri="{28A0092B-C50C-407E-A947-70E740481C1C}">
                <a14:useLocalDpi xmlns:a14="http://schemas.microsoft.com/office/drawing/2010/main" val="0"/>
              </a:ext>
            </a:extLst>
          </a:blip>
          <a:srcRect l="14863" r="15713" b="19087"/>
          <a:stretch/>
        </p:blipFill>
        <p:spPr bwMode="auto">
          <a:xfrm>
            <a:off x="-134583" y="2362200"/>
            <a:ext cx="3107183" cy="3866022"/>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xmlns="" id="{02DAAED7-BC28-4C0F-AD48-000FA086D242}"/>
              </a:ext>
            </a:extLst>
          </p:cNvPr>
          <p:cNvGrpSpPr/>
          <p:nvPr/>
        </p:nvGrpSpPr>
        <p:grpSpPr>
          <a:xfrm>
            <a:off x="1835944" y="2095005"/>
            <a:ext cx="7086600" cy="1819779"/>
            <a:chOff x="2105100" y="4212346"/>
            <a:chExt cx="4761998" cy="1754326"/>
          </a:xfrm>
        </p:grpSpPr>
        <p:pic>
          <p:nvPicPr>
            <p:cNvPr id="29" name="Picture 13">
              <a:extLst>
                <a:ext uri="{FF2B5EF4-FFF2-40B4-BE49-F238E27FC236}">
                  <a16:creationId xmlns:a16="http://schemas.microsoft.com/office/drawing/2014/main" xmlns="" id="{181E168E-8867-4554-AFAF-C0C06D09E3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2105100" y="4212346"/>
              <a:ext cx="4680391" cy="1754326"/>
            </a:xfrm>
            <a:prstGeom prst="rect">
              <a:avLst/>
            </a:prstGeom>
          </p:spPr>
        </p:pic>
        <p:sp>
          <p:nvSpPr>
            <p:cNvPr id="30" name="TextBox 29">
              <a:extLst>
                <a:ext uri="{FF2B5EF4-FFF2-40B4-BE49-F238E27FC236}">
                  <a16:creationId xmlns:a16="http://schemas.microsoft.com/office/drawing/2014/main" xmlns="" id="{14F3CBE1-906C-40D5-A13D-7BA152792571}"/>
                </a:ext>
              </a:extLst>
            </p:cNvPr>
            <p:cNvSpPr txBox="1"/>
            <p:nvPr/>
          </p:nvSpPr>
          <p:spPr>
            <a:xfrm>
              <a:off x="2135989" y="4283576"/>
              <a:ext cx="4731109" cy="1513203"/>
            </a:xfrm>
            <a:prstGeom prst="rect">
              <a:avLst/>
            </a:prstGeom>
            <a:noFill/>
          </p:spPr>
          <p:txBody>
            <a:bodyPr wrap="square" rtlCol="0">
              <a:spAutoFit/>
            </a:bodyPr>
            <a:lstStyle/>
            <a:p>
              <a:pPr algn="ctr"/>
              <a:r>
                <a:rPr lang="vi-VN" sz="3200" b="1" dirty="0">
                  <a:solidFill>
                    <a:srgbClr val="000000"/>
                  </a:solidFill>
                  <a:latin typeface="Calibri" panose="020F0502020204030204" pitchFamily="34" charset="0"/>
                  <a:cs typeface="Calibri" panose="020F0502020204030204" pitchFamily="34" charset="0"/>
                </a:rPr>
                <a:t>Nếu hai số có số chữ số bằng nhau thì so sánh từng cặp chữ số ở cùng một hàng kể từ trái qua phải.</a:t>
              </a:r>
              <a:endParaRPr lang="en-US" sz="3200" b="1" dirty="0">
                <a:solidFill>
                  <a:srgbClr val="C00000"/>
                </a:solidFill>
                <a:cs typeface="Calibri" panose="020F0502020204030204" pitchFamily="34" charset="0"/>
              </a:endParaRPr>
            </a:p>
          </p:txBody>
        </p:sp>
      </p:grpSp>
      <p:grpSp>
        <p:nvGrpSpPr>
          <p:cNvPr id="37" name="Group 36">
            <a:extLst>
              <a:ext uri="{FF2B5EF4-FFF2-40B4-BE49-F238E27FC236}">
                <a16:creationId xmlns:a16="http://schemas.microsoft.com/office/drawing/2014/main" xmlns="" id="{E359A799-A33B-4459-BBBE-3F11CEEA94E1}"/>
              </a:ext>
            </a:extLst>
          </p:cNvPr>
          <p:cNvGrpSpPr/>
          <p:nvPr/>
        </p:nvGrpSpPr>
        <p:grpSpPr>
          <a:xfrm>
            <a:off x="2378869" y="4009530"/>
            <a:ext cx="6965156" cy="1819779"/>
            <a:chOff x="2105100" y="4212346"/>
            <a:chExt cx="4680391" cy="1754326"/>
          </a:xfrm>
        </p:grpSpPr>
        <p:pic>
          <p:nvPicPr>
            <p:cNvPr id="38" name="Picture 13">
              <a:extLst>
                <a:ext uri="{FF2B5EF4-FFF2-40B4-BE49-F238E27FC236}">
                  <a16:creationId xmlns:a16="http://schemas.microsoft.com/office/drawing/2014/main" xmlns="" id="{D4D1179F-8C63-4469-8168-FCCF9AB552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2105100" y="4212346"/>
              <a:ext cx="4680391" cy="1754326"/>
            </a:xfrm>
            <a:prstGeom prst="rect">
              <a:avLst/>
            </a:prstGeom>
          </p:spPr>
        </p:pic>
        <p:sp>
          <p:nvSpPr>
            <p:cNvPr id="39" name="TextBox 38">
              <a:extLst>
                <a:ext uri="{FF2B5EF4-FFF2-40B4-BE49-F238E27FC236}">
                  <a16:creationId xmlns:a16="http://schemas.microsoft.com/office/drawing/2014/main" xmlns="" id="{9427F381-7DCB-4645-A34A-12B12A47A2DA}"/>
                </a:ext>
              </a:extLst>
            </p:cNvPr>
            <p:cNvSpPr txBox="1"/>
            <p:nvPr/>
          </p:nvSpPr>
          <p:spPr>
            <a:xfrm>
              <a:off x="2135989" y="4283576"/>
              <a:ext cx="4620700" cy="1513203"/>
            </a:xfrm>
            <a:prstGeom prst="rect">
              <a:avLst/>
            </a:prstGeom>
            <a:noFill/>
          </p:spPr>
          <p:txBody>
            <a:bodyPr wrap="square" rtlCol="0">
              <a:spAutoFit/>
            </a:bodyPr>
            <a:lstStyle/>
            <a:p>
              <a:pPr algn="ctr"/>
              <a:r>
                <a:rPr lang="vi-VN" sz="3200" b="1" dirty="0">
                  <a:solidFill>
                    <a:srgbClr val="000000"/>
                  </a:solidFill>
                  <a:latin typeface="Calibri" panose="020F0502020204030204" pitchFamily="34" charset="0"/>
                  <a:cs typeface="Calibri" panose="020F0502020204030204" pitchFamily="34" charset="0"/>
                </a:rPr>
                <a:t>Nếu hai </a:t>
              </a:r>
              <a:r>
                <a:rPr lang="en-US" sz="3200" b="1" dirty="0" err="1">
                  <a:solidFill>
                    <a:srgbClr val="000000"/>
                  </a:solidFill>
                  <a:cs typeface="Calibri" panose="020F0502020204030204" pitchFamily="34" charset="0"/>
                </a:rPr>
                <a:t>số</a:t>
              </a:r>
              <a:r>
                <a:rPr lang="vi-VN" sz="3200" b="1" dirty="0">
                  <a:solidFill>
                    <a:srgbClr val="000000"/>
                  </a:solidFill>
                  <a:latin typeface="Calibri" panose="020F0502020204030204" pitchFamily="34" charset="0"/>
                  <a:cs typeface="Calibri" panose="020F0502020204030204" pitchFamily="34" charset="0"/>
                </a:rPr>
                <a:t> có tất cả các cặp chữ số ờ từng hàng </a:t>
              </a:r>
              <a:r>
                <a:rPr lang="en-US" sz="3200" b="1" dirty="0" err="1">
                  <a:solidFill>
                    <a:srgbClr val="000000"/>
                  </a:solidFill>
                  <a:cs typeface="Calibri" panose="020F0502020204030204" pitchFamily="34" charset="0"/>
                </a:rPr>
                <a:t>đều</a:t>
              </a:r>
              <a:r>
                <a:rPr lang="vi-VN" sz="3200" b="1" dirty="0">
                  <a:solidFill>
                    <a:srgbClr val="000000"/>
                  </a:solidFill>
                  <a:latin typeface="Calibri" panose="020F0502020204030204" pitchFamily="34" charset="0"/>
                  <a:cs typeface="Calibri" panose="020F0502020204030204" pitchFamily="34" charset="0"/>
                </a:rPr>
                <a:t> bằng nhau th</a:t>
              </a:r>
              <a:r>
                <a:rPr lang="en-US" sz="3200" b="1" dirty="0">
                  <a:solidFill>
                    <a:srgbClr val="000000"/>
                  </a:solidFill>
                  <a:cs typeface="Calibri" panose="020F0502020204030204" pitchFamily="34" charset="0"/>
                </a:rPr>
                <a:t>ì</a:t>
              </a:r>
              <a:r>
                <a:rPr lang="vi-VN" sz="3200" b="1" dirty="0">
                  <a:solidFill>
                    <a:srgbClr val="000000"/>
                  </a:solidFill>
                  <a:latin typeface="Calibri" panose="020F0502020204030204" pitchFamily="34" charset="0"/>
                  <a:cs typeface="Calibri" panose="020F0502020204030204" pitchFamily="34" charset="0"/>
                </a:rPr>
                <a:t> hai số đó bằng nhau.</a:t>
              </a:r>
              <a:endParaRPr lang="en-US" sz="3200" b="1" dirty="0">
                <a:solidFill>
                  <a:srgbClr val="C00000"/>
                </a:solidFill>
                <a:cs typeface="Calibri" panose="020F0502020204030204" pitchFamily="34" charset="0"/>
              </a:endParaRPr>
            </a:p>
          </p:txBody>
        </p:sp>
      </p:grpSp>
      <p:pic>
        <p:nvPicPr>
          <p:cNvPr id="4" name="Picture 3">
            <a:extLst>
              <a:ext uri="{FF2B5EF4-FFF2-40B4-BE49-F238E27FC236}">
                <a16:creationId xmlns:a16="http://schemas.microsoft.com/office/drawing/2014/main" xmlns="" id="{3EA72FA7-A287-47FB-85A2-E8A5766C436A}"/>
              </a:ext>
            </a:extLst>
          </p:cNvPr>
          <p:cNvPicPr>
            <a:picLocks noChangeAspect="1"/>
          </p:cNvPicPr>
          <p:nvPr/>
        </p:nvPicPr>
        <p:blipFill>
          <a:blip r:embed="rId7"/>
          <a:stretch>
            <a:fillRect/>
          </a:stretch>
        </p:blipFill>
        <p:spPr>
          <a:xfrm>
            <a:off x="6742774" y="306264"/>
            <a:ext cx="1673497" cy="1444877"/>
          </a:xfrm>
          <a:prstGeom prst="rect">
            <a:avLst/>
          </a:prstGeom>
        </p:spPr>
      </p:pic>
    </p:spTree>
    <p:extLst>
      <p:ext uri="{BB962C8B-B14F-4D97-AF65-F5344CB8AC3E}">
        <p14:creationId xmlns:p14="http://schemas.microsoft.com/office/powerpoint/2010/main" val="16092657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CB7084D0-06B9-40B9-B326-C50EC3214E71}"/>
              </a:ext>
            </a:extLst>
          </p:cNvPr>
          <p:cNvSpPr/>
          <p:nvPr/>
        </p:nvSpPr>
        <p:spPr>
          <a:xfrm>
            <a:off x="269501" y="391887"/>
            <a:ext cx="8581605" cy="5936342"/>
          </a:xfrm>
          <a:prstGeom prst="roundRect">
            <a:avLst/>
          </a:prstGeom>
          <a:solidFill>
            <a:srgbClr val="FFFFCC"/>
          </a:solidFill>
          <a:ln w="28575">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a:ln>
                <a:solidFill>
                  <a:prstClr val="black"/>
                </a:solidFill>
                <a:prstDash val="dash"/>
              </a:ln>
              <a:solidFill>
                <a:prstClr val="white"/>
              </a:solidFill>
            </a:endParaRPr>
          </a:p>
        </p:txBody>
      </p:sp>
      <p:grpSp>
        <p:nvGrpSpPr>
          <p:cNvPr id="6" name="Group 5">
            <a:extLst>
              <a:ext uri="{FF2B5EF4-FFF2-40B4-BE49-F238E27FC236}">
                <a16:creationId xmlns:a16="http://schemas.microsoft.com/office/drawing/2014/main" xmlns="" id="{2D62EF67-CC19-46F4-938F-6DBD4A316FB1}"/>
              </a:ext>
            </a:extLst>
          </p:cNvPr>
          <p:cNvGrpSpPr/>
          <p:nvPr/>
        </p:nvGrpSpPr>
        <p:grpSpPr>
          <a:xfrm>
            <a:off x="777679" y="697309"/>
            <a:ext cx="3708596" cy="649499"/>
            <a:chOff x="2697431" y="1071030"/>
            <a:chExt cx="4944794" cy="649499"/>
          </a:xfrm>
        </p:grpSpPr>
        <p:grpSp>
          <p:nvGrpSpPr>
            <p:cNvPr id="7" name="Group 6">
              <a:extLst>
                <a:ext uri="{FF2B5EF4-FFF2-40B4-BE49-F238E27FC236}">
                  <a16:creationId xmlns:a16="http://schemas.microsoft.com/office/drawing/2014/main" xmlns="" id="{66505DD1-AB87-4DC7-8629-2BB192476D43}"/>
                </a:ext>
              </a:extLst>
            </p:cNvPr>
            <p:cNvGrpSpPr/>
            <p:nvPr/>
          </p:nvGrpSpPr>
          <p:grpSpPr>
            <a:xfrm>
              <a:off x="2697431" y="1071030"/>
              <a:ext cx="622392" cy="646331"/>
              <a:chOff x="2697431" y="1071030"/>
              <a:chExt cx="622392" cy="646331"/>
            </a:xfrm>
          </p:grpSpPr>
          <p:sp>
            <p:nvSpPr>
              <p:cNvPr id="9" name="Oval 8">
                <a:extLst>
                  <a:ext uri="{FF2B5EF4-FFF2-40B4-BE49-F238E27FC236}">
                    <a16:creationId xmlns:a16="http://schemas.microsoft.com/office/drawing/2014/main" xmlns="" id="{BE3A568C-899E-4CD1-A06F-D93575B078A5}"/>
                  </a:ext>
                </a:extLst>
              </p:cNvPr>
              <p:cNvSpPr/>
              <p:nvPr/>
            </p:nvSpPr>
            <p:spPr>
              <a:xfrm>
                <a:off x="2697431" y="1123121"/>
                <a:ext cx="567681"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3200" dirty="0">
                  <a:solidFill>
                    <a:prstClr val="white"/>
                  </a:solidFill>
                </a:endParaRPr>
              </a:p>
            </p:txBody>
          </p:sp>
          <p:sp>
            <p:nvSpPr>
              <p:cNvPr id="10" name="TextBox 9">
                <a:extLst>
                  <a:ext uri="{FF2B5EF4-FFF2-40B4-BE49-F238E27FC236}">
                    <a16:creationId xmlns:a16="http://schemas.microsoft.com/office/drawing/2014/main" xmlns="" id="{DBB76A48-A7FC-421B-A040-13FF22A71FD5}"/>
                  </a:ext>
                </a:extLst>
              </p:cNvPr>
              <p:cNvSpPr txBox="1"/>
              <p:nvPr/>
            </p:nvSpPr>
            <p:spPr>
              <a:xfrm>
                <a:off x="2796040" y="1071030"/>
                <a:ext cx="523783" cy="646331"/>
              </a:xfrm>
              <a:prstGeom prst="rect">
                <a:avLst/>
              </a:prstGeom>
              <a:noFill/>
            </p:spPr>
            <p:txBody>
              <a:bodyPr wrap="square" rtlCol="0">
                <a:spAutoFit/>
              </a:bodyPr>
              <a:lstStyle/>
              <a:p>
                <a:pPr>
                  <a:defRPr/>
                </a:pPr>
                <a:r>
                  <a:rPr lang="en-US" sz="3600" b="1" dirty="0">
                    <a:solidFill>
                      <a:prstClr val="white"/>
                    </a:solidFill>
                  </a:rPr>
                  <a:t>1</a:t>
                </a:r>
                <a:endParaRPr lang="vi-VN" sz="3600" b="1" dirty="0">
                  <a:solidFill>
                    <a:prstClr val="white"/>
                  </a:solidFill>
                </a:endParaRPr>
              </a:p>
            </p:txBody>
          </p:sp>
        </p:grpSp>
        <p:sp>
          <p:nvSpPr>
            <p:cNvPr id="8" name="TextBox 7">
              <a:extLst>
                <a:ext uri="{FF2B5EF4-FFF2-40B4-BE49-F238E27FC236}">
                  <a16:creationId xmlns:a16="http://schemas.microsoft.com/office/drawing/2014/main" xmlns="" id="{ADE3B8DD-0767-4B6D-BD35-77429816077F}"/>
                </a:ext>
              </a:extLst>
            </p:cNvPr>
            <p:cNvSpPr txBox="1"/>
            <p:nvPr/>
          </p:nvSpPr>
          <p:spPr>
            <a:xfrm>
              <a:off x="3269023" y="1074198"/>
              <a:ext cx="4373202" cy="646331"/>
            </a:xfrm>
            <a:prstGeom prst="rect">
              <a:avLst/>
            </a:prstGeom>
            <a:noFill/>
          </p:spPr>
          <p:txBody>
            <a:bodyPr wrap="square" rtlCol="0">
              <a:spAutoFit/>
            </a:bodyPr>
            <a:lstStyle/>
            <a:p>
              <a:pPr>
                <a:defRPr/>
              </a:pPr>
              <a:r>
                <a:rPr lang="en-US" sz="3600" b="1" dirty="0">
                  <a:solidFill>
                    <a:srgbClr val="FF5050"/>
                  </a:solidFill>
                </a:rPr>
                <a:t>Đ, S?</a:t>
              </a:r>
              <a:endParaRPr lang="vi-VN" sz="3600" b="1" dirty="0">
                <a:solidFill>
                  <a:srgbClr val="FF5050"/>
                </a:solidFill>
              </a:endParaRPr>
            </a:p>
          </p:txBody>
        </p:sp>
      </p:grpSp>
      <p:sp>
        <p:nvSpPr>
          <p:cNvPr id="27" name="TextBox 26">
            <a:extLst>
              <a:ext uri="{FF2B5EF4-FFF2-40B4-BE49-F238E27FC236}">
                <a16:creationId xmlns:a16="http://schemas.microsoft.com/office/drawing/2014/main" xmlns="" id="{E7A81B1A-2865-46B8-811D-FB98B15B2FED}"/>
              </a:ext>
            </a:extLst>
          </p:cNvPr>
          <p:cNvSpPr txBox="1"/>
          <p:nvPr/>
        </p:nvSpPr>
        <p:spPr>
          <a:xfrm>
            <a:off x="2178844" y="1666877"/>
            <a:ext cx="3364706" cy="1323439"/>
          </a:xfrm>
          <a:prstGeom prst="rect">
            <a:avLst/>
          </a:prstGeom>
          <a:noFill/>
        </p:spPr>
        <p:txBody>
          <a:bodyPr wrap="square" rtlCol="0">
            <a:spAutoFit/>
          </a:bodyPr>
          <a:lstStyle/>
          <a:p>
            <a:r>
              <a:rPr lang="pt-BR" sz="4000" b="1" dirty="0">
                <a:solidFill>
                  <a:srgbClr val="000000"/>
                </a:solidFill>
                <a:latin typeface="Cambria" panose="02040503050406030204" pitchFamily="18" charset="0"/>
                <a:ea typeface="Cambria" panose="02040503050406030204" pitchFamily="18" charset="0"/>
              </a:rPr>
              <a:t>a) 9 876 &lt; 12 345</a:t>
            </a:r>
            <a:endParaRPr lang="en-US" sz="4000" b="1" dirty="0">
              <a:solidFill>
                <a:srgbClr val="000000"/>
              </a:solidFill>
              <a:latin typeface="Cambria" panose="02040503050406030204" pitchFamily="18" charset="0"/>
              <a:ea typeface="Cambria" panose="02040503050406030204" pitchFamily="18" charset="0"/>
            </a:endParaRPr>
          </a:p>
        </p:txBody>
      </p:sp>
      <p:sp>
        <p:nvSpPr>
          <p:cNvPr id="28" name="TextBox 27">
            <a:extLst>
              <a:ext uri="{FF2B5EF4-FFF2-40B4-BE49-F238E27FC236}">
                <a16:creationId xmlns:a16="http://schemas.microsoft.com/office/drawing/2014/main" xmlns="" id="{2F218B85-AED3-440B-AC8E-F9846B62DF4A}"/>
              </a:ext>
            </a:extLst>
          </p:cNvPr>
          <p:cNvSpPr txBox="1"/>
          <p:nvPr/>
        </p:nvSpPr>
        <p:spPr>
          <a:xfrm>
            <a:off x="2164556" y="2562227"/>
            <a:ext cx="4114800" cy="1323439"/>
          </a:xfrm>
          <a:prstGeom prst="rect">
            <a:avLst/>
          </a:prstGeom>
          <a:noFill/>
        </p:spPr>
        <p:txBody>
          <a:bodyPr wrap="square" rtlCol="0">
            <a:spAutoFit/>
          </a:bodyPr>
          <a:lstStyle/>
          <a:p>
            <a:r>
              <a:rPr lang="pl-PL" sz="4000" b="1" dirty="0">
                <a:solidFill>
                  <a:srgbClr val="000000"/>
                </a:solidFill>
                <a:latin typeface="Cambria" panose="02040503050406030204" pitchFamily="18" charset="0"/>
                <a:ea typeface="Cambria" panose="02040503050406030204" pitchFamily="18" charset="0"/>
              </a:rPr>
              <a:t>b) 30 724 &gt; 31 000</a:t>
            </a:r>
            <a:endParaRPr lang="en-US" sz="4000" b="1" dirty="0">
              <a:solidFill>
                <a:srgbClr val="000000"/>
              </a:solidFill>
              <a:latin typeface="Cambria" panose="02040503050406030204" pitchFamily="18" charset="0"/>
              <a:ea typeface="Cambria" panose="02040503050406030204" pitchFamily="18" charset="0"/>
            </a:endParaRPr>
          </a:p>
        </p:txBody>
      </p:sp>
      <p:sp>
        <p:nvSpPr>
          <p:cNvPr id="29" name="TextBox 28">
            <a:extLst>
              <a:ext uri="{FF2B5EF4-FFF2-40B4-BE49-F238E27FC236}">
                <a16:creationId xmlns:a16="http://schemas.microsoft.com/office/drawing/2014/main" xmlns="" id="{06F2A3D7-B333-4AD4-BE51-929D1F7FF68E}"/>
              </a:ext>
            </a:extLst>
          </p:cNvPr>
          <p:cNvSpPr txBox="1"/>
          <p:nvPr/>
        </p:nvSpPr>
        <p:spPr>
          <a:xfrm>
            <a:off x="2207419" y="3562352"/>
            <a:ext cx="4114800" cy="1323439"/>
          </a:xfrm>
          <a:prstGeom prst="rect">
            <a:avLst/>
          </a:prstGeom>
          <a:noFill/>
        </p:spPr>
        <p:txBody>
          <a:bodyPr wrap="square" rtlCol="0">
            <a:spAutoFit/>
          </a:bodyPr>
          <a:lstStyle/>
          <a:p>
            <a:r>
              <a:rPr lang="pl-PL" sz="4000" b="1">
                <a:solidFill>
                  <a:srgbClr val="000000"/>
                </a:solidFill>
                <a:latin typeface="Cambria" panose="02040503050406030204" pitchFamily="18" charset="0"/>
                <a:ea typeface="Cambria" panose="02040503050406030204" pitchFamily="18" charset="0"/>
              </a:rPr>
              <a:t>c) 41 035 &gt; 39 999</a:t>
            </a:r>
            <a:endParaRPr lang="en-US" sz="4000" b="1" dirty="0">
              <a:solidFill>
                <a:srgbClr val="000000"/>
              </a:solidFill>
              <a:latin typeface="Cambria" panose="02040503050406030204" pitchFamily="18" charset="0"/>
              <a:ea typeface="Cambria" panose="02040503050406030204" pitchFamily="18" charset="0"/>
            </a:endParaRPr>
          </a:p>
        </p:txBody>
      </p:sp>
      <p:sp>
        <p:nvSpPr>
          <p:cNvPr id="30" name="Rectangle 29">
            <a:extLst>
              <a:ext uri="{FF2B5EF4-FFF2-40B4-BE49-F238E27FC236}">
                <a16:creationId xmlns:a16="http://schemas.microsoft.com/office/drawing/2014/main" xmlns="" id="{E2EB2749-AF85-4F79-A3A7-9D5414FB2676}"/>
              </a:ext>
            </a:extLst>
          </p:cNvPr>
          <p:cNvSpPr/>
          <p:nvPr/>
        </p:nvSpPr>
        <p:spPr>
          <a:xfrm>
            <a:off x="5372102" y="1743078"/>
            <a:ext cx="421481" cy="504825"/>
          </a:xfrm>
          <a:prstGeom prst="rect">
            <a:avLst/>
          </a:prstGeom>
          <a:ln w="38100">
            <a:extLst>
              <a:ext uri="{C807C97D-BFC1-408E-A445-0C87EB9F89A2}">
                <ask:lineSketchStyleProps xmlns:ask="http://schemas.microsoft.com/office/drawing/2018/sketchyshapes" xmln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ln w="0"/>
                <a:solidFill>
                  <a:srgbClr val="000000"/>
                </a:solidFill>
                <a:effectLst>
                  <a:outerShdw blurRad="38100" dist="19050" dir="2700000" algn="tl" rotWithShape="0">
                    <a:srgbClr val="000000">
                      <a:alpha val="40000"/>
                    </a:srgbClr>
                  </a:outerShdw>
                </a:effectLst>
              </a:rPr>
              <a:t>?</a:t>
            </a:r>
          </a:p>
        </p:txBody>
      </p:sp>
      <p:sp>
        <p:nvSpPr>
          <p:cNvPr id="31" name="Rectangle 30">
            <a:extLst>
              <a:ext uri="{FF2B5EF4-FFF2-40B4-BE49-F238E27FC236}">
                <a16:creationId xmlns:a16="http://schemas.microsoft.com/office/drawing/2014/main" xmlns="" id="{18CCF0DA-8DCC-4175-BE5D-6BCFA19E0FB5}"/>
              </a:ext>
            </a:extLst>
          </p:cNvPr>
          <p:cNvSpPr/>
          <p:nvPr/>
        </p:nvSpPr>
        <p:spPr>
          <a:xfrm>
            <a:off x="5557839" y="2638430"/>
            <a:ext cx="421481" cy="504825"/>
          </a:xfrm>
          <a:prstGeom prst="rect">
            <a:avLst/>
          </a:prstGeom>
          <a:ln w="38100">
            <a:extLst>
              <a:ext uri="{C807C97D-BFC1-408E-A445-0C87EB9F89A2}">
                <ask:lineSketchStyleProps xmlns:ask="http://schemas.microsoft.com/office/drawing/2018/sketchyshapes" xmln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ln w="0"/>
                <a:solidFill>
                  <a:srgbClr val="000000"/>
                </a:solidFill>
                <a:effectLst>
                  <a:outerShdw blurRad="38100" dist="19050" dir="2700000" algn="tl" rotWithShape="0">
                    <a:srgbClr val="000000">
                      <a:alpha val="40000"/>
                    </a:srgbClr>
                  </a:outerShdw>
                </a:effectLst>
              </a:rPr>
              <a:t>?</a:t>
            </a:r>
          </a:p>
        </p:txBody>
      </p:sp>
      <p:sp>
        <p:nvSpPr>
          <p:cNvPr id="32" name="Rectangle 31">
            <a:extLst>
              <a:ext uri="{FF2B5EF4-FFF2-40B4-BE49-F238E27FC236}">
                <a16:creationId xmlns:a16="http://schemas.microsoft.com/office/drawing/2014/main" xmlns="" id="{4E56FC0D-AB33-4F66-B840-57599354C647}"/>
              </a:ext>
            </a:extLst>
          </p:cNvPr>
          <p:cNvSpPr/>
          <p:nvPr/>
        </p:nvSpPr>
        <p:spPr>
          <a:xfrm>
            <a:off x="5586414" y="3667125"/>
            <a:ext cx="421481" cy="504825"/>
          </a:xfrm>
          <a:prstGeom prst="rect">
            <a:avLst/>
          </a:prstGeom>
          <a:ln w="38100">
            <a:extLst>
              <a:ext uri="{C807C97D-BFC1-408E-A445-0C87EB9F89A2}">
                <ask:lineSketchStyleProps xmlns:ask="http://schemas.microsoft.com/office/drawing/2018/sketchyshapes" xmln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ln w="0"/>
                <a:solidFill>
                  <a:srgbClr val="000000"/>
                </a:solidFill>
                <a:effectLst>
                  <a:outerShdw blurRad="38100" dist="19050" dir="2700000" algn="tl" rotWithShape="0">
                    <a:srgbClr val="000000">
                      <a:alpha val="40000"/>
                    </a:srgbClr>
                  </a:outerShdw>
                </a:effectLst>
              </a:rPr>
              <a:t>?</a:t>
            </a:r>
          </a:p>
        </p:txBody>
      </p:sp>
      <p:sp>
        <p:nvSpPr>
          <p:cNvPr id="33" name="Rectangle 32">
            <a:extLst>
              <a:ext uri="{FF2B5EF4-FFF2-40B4-BE49-F238E27FC236}">
                <a16:creationId xmlns:a16="http://schemas.microsoft.com/office/drawing/2014/main" xmlns="" id="{C000D80B-0450-4E15-AFFD-1D818BDF40A2}"/>
              </a:ext>
            </a:extLst>
          </p:cNvPr>
          <p:cNvSpPr/>
          <p:nvPr/>
        </p:nvSpPr>
        <p:spPr>
          <a:xfrm>
            <a:off x="5372102" y="1724029"/>
            <a:ext cx="421481" cy="504825"/>
          </a:xfrm>
          <a:prstGeom prst="rect">
            <a:avLst/>
          </a:prstGeom>
          <a:solidFill>
            <a:srgbClr val="FFFF00"/>
          </a:solidFill>
          <a:ln w="38100">
            <a:extLst>
              <a:ext uri="{C807C97D-BFC1-408E-A445-0C87EB9F89A2}">
                <ask:lineSketchStyleProps xmlns:ask="http://schemas.microsoft.com/office/drawing/2018/sketchyshapes" xmln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ln w="0"/>
                <a:solidFill>
                  <a:srgbClr val="FF0000"/>
                </a:solidFill>
                <a:effectLst>
                  <a:outerShdw blurRad="38100" dist="19050" dir="2700000" algn="tl" rotWithShape="0">
                    <a:srgbClr val="000000">
                      <a:alpha val="40000"/>
                    </a:srgbClr>
                  </a:outerShdw>
                </a:effectLst>
              </a:rPr>
              <a:t>Đ</a:t>
            </a:r>
          </a:p>
        </p:txBody>
      </p:sp>
      <p:cxnSp>
        <p:nvCxnSpPr>
          <p:cNvPr id="35" name="Straight Connector 34">
            <a:extLst>
              <a:ext uri="{FF2B5EF4-FFF2-40B4-BE49-F238E27FC236}">
                <a16:creationId xmlns:a16="http://schemas.microsoft.com/office/drawing/2014/main" xmlns="" id="{58452B3A-71B3-4138-8BF8-400DE496AA6D}"/>
              </a:ext>
            </a:extLst>
          </p:cNvPr>
          <p:cNvCxnSpPr/>
          <p:nvPr/>
        </p:nvCxnSpPr>
        <p:spPr>
          <a:xfrm>
            <a:off x="2957515" y="3152775"/>
            <a:ext cx="1928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47306AE4-B0C0-42C1-B77A-1B84378E7EF6}"/>
              </a:ext>
            </a:extLst>
          </p:cNvPr>
          <p:cNvCxnSpPr/>
          <p:nvPr/>
        </p:nvCxnSpPr>
        <p:spPr>
          <a:xfrm>
            <a:off x="4557715" y="3162300"/>
            <a:ext cx="1928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xmlns="" id="{FC636CF9-23EB-4635-BFEB-C53C333F0AF9}"/>
              </a:ext>
            </a:extLst>
          </p:cNvPr>
          <p:cNvSpPr/>
          <p:nvPr/>
        </p:nvSpPr>
        <p:spPr>
          <a:xfrm>
            <a:off x="5564983" y="2647955"/>
            <a:ext cx="421481" cy="504825"/>
          </a:xfrm>
          <a:prstGeom prst="rect">
            <a:avLst/>
          </a:prstGeom>
          <a:solidFill>
            <a:srgbClr val="FFFF00"/>
          </a:solidFill>
          <a:ln w="38100">
            <a:extLst>
              <a:ext uri="{C807C97D-BFC1-408E-A445-0C87EB9F89A2}">
                <ask:lineSketchStyleProps xmlns:ask="http://schemas.microsoft.com/office/drawing/2018/sketchyshapes" xmln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ln w="0"/>
                <a:solidFill>
                  <a:srgbClr val="FF0000"/>
                </a:solidFill>
                <a:effectLst>
                  <a:outerShdw blurRad="38100" dist="19050" dir="2700000" algn="tl" rotWithShape="0">
                    <a:srgbClr val="000000">
                      <a:alpha val="40000"/>
                    </a:srgbClr>
                  </a:outerShdw>
                </a:effectLst>
              </a:rPr>
              <a:t>S</a:t>
            </a:r>
          </a:p>
        </p:txBody>
      </p:sp>
      <p:cxnSp>
        <p:nvCxnSpPr>
          <p:cNvPr id="38" name="Straight Connector 37">
            <a:extLst>
              <a:ext uri="{FF2B5EF4-FFF2-40B4-BE49-F238E27FC236}">
                <a16:creationId xmlns:a16="http://schemas.microsoft.com/office/drawing/2014/main" xmlns="" id="{D57F99F5-C878-4B6D-8EBA-4F2F00C7DCCC}"/>
              </a:ext>
            </a:extLst>
          </p:cNvPr>
          <p:cNvCxnSpPr>
            <a:cxnSpLocks/>
          </p:cNvCxnSpPr>
          <p:nvPr/>
        </p:nvCxnSpPr>
        <p:spPr>
          <a:xfrm>
            <a:off x="2686051" y="4152900"/>
            <a:ext cx="2428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AB363C43-161C-4A34-92A9-907EA6273D84}"/>
              </a:ext>
            </a:extLst>
          </p:cNvPr>
          <p:cNvCxnSpPr>
            <a:cxnSpLocks/>
          </p:cNvCxnSpPr>
          <p:nvPr/>
        </p:nvCxnSpPr>
        <p:spPr>
          <a:xfrm>
            <a:off x="4271963" y="4143375"/>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xmlns="" id="{403E76DB-D0C3-4349-8AAF-9BBCE7F24AE6}"/>
              </a:ext>
            </a:extLst>
          </p:cNvPr>
          <p:cNvSpPr/>
          <p:nvPr/>
        </p:nvSpPr>
        <p:spPr>
          <a:xfrm>
            <a:off x="5593558" y="3676650"/>
            <a:ext cx="421481" cy="504825"/>
          </a:xfrm>
          <a:prstGeom prst="rect">
            <a:avLst/>
          </a:prstGeom>
          <a:solidFill>
            <a:srgbClr val="FFFF00"/>
          </a:solidFill>
          <a:ln w="38100">
            <a:extLst>
              <a:ext uri="{C807C97D-BFC1-408E-A445-0C87EB9F89A2}">
                <ask:lineSketchStyleProps xmlns:ask="http://schemas.microsoft.com/office/drawing/2018/sketchyshapes" xmln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ln w="0"/>
                <a:solidFill>
                  <a:srgbClr val="FF0000"/>
                </a:solidFill>
                <a:effectLst>
                  <a:outerShdw blurRad="38100" dist="19050" dir="2700000" algn="tl" rotWithShape="0">
                    <a:srgbClr val="000000">
                      <a:alpha val="40000"/>
                    </a:srgbClr>
                  </a:outerShdw>
                </a:effectLst>
              </a:rPr>
              <a:t>Đ</a:t>
            </a:r>
          </a:p>
        </p:txBody>
      </p:sp>
    </p:spTree>
    <p:extLst>
      <p:ext uri="{BB962C8B-B14F-4D97-AF65-F5344CB8AC3E}">
        <p14:creationId xmlns:p14="http://schemas.microsoft.com/office/powerpoint/2010/main" val="35191103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down)">
                                      <p:cBhvr>
                                        <p:cTn id="10" dur="500"/>
                                        <p:tgtEl>
                                          <p:spTgt spid="2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down)">
                                      <p:cBhvr>
                                        <p:cTn id="13" dur="500"/>
                                        <p:tgtEl>
                                          <p:spTgt spid="2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down)">
                                      <p:cBhvr>
                                        <p:cTn id="16" dur="500"/>
                                        <p:tgtEl>
                                          <p:spTgt spid="30"/>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down)">
                                      <p:cBhvr>
                                        <p:cTn id="19" dur="500"/>
                                        <p:tgtEl>
                                          <p:spTgt spid="3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down)">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down)">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down)">
                                      <p:cBhvr>
                                        <p:cTn id="32" dur="500"/>
                                        <p:tgtEl>
                                          <p:spTgt spid="35"/>
                                        </p:tgtEl>
                                      </p:cBhvr>
                                    </p:animEffect>
                                  </p:childTnLst>
                                </p:cTn>
                              </p:par>
                              <p:par>
                                <p:cTn id="33" presetID="22" presetClass="entr" presetSubtype="4"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down)">
                                      <p:cBhvr>
                                        <p:cTn id="35" dur="500"/>
                                        <p:tgtEl>
                                          <p:spTgt spid="3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down)">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down)">
                                      <p:cBhvr>
                                        <p:cTn id="45" dur="500"/>
                                        <p:tgtEl>
                                          <p:spTgt spid="38"/>
                                        </p:tgtEl>
                                      </p:cBhvr>
                                    </p:animEffect>
                                  </p:childTnLst>
                                </p:cTn>
                              </p:par>
                              <p:par>
                                <p:cTn id="46" presetID="22" presetClass="entr" presetSubtype="4" fill="hold"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down)">
                                      <p:cBhvr>
                                        <p:cTn id="48" dur="500"/>
                                        <p:tgtEl>
                                          <p:spTgt spid="3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down)">
                                      <p:cBhvr>
                                        <p:cTn id="5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animBg="1"/>
      <p:bldP spid="31" grpId="0" animBg="1"/>
      <p:bldP spid="32" grpId="0" animBg="1"/>
      <p:bldP spid="33" grpId="0" animBg="1"/>
      <p:bldP spid="37"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CB7084D0-06B9-40B9-B326-C50EC3214E71}"/>
              </a:ext>
            </a:extLst>
          </p:cNvPr>
          <p:cNvSpPr/>
          <p:nvPr/>
        </p:nvSpPr>
        <p:spPr>
          <a:xfrm>
            <a:off x="269501" y="391887"/>
            <a:ext cx="8581605" cy="5936342"/>
          </a:xfrm>
          <a:prstGeom prst="roundRect">
            <a:avLst/>
          </a:prstGeom>
          <a:solidFill>
            <a:srgbClr val="FFFFCC"/>
          </a:solidFill>
          <a:ln w="28575">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a:ln>
                <a:solidFill>
                  <a:prstClr val="black"/>
                </a:solidFill>
                <a:prstDash val="dash"/>
              </a:ln>
              <a:solidFill>
                <a:prstClr val="white"/>
              </a:solidFill>
            </a:endParaRPr>
          </a:p>
        </p:txBody>
      </p:sp>
      <p:grpSp>
        <p:nvGrpSpPr>
          <p:cNvPr id="7" name="Group 6">
            <a:extLst>
              <a:ext uri="{FF2B5EF4-FFF2-40B4-BE49-F238E27FC236}">
                <a16:creationId xmlns:a16="http://schemas.microsoft.com/office/drawing/2014/main" xmlns="" id="{66505DD1-AB87-4DC7-8629-2BB192476D43}"/>
              </a:ext>
            </a:extLst>
          </p:cNvPr>
          <p:cNvGrpSpPr/>
          <p:nvPr/>
        </p:nvGrpSpPr>
        <p:grpSpPr>
          <a:xfrm>
            <a:off x="777680" y="697308"/>
            <a:ext cx="466794" cy="646331"/>
            <a:chOff x="2697431" y="1071030"/>
            <a:chExt cx="622392" cy="646331"/>
          </a:xfrm>
        </p:grpSpPr>
        <p:sp>
          <p:nvSpPr>
            <p:cNvPr id="9" name="Oval 8">
              <a:extLst>
                <a:ext uri="{FF2B5EF4-FFF2-40B4-BE49-F238E27FC236}">
                  <a16:creationId xmlns:a16="http://schemas.microsoft.com/office/drawing/2014/main" xmlns="" id="{BE3A568C-899E-4CD1-A06F-D93575B078A5}"/>
                </a:ext>
              </a:extLst>
            </p:cNvPr>
            <p:cNvSpPr/>
            <p:nvPr/>
          </p:nvSpPr>
          <p:spPr>
            <a:xfrm>
              <a:off x="2697431" y="1123121"/>
              <a:ext cx="567681"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3200" dirty="0">
                <a:solidFill>
                  <a:prstClr val="white"/>
                </a:solidFill>
              </a:endParaRPr>
            </a:p>
          </p:txBody>
        </p:sp>
        <p:sp>
          <p:nvSpPr>
            <p:cNvPr id="10" name="TextBox 9">
              <a:extLst>
                <a:ext uri="{FF2B5EF4-FFF2-40B4-BE49-F238E27FC236}">
                  <a16:creationId xmlns:a16="http://schemas.microsoft.com/office/drawing/2014/main" xmlns="" id="{DBB76A48-A7FC-421B-A040-13FF22A71FD5}"/>
                </a:ext>
              </a:extLst>
            </p:cNvPr>
            <p:cNvSpPr txBox="1"/>
            <p:nvPr/>
          </p:nvSpPr>
          <p:spPr>
            <a:xfrm>
              <a:off x="2796040" y="1071030"/>
              <a:ext cx="523783" cy="646331"/>
            </a:xfrm>
            <a:prstGeom prst="rect">
              <a:avLst/>
            </a:prstGeom>
            <a:noFill/>
          </p:spPr>
          <p:txBody>
            <a:bodyPr wrap="square" rtlCol="0">
              <a:spAutoFit/>
            </a:bodyPr>
            <a:lstStyle/>
            <a:p>
              <a:pPr>
                <a:defRPr/>
              </a:pPr>
              <a:r>
                <a:rPr lang="en-US" sz="3600" b="1" dirty="0">
                  <a:solidFill>
                    <a:prstClr val="white"/>
                  </a:solidFill>
                </a:rPr>
                <a:t>2</a:t>
              </a:r>
              <a:endParaRPr lang="vi-VN" sz="3600" b="1" dirty="0">
                <a:solidFill>
                  <a:prstClr val="white"/>
                </a:solidFill>
              </a:endParaRPr>
            </a:p>
          </p:txBody>
        </p:sp>
      </p:grpSp>
      <p:pic>
        <p:nvPicPr>
          <p:cNvPr id="3" name="Picture 2">
            <a:extLst>
              <a:ext uri="{FF2B5EF4-FFF2-40B4-BE49-F238E27FC236}">
                <a16:creationId xmlns:a16="http://schemas.microsoft.com/office/drawing/2014/main" xmlns="" id="{9302C7C4-CD7C-4601-A170-C67D9450EC4A}"/>
              </a:ext>
            </a:extLst>
          </p:cNvPr>
          <p:cNvPicPr>
            <a:picLocks noChangeAspect="1"/>
          </p:cNvPicPr>
          <p:nvPr/>
        </p:nvPicPr>
        <p:blipFill>
          <a:blip r:embed="rId2"/>
          <a:stretch>
            <a:fillRect/>
          </a:stretch>
        </p:blipFill>
        <p:spPr>
          <a:xfrm>
            <a:off x="1268017" y="742950"/>
            <a:ext cx="1007269" cy="533400"/>
          </a:xfrm>
          <a:prstGeom prst="rect">
            <a:avLst/>
          </a:prstGeom>
        </p:spPr>
      </p:pic>
      <p:grpSp>
        <p:nvGrpSpPr>
          <p:cNvPr id="11" name="Group 10">
            <a:extLst>
              <a:ext uri="{FF2B5EF4-FFF2-40B4-BE49-F238E27FC236}">
                <a16:creationId xmlns:a16="http://schemas.microsoft.com/office/drawing/2014/main" xmlns="" id="{A42DA12F-6278-440C-A7A3-E5FC8B1DFC52}"/>
              </a:ext>
            </a:extLst>
          </p:cNvPr>
          <p:cNvGrpSpPr/>
          <p:nvPr/>
        </p:nvGrpSpPr>
        <p:grpSpPr>
          <a:xfrm>
            <a:off x="1914525" y="1590677"/>
            <a:ext cx="6750844" cy="3416320"/>
            <a:chOff x="2552700" y="1590675"/>
            <a:chExt cx="9001125" cy="3416320"/>
          </a:xfrm>
        </p:grpSpPr>
        <p:sp>
          <p:nvSpPr>
            <p:cNvPr id="4" name="TextBox 3">
              <a:extLst>
                <a:ext uri="{FF2B5EF4-FFF2-40B4-BE49-F238E27FC236}">
                  <a16:creationId xmlns:a16="http://schemas.microsoft.com/office/drawing/2014/main" xmlns="" id="{AB21C004-A28A-403B-89E2-4D8C0DD364C6}"/>
                </a:ext>
              </a:extLst>
            </p:cNvPr>
            <p:cNvSpPr txBox="1"/>
            <p:nvPr/>
          </p:nvSpPr>
          <p:spPr>
            <a:xfrm>
              <a:off x="2552700" y="1590675"/>
              <a:ext cx="9001125" cy="3416320"/>
            </a:xfrm>
            <a:prstGeom prst="rect">
              <a:avLst/>
            </a:prstGeom>
            <a:noFill/>
          </p:spPr>
          <p:txBody>
            <a:bodyPr wrap="square" rtlCol="0">
              <a:spAutoFit/>
            </a:bodyPr>
            <a:lstStyle/>
            <a:p>
              <a:pPr>
                <a:lnSpc>
                  <a:spcPct val="150000"/>
                </a:lnSpc>
              </a:pPr>
              <a:r>
                <a:rPr lang="pt-BR" sz="3600" dirty="0">
                  <a:solidFill>
                    <a:srgbClr val="000000"/>
                  </a:solidFill>
                </a:rPr>
                <a:t>a) 29 100       26 189</a:t>
              </a:r>
            </a:p>
            <a:p>
              <a:pPr>
                <a:lnSpc>
                  <a:spcPct val="150000"/>
                </a:lnSpc>
              </a:pPr>
              <a:r>
                <a:rPr lang="pt-BR" sz="3600" dirty="0">
                  <a:solidFill>
                    <a:srgbClr val="000000"/>
                  </a:solidFill>
                </a:rPr>
                <a:t>b) 38 197       38 307</a:t>
              </a:r>
            </a:p>
            <a:p>
              <a:pPr>
                <a:lnSpc>
                  <a:spcPct val="150000"/>
                </a:lnSpc>
              </a:pPr>
              <a:r>
                <a:rPr lang="pt-BR" sz="3600" dirty="0">
                  <a:solidFill>
                    <a:srgbClr val="000000"/>
                  </a:solidFill>
                </a:rPr>
                <a:t>c) 52 740       50 000 + 2000 + 700 + 40</a:t>
              </a:r>
              <a:endParaRPr lang="en-US" sz="3600" dirty="0">
                <a:solidFill>
                  <a:srgbClr val="000000"/>
                </a:solidFill>
              </a:endParaRPr>
            </a:p>
          </p:txBody>
        </p:sp>
        <p:sp>
          <p:nvSpPr>
            <p:cNvPr id="24" name="Rectangle 23">
              <a:extLst>
                <a:ext uri="{FF2B5EF4-FFF2-40B4-BE49-F238E27FC236}">
                  <a16:creationId xmlns:a16="http://schemas.microsoft.com/office/drawing/2014/main" xmlns="" id="{FE10779B-8977-40F5-8649-FA532C622073}"/>
                </a:ext>
              </a:extLst>
            </p:cNvPr>
            <p:cNvSpPr/>
            <p:nvPr/>
          </p:nvSpPr>
          <p:spPr>
            <a:xfrm>
              <a:off x="4400549" y="1847850"/>
              <a:ext cx="561975" cy="504825"/>
            </a:xfrm>
            <a:prstGeom prst="rect">
              <a:avLst/>
            </a:prstGeom>
            <a:solidFill>
              <a:srgbClr val="FFFF00"/>
            </a:solidFill>
            <a:ln w="38100">
              <a:extLst>
                <a:ext uri="{C807C97D-BFC1-408E-A445-0C87EB9F89A2}">
                  <ask:lineSketchStyleProps xmlns:ask="http://schemas.microsoft.com/office/drawing/2018/sketchyshapes" xmln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ln w="0"/>
                  <a:solidFill>
                    <a:srgbClr val="FF0000"/>
                  </a:solidFill>
                  <a:effectLst>
                    <a:outerShdw blurRad="38100" dist="19050" dir="2700000" algn="tl" rotWithShape="0">
                      <a:srgbClr val="000000">
                        <a:alpha val="40000"/>
                      </a:srgbClr>
                    </a:outerShdw>
                  </a:effectLst>
                </a:rPr>
                <a:t>?</a:t>
              </a:r>
            </a:p>
          </p:txBody>
        </p:sp>
        <p:sp>
          <p:nvSpPr>
            <p:cNvPr id="25" name="Rectangle 24">
              <a:extLst>
                <a:ext uri="{FF2B5EF4-FFF2-40B4-BE49-F238E27FC236}">
                  <a16:creationId xmlns:a16="http://schemas.microsoft.com/office/drawing/2014/main" xmlns="" id="{DF097837-1C7F-4BB9-8F75-86E0BD447455}"/>
                </a:ext>
              </a:extLst>
            </p:cNvPr>
            <p:cNvSpPr/>
            <p:nvPr/>
          </p:nvSpPr>
          <p:spPr>
            <a:xfrm>
              <a:off x="4457699" y="2638425"/>
              <a:ext cx="561975" cy="504825"/>
            </a:xfrm>
            <a:prstGeom prst="rect">
              <a:avLst/>
            </a:prstGeom>
            <a:solidFill>
              <a:srgbClr val="FFFF00"/>
            </a:solidFill>
            <a:ln w="38100">
              <a:extLst>
                <a:ext uri="{C807C97D-BFC1-408E-A445-0C87EB9F89A2}">
                  <ask:lineSketchStyleProps xmlns:ask="http://schemas.microsoft.com/office/drawing/2018/sketchyshapes" xmln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ln w="0"/>
                  <a:solidFill>
                    <a:srgbClr val="FF0000"/>
                  </a:solidFill>
                  <a:effectLst>
                    <a:outerShdw blurRad="38100" dist="19050" dir="2700000" algn="tl" rotWithShape="0">
                      <a:srgbClr val="000000">
                        <a:alpha val="40000"/>
                      </a:srgbClr>
                    </a:outerShdw>
                  </a:effectLst>
                </a:rPr>
                <a:t>?</a:t>
              </a:r>
            </a:p>
          </p:txBody>
        </p:sp>
        <p:sp>
          <p:nvSpPr>
            <p:cNvPr id="26" name="Rectangle 25">
              <a:extLst>
                <a:ext uri="{FF2B5EF4-FFF2-40B4-BE49-F238E27FC236}">
                  <a16:creationId xmlns:a16="http://schemas.microsoft.com/office/drawing/2014/main" xmlns="" id="{2E6531E5-69BD-418E-8268-2119E2DE07A9}"/>
                </a:ext>
              </a:extLst>
            </p:cNvPr>
            <p:cNvSpPr/>
            <p:nvPr/>
          </p:nvSpPr>
          <p:spPr>
            <a:xfrm>
              <a:off x="4429124" y="3495675"/>
              <a:ext cx="561975" cy="504825"/>
            </a:xfrm>
            <a:prstGeom prst="rect">
              <a:avLst/>
            </a:prstGeom>
            <a:solidFill>
              <a:srgbClr val="FFFF00"/>
            </a:solidFill>
            <a:ln w="38100">
              <a:extLst>
                <a:ext uri="{C807C97D-BFC1-408E-A445-0C87EB9F89A2}">
                  <ask:lineSketchStyleProps xmlns:ask="http://schemas.microsoft.com/office/drawing/2018/sketchyshapes" xmln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ln w="0"/>
                  <a:solidFill>
                    <a:srgbClr val="FF0000"/>
                  </a:solidFill>
                  <a:effectLst>
                    <a:outerShdw blurRad="38100" dist="19050" dir="2700000" algn="tl" rotWithShape="0">
                      <a:srgbClr val="000000">
                        <a:alpha val="40000"/>
                      </a:srgbClr>
                    </a:outerShdw>
                  </a:effectLst>
                </a:rPr>
                <a:t>?</a:t>
              </a:r>
            </a:p>
          </p:txBody>
        </p:sp>
      </p:grpSp>
      <p:cxnSp>
        <p:nvCxnSpPr>
          <p:cNvPr id="34" name="Straight Connector 33">
            <a:extLst>
              <a:ext uri="{FF2B5EF4-FFF2-40B4-BE49-F238E27FC236}">
                <a16:creationId xmlns:a16="http://schemas.microsoft.com/office/drawing/2014/main" xmlns="" id="{AA594A39-567C-4305-B5DD-5580115ACA80}"/>
              </a:ext>
            </a:extLst>
          </p:cNvPr>
          <p:cNvCxnSpPr/>
          <p:nvPr/>
        </p:nvCxnSpPr>
        <p:spPr>
          <a:xfrm>
            <a:off x="2500314" y="2305050"/>
            <a:ext cx="1928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D5978672-3780-4975-BFFF-6044BDFA2BB5}"/>
              </a:ext>
            </a:extLst>
          </p:cNvPr>
          <p:cNvCxnSpPr/>
          <p:nvPr/>
        </p:nvCxnSpPr>
        <p:spPr>
          <a:xfrm>
            <a:off x="3986214" y="2286000"/>
            <a:ext cx="1928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xmlns="" id="{EC40BC88-E43B-46FA-941C-BF48AEF36D7D}"/>
              </a:ext>
            </a:extLst>
          </p:cNvPr>
          <p:cNvSpPr/>
          <p:nvPr/>
        </p:nvSpPr>
        <p:spPr>
          <a:xfrm>
            <a:off x="3300413" y="1847853"/>
            <a:ext cx="421481" cy="504825"/>
          </a:xfrm>
          <a:prstGeom prst="rect">
            <a:avLst/>
          </a:prstGeom>
          <a:solidFill>
            <a:srgbClr val="FFFF00"/>
          </a:solidFill>
          <a:ln w="38100">
            <a:extLst>
              <a:ext uri="{C807C97D-BFC1-408E-A445-0C87EB9F89A2}">
                <ask:lineSketchStyleProps xmlns:ask="http://schemas.microsoft.com/office/drawing/2018/sketchyshapes" xmln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ln w="0"/>
                <a:solidFill>
                  <a:srgbClr val="FF0000"/>
                </a:solidFill>
                <a:effectLst>
                  <a:outerShdw blurRad="38100" dist="19050" dir="2700000" algn="tl" rotWithShape="0">
                    <a:srgbClr val="000000">
                      <a:alpha val="40000"/>
                    </a:srgbClr>
                  </a:outerShdw>
                </a:effectLst>
              </a:rPr>
              <a:t>&gt;</a:t>
            </a:r>
          </a:p>
        </p:txBody>
      </p:sp>
      <p:cxnSp>
        <p:nvCxnSpPr>
          <p:cNvPr id="42" name="Straight Connector 41">
            <a:extLst>
              <a:ext uri="{FF2B5EF4-FFF2-40B4-BE49-F238E27FC236}">
                <a16:creationId xmlns:a16="http://schemas.microsoft.com/office/drawing/2014/main" xmlns="" id="{47720848-825E-418F-87EF-1F4F0A00B2DD}"/>
              </a:ext>
            </a:extLst>
          </p:cNvPr>
          <p:cNvCxnSpPr/>
          <p:nvPr/>
        </p:nvCxnSpPr>
        <p:spPr>
          <a:xfrm>
            <a:off x="2778920" y="3133725"/>
            <a:ext cx="1928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D1885331-E66D-41D7-B325-F8B167A9F12B}"/>
              </a:ext>
            </a:extLst>
          </p:cNvPr>
          <p:cNvCxnSpPr/>
          <p:nvPr/>
        </p:nvCxnSpPr>
        <p:spPr>
          <a:xfrm>
            <a:off x="4264820" y="3114675"/>
            <a:ext cx="1928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xmlns="" id="{C3D7CEE0-6006-4321-8811-B5CE178E881E}"/>
              </a:ext>
            </a:extLst>
          </p:cNvPr>
          <p:cNvSpPr/>
          <p:nvPr/>
        </p:nvSpPr>
        <p:spPr>
          <a:xfrm>
            <a:off x="3343276" y="2628903"/>
            <a:ext cx="421481" cy="504825"/>
          </a:xfrm>
          <a:prstGeom prst="rect">
            <a:avLst/>
          </a:prstGeom>
          <a:solidFill>
            <a:srgbClr val="FFFF00"/>
          </a:solidFill>
          <a:ln w="38100">
            <a:extLst>
              <a:ext uri="{C807C97D-BFC1-408E-A445-0C87EB9F89A2}">
                <ask:lineSketchStyleProps xmlns:ask="http://schemas.microsoft.com/office/drawing/2018/sketchyshapes" xmln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ln w="0"/>
                <a:solidFill>
                  <a:srgbClr val="FF0000"/>
                </a:solidFill>
                <a:effectLst>
                  <a:outerShdw blurRad="38100" dist="19050" dir="2700000" algn="tl" rotWithShape="0">
                    <a:srgbClr val="000000">
                      <a:alpha val="40000"/>
                    </a:srgbClr>
                  </a:outerShdw>
                </a:effectLst>
              </a:rPr>
              <a:t>&lt;</a:t>
            </a:r>
          </a:p>
        </p:txBody>
      </p:sp>
      <p:sp>
        <p:nvSpPr>
          <p:cNvPr id="46" name="Left Brace 45">
            <a:extLst>
              <a:ext uri="{FF2B5EF4-FFF2-40B4-BE49-F238E27FC236}">
                <a16:creationId xmlns:a16="http://schemas.microsoft.com/office/drawing/2014/main" xmlns="" id="{33FE04FC-3042-4877-AC8E-D81242CDAAB7}"/>
              </a:ext>
            </a:extLst>
          </p:cNvPr>
          <p:cNvSpPr/>
          <p:nvPr/>
        </p:nvSpPr>
        <p:spPr>
          <a:xfrm rot="16200000">
            <a:off x="5283401" y="2606878"/>
            <a:ext cx="481014" cy="3153965"/>
          </a:xfrm>
          <a:prstGeom prst="leftBrace">
            <a:avLst>
              <a:gd name="adj1" fmla="val 34356"/>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47" name="TextBox 46">
            <a:extLst>
              <a:ext uri="{FF2B5EF4-FFF2-40B4-BE49-F238E27FC236}">
                <a16:creationId xmlns:a16="http://schemas.microsoft.com/office/drawing/2014/main" xmlns="" id="{F72E65A3-4EEF-42A8-91AD-91149121E15E}"/>
              </a:ext>
            </a:extLst>
          </p:cNvPr>
          <p:cNvSpPr txBox="1"/>
          <p:nvPr/>
        </p:nvSpPr>
        <p:spPr>
          <a:xfrm>
            <a:off x="5086352" y="4410078"/>
            <a:ext cx="1178719" cy="1077218"/>
          </a:xfrm>
          <a:prstGeom prst="rect">
            <a:avLst/>
          </a:prstGeom>
          <a:noFill/>
        </p:spPr>
        <p:txBody>
          <a:bodyPr wrap="square" rtlCol="0">
            <a:spAutoFit/>
          </a:bodyPr>
          <a:lstStyle/>
          <a:p>
            <a:r>
              <a:rPr lang="en-US" sz="3200" b="1" dirty="0">
                <a:solidFill>
                  <a:srgbClr val="FF0000"/>
                </a:solidFill>
              </a:rPr>
              <a:t>52 740</a:t>
            </a:r>
          </a:p>
        </p:txBody>
      </p:sp>
      <p:sp>
        <p:nvSpPr>
          <p:cNvPr id="48" name="Rectangle 47">
            <a:extLst>
              <a:ext uri="{FF2B5EF4-FFF2-40B4-BE49-F238E27FC236}">
                <a16:creationId xmlns:a16="http://schemas.microsoft.com/office/drawing/2014/main" xmlns="" id="{3972889E-E6DE-4E0A-BC83-CFBE28DE0A54}"/>
              </a:ext>
            </a:extLst>
          </p:cNvPr>
          <p:cNvSpPr/>
          <p:nvPr/>
        </p:nvSpPr>
        <p:spPr>
          <a:xfrm>
            <a:off x="3328988" y="3476625"/>
            <a:ext cx="421481" cy="504825"/>
          </a:xfrm>
          <a:prstGeom prst="rect">
            <a:avLst/>
          </a:prstGeom>
          <a:solidFill>
            <a:srgbClr val="FFFF00"/>
          </a:solidFill>
          <a:ln w="38100">
            <a:extLst>
              <a:ext uri="{C807C97D-BFC1-408E-A445-0C87EB9F89A2}">
                <ask:lineSketchStyleProps xmlns:ask="http://schemas.microsoft.com/office/drawing/2018/sketchyshapes" xmln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ln w="0"/>
                <a:solidFill>
                  <a:srgbClr val="FF0000"/>
                </a:solidFill>
                <a:effectLst>
                  <a:outerShdw blurRad="38100" dist="19050" dir="2700000" algn="tl" rotWithShape="0">
                    <a:srgbClr val="000000">
                      <a:alpha val="40000"/>
                    </a:srgbClr>
                  </a:outerShdw>
                </a:effectLst>
              </a:rPr>
              <a:t>=</a:t>
            </a:r>
          </a:p>
        </p:txBody>
      </p:sp>
    </p:spTree>
    <p:extLst>
      <p:ext uri="{BB962C8B-B14F-4D97-AF65-F5344CB8AC3E}">
        <p14:creationId xmlns:p14="http://schemas.microsoft.com/office/powerpoint/2010/main" val="4475771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down)">
                                      <p:cBhvr>
                                        <p:cTn id="12" dur="500"/>
                                        <p:tgtEl>
                                          <p:spTgt spid="34"/>
                                        </p:tgtEl>
                                      </p:cBhvr>
                                    </p:animEffect>
                                  </p:childTnLst>
                                </p:cTn>
                              </p:par>
                              <p:par>
                                <p:cTn id="13" presetID="22" presetClass="entr" presetSubtype="4"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down)">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down)">
                                      <p:cBhvr>
                                        <p:cTn id="20" dur="500"/>
                                        <p:tgtEl>
                                          <p:spTgt spid="4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down)">
                                      <p:cBhvr>
                                        <p:cTn id="25" dur="500"/>
                                        <p:tgtEl>
                                          <p:spTgt spid="42"/>
                                        </p:tgtEl>
                                      </p:cBhvr>
                                    </p:animEffect>
                                  </p:childTnLst>
                                </p:cTn>
                              </p:par>
                              <p:par>
                                <p:cTn id="26" presetID="22" presetClass="entr" presetSubtype="4"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down)">
                                      <p:cBhvr>
                                        <p:cTn id="28" dur="500"/>
                                        <p:tgtEl>
                                          <p:spTgt spid="4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wipe(down)">
                                      <p:cBhvr>
                                        <p:cTn id="33" dur="500"/>
                                        <p:tgtEl>
                                          <p:spTgt spid="4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barn(inVertical)">
                                      <p:cBhvr>
                                        <p:cTn id="38" dur="500"/>
                                        <p:tgtEl>
                                          <p:spTgt spid="47"/>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barn(inVertical)">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ipe(down)">
                                      <p:cBhvr>
                                        <p:cTn id="4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p:bldP spid="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CB7084D0-06B9-40B9-B326-C50EC3214E71}"/>
              </a:ext>
            </a:extLst>
          </p:cNvPr>
          <p:cNvSpPr/>
          <p:nvPr/>
        </p:nvSpPr>
        <p:spPr>
          <a:xfrm>
            <a:off x="269501" y="391887"/>
            <a:ext cx="8581605" cy="6247038"/>
          </a:xfrm>
          <a:prstGeom prst="roundRect">
            <a:avLst/>
          </a:prstGeom>
          <a:solidFill>
            <a:srgbClr val="FFFFCC"/>
          </a:solidFill>
          <a:ln w="28575">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a:ln>
                <a:solidFill>
                  <a:prstClr val="black"/>
                </a:solidFill>
                <a:prstDash val="dash"/>
              </a:ln>
              <a:solidFill>
                <a:prstClr val="white"/>
              </a:solidFill>
            </a:endParaRPr>
          </a:p>
        </p:txBody>
      </p:sp>
      <p:grpSp>
        <p:nvGrpSpPr>
          <p:cNvPr id="7" name="Group 6">
            <a:extLst>
              <a:ext uri="{FF2B5EF4-FFF2-40B4-BE49-F238E27FC236}">
                <a16:creationId xmlns:a16="http://schemas.microsoft.com/office/drawing/2014/main" xmlns="" id="{66505DD1-AB87-4DC7-8629-2BB192476D43}"/>
              </a:ext>
            </a:extLst>
          </p:cNvPr>
          <p:cNvGrpSpPr/>
          <p:nvPr/>
        </p:nvGrpSpPr>
        <p:grpSpPr>
          <a:xfrm>
            <a:off x="777680" y="697306"/>
            <a:ext cx="466794" cy="646331"/>
            <a:chOff x="2697431" y="1071030"/>
            <a:chExt cx="622392" cy="646331"/>
          </a:xfrm>
        </p:grpSpPr>
        <p:sp>
          <p:nvSpPr>
            <p:cNvPr id="9" name="Oval 8">
              <a:extLst>
                <a:ext uri="{FF2B5EF4-FFF2-40B4-BE49-F238E27FC236}">
                  <a16:creationId xmlns:a16="http://schemas.microsoft.com/office/drawing/2014/main" xmlns="" id="{BE3A568C-899E-4CD1-A06F-D93575B078A5}"/>
                </a:ext>
              </a:extLst>
            </p:cNvPr>
            <p:cNvSpPr/>
            <p:nvPr/>
          </p:nvSpPr>
          <p:spPr>
            <a:xfrm>
              <a:off x="2697431" y="1123121"/>
              <a:ext cx="567681"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3200" dirty="0">
                <a:solidFill>
                  <a:prstClr val="white"/>
                </a:solidFill>
              </a:endParaRPr>
            </a:p>
          </p:txBody>
        </p:sp>
        <p:sp>
          <p:nvSpPr>
            <p:cNvPr id="10" name="TextBox 9">
              <a:extLst>
                <a:ext uri="{FF2B5EF4-FFF2-40B4-BE49-F238E27FC236}">
                  <a16:creationId xmlns:a16="http://schemas.microsoft.com/office/drawing/2014/main" xmlns="" id="{DBB76A48-A7FC-421B-A040-13FF22A71FD5}"/>
                </a:ext>
              </a:extLst>
            </p:cNvPr>
            <p:cNvSpPr txBox="1"/>
            <p:nvPr/>
          </p:nvSpPr>
          <p:spPr>
            <a:xfrm>
              <a:off x="2796040" y="1071030"/>
              <a:ext cx="523783" cy="646331"/>
            </a:xfrm>
            <a:prstGeom prst="rect">
              <a:avLst/>
            </a:prstGeom>
            <a:noFill/>
          </p:spPr>
          <p:txBody>
            <a:bodyPr wrap="square" rtlCol="0">
              <a:spAutoFit/>
            </a:bodyPr>
            <a:lstStyle/>
            <a:p>
              <a:pPr>
                <a:defRPr/>
              </a:pPr>
              <a:r>
                <a:rPr lang="en-US" sz="3600" b="1" dirty="0">
                  <a:solidFill>
                    <a:prstClr val="white"/>
                  </a:solidFill>
                </a:rPr>
                <a:t>3</a:t>
              </a:r>
              <a:endParaRPr lang="vi-VN" sz="3600" b="1" dirty="0">
                <a:solidFill>
                  <a:prstClr val="white"/>
                </a:solidFill>
              </a:endParaRPr>
            </a:p>
          </p:txBody>
        </p:sp>
      </p:grpSp>
      <p:sp>
        <p:nvSpPr>
          <p:cNvPr id="2" name="TextBox 1">
            <a:extLst>
              <a:ext uri="{FF2B5EF4-FFF2-40B4-BE49-F238E27FC236}">
                <a16:creationId xmlns:a16="http://schemas.microsoft.com/office/drawing/2014/main" xmlns="" id="{47A83EED-AC60-48B7-AB99-66686F4F2276}"/>
              </a:ext>
            </a:extLst>
          </p:cNvPr>
          <p:cNvSpPr txBox="1"/>
          <p:nvPr/>
        </p:nvSpPr>
        <p:spPr>
          <a:xfrm>
            <a:off x="1214438" y="409576"/>
            <a:ext cx="7165181" cy="1815882"/>
          </a:xfrm>
          <a:prstGeom prst="rect">
            <a:avLst/>
          </a:prstGeom>
          <a:noFill/>
        </p:spPr>
        <p:txBody>
          <a:bodyPr wrap="square" rtlCol="0">
            <a:spAutoFit/>
          </a:bodyPr>
          <a:lstStyle/>
          <a:p>
            <a:pPr algn="just"/>
            <a:r>
              <a:rPr lang="vi-VN" sz="2800" b="1" dirty="0">
                <a:solidFill>
                  <a:srgbClr val="000000"/>
                </a:solidFill>
                <a:latin typeface="Cambria" panose="02040503050406030204" pitchFamily="18" charset="0"/>
                <a:ea typeface="Cambria" panose="02040503050406030204" pitchFamily="18" charset="0"/>
              </a:rPr>
              <a:t>Một cây thần kỳ ra các quả với màu sắc khác nhau. Bạn khỉ sẽ leo theo các cành ghi số lớn hơn để lấy quả. Hỏi bạn khỉ lấy được quả màu gì?</a:t>
            </a:r>
            <a:endParaRPr lang="en-US" sz="2800" b="1" dirty="0">
              <a:solidFill>
                <a:srgbClr val="000000"/>
              </a:solidFill>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xmlns="" id="{4F3B1109-2671-413E-A438-C43DE11FDA01}"/>
              </a:ext>
            </a:extLst>
          </p:cNvPr>
          <p:cNvPicPr>
            <a:picLocks noChangeAspect="1"/>
          </p:cNvPicPr>
          <p:nvPr/>
        </p:nvPicPr>
        <p:blipFill>
          <a:blip r:embed="rId2"/>
          <a:stretch>
            <a:fillRect/>
          </a:stretch>
        </p:blipFill>
        <p:spPr>
          <a:xfrm>
            <a:off x="364331" y="2002318"/>
            <a:ext cx="4854768" cy="42175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Rectangle: Rounded Corners 12">
            <a:extLst>
              <a:ext uri="{FF2B5EF4-FFF2-40B4-BE49-F238E27FC236}">
                <a16:creationId xmlns:a16="http://schemas.microsoft.com/office/drawing/2014/main" xmlns="" id="{A28ACD45-EC10-47B0-894C-CB63F866F5DB}"/>
              </a:ext>
            </a:extLst>
          </p:cNvPr>
          <p:cNvSpPr/>
          <p:nvPr/>
        </p:nvSpPr>
        <p:spPr>
          <a:xfrm>
            <a:off x="5186362" y="2085975"/>
            <a:ext cx="3757613" cy="11430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000000"/>
                </a:solidFill>
                <a:latin typeface="Cambria" panose="02040503050406030204" pitchFamily="18" charset="0"/>
                <a:ea typeface="Cambria" panose="02040503050406030204" pitchFamily="18" charset="0"/>
              </a:rPr>
              <a:t>Tại</a:t>
            </a:r>
            <a:r>
              <a:rPr lang="en-US" sz="2400" b="1" dirty="0">
                <a:solidFill>
                  <a:srgbClr val="000000"/>
                </a:solidFill>
                <a:latin typeface="Cambria" panose="02040503050406030204" pitchFamily="18" charset="0"/>
                <a:ea typeface="Cambria" panose="02040503050406030204" pitchFamily="18" charset="0"/>
              </a:rPr>
              <a:t> </a:t>
            </a:r>
            <a:r>
              <a:rPr lang="en-US" sz="2400" b="1" dirty="0" err="1">
                <a:solidFill>
                  <a:srgbClr val="000000"/>
                </a:solidFill>
                <a:latin typeface="Cambria" panose="02040503050406030204" pitchFamily="18" charset="0"/>
                <a:ea typeface="Cambria" panose="02040503050406030204" pitchFamily="18" charset="0"/>
              </a:rPr>
              <a:t>ngã</a:t>
            </a:r>
            <a:r>
              <a:rPr lang="en-US" sz="2400" b="1" dirty="0">
                <a:solidFill>
                  <a:srgbClr val="000000"/>
                </a:solidFill>
                <a:latin typeface="Cambria" panose="02040503050406030204" pitchFamily="18" charset="0"/>
                <a:ea typeface="Cambria" panose="02040503050406030204" pitchFamily="18" charset="0"/>
              </a:rPr>
              <a:t> </a:t>
            </a:r>
            <a:r>
              <a:rPr lang="en-US" sz="2400" b="1" dirty="0" err="1">
                <a:solidFill>
                  <a:srgbClr val="000000"/>
                </a:solidFill>
                <a:latin typeface="Cambria" panose="02040503050406030204" pitchFamily="18" charset="0"/>
                <a:ea typeface="Cambria" panose="02040503050406030204" pitchFamily="18" charset="0"/>
              </a:rPr>
              <a:t>rẽ</a:t>
            </a:r>
            <a:r>
              <a:rPr lang="en-US" sz="2400" b="1" dirty="0">
                <a:solidFill>
                  <a:srgbClr val="000000"/>
                </a:solidFill>
                <a:latin typeface="Cambria" panose="02040503050406030204" pitchFamily="18" charset="0"/>
                <a:ea typeface="Cambria" panose="02040503050406030204" pitchFamily="18" charset="0"/>
              </a:rPr>
              <a:t> </a:t>
            </a:r>
            <a:r>
              <a:rPr lang="en-US" sz="2400" b="1" dirty="0" err="1">
                <a:solidFill>
                  <a:srgbClr val="000000"/>
                </a:solidFill>
                <a:latin typeface="Cambria" panose="02040503050406030204" pitchFamily="18" charset="0"/>
                <a:ea typeface="Cambria" panose="02040503050406030204" pitchFamily="18" charset="0"/>
              </a:rPr>
              <a:t>đầu</a:t>
            </a:r>
            <a:r>
              <a:rPr lang="en-US" sz="2400" b="1" dirty="0">
                <a:solidFill>
                  <a:srgbClr val="000000"/>
                </a:solidFill>
                <a:latin typeface="Cambria" panose="02040503050406030204" pitchFamily="18" charset="0"/>
                <a:ea typeface="Cambria" panose="02040503050406030204" pitchFamily="18" charset="0"/>
              </a:rPr>
              <a:t> </a:t>
            </a:r>
            <a:r>
              <a:rPr lang="en-US" sz="2400" b="1" dirty="0" err="1">
                <a:solidFill>
                  <a:srgbClr val="000000"/>
                </a:solidFill>
                <a:latin typeface="Cambria" panose="02040503050406030204" pitchFamily="18" charset="0"/>
                <a:ea typeface="Cambria" panose="02040503050406030204" pitchFamily="18" charset="0"/>
              </a:rPr>
              <a:t>tiên</a:t>
            </a:r>
            <a:r>
              <a:rPr lang="en-US" sz="2400" b="1" dirty="0">
                <a:solidFill>
                  <a:srgbClr val="000000"/>
                </a:solidFill>
                <a:latin typeface="Cambria" panose="02040503050406030204" pitchFamily="18" charset="0"/>
                <a:ea typeface="Cambria" panose="02040503050406030204" pitchFamily="18" charset="0"/>
              </a:rPr>
              <a:t>, </a:t>
            </a:r>
            <a:r>
              <a:rPr lang="en-US" sz="2400" b="1" dirty="0" err="1">
                <a:solidFill>
                  <a:srgbClr val="000000"/>
                </a:solidFill>
                <a:latin typeface="Cambria" panose="02040503050406030204" pitchFamily="18" charset="0"/>
                <a:ea typeface="Cambria" panose="02040503050406030204" pitchFamily="18" charset="0"/>
              </a:rPr>
              <a:t>bạn</a:t>
            </a:r>
            <a:r>
              <a:rPr lang="en-US" sz="2400" b="1" dirty="0">
                <a:solidFill>
                  <a:srgbClr val="000000"/>
                </a:solidFill>
                <a:latin typeface="Cambria" panose="02040503050406030204" pitchFamily="18" charset="0"/>
                <a:ea typeface="Cambria" panose="02040503050406030204" pitchFamily="18" charset="0"/>
              </a:rPr>
              <a:t> </a:t>
            </a:r>
            <a:r>
              <a:rPr lang="en-US" sz="2400" b="1" dirty="0" err="1">
                <a:solidFill>
                  <a:srgbClr val="000000"/>
                </a:solidFill>
                <a:latin typeface="Cambria" panose="02040503050406030204" pitchFamily="18" charset="0"/>
                <a:ea typeface="Cambria" panose="02040503050406030204" pitchFamily="18" charset="0"/>
              </a:rPr>
              <a:t>khỉ</a:t>
            </a:r>
            <a:r>
              <a:rPr lang="en-US" sz="2400" b="1" dirty="0">
                <a:solidFill>
                  <a:srgbClr val="000000"/>
                </a:solidFill>
                <a:latin typeface="Cambria" panose="02040503050406030204" pitchFamily="18" charset="0"/>
                <a:ea typeface="Cambria" panose="02040503050406030204" pitchFamily="18" charset="0"/>
              </a:rPr>
              <a:t> </a:t>
            </a:r>
            <a:r>
              <a:rPr lang="en-US" sz="2400" b="1" dirty="0" err="1">
                <a:solidFill>
                  <a:srgbClr val="000000"/>
                </a:solidFill>
                <a:latin typeface="Cambria" panose="02040503050406030204" pitchFamily="18" charset="0"/>
                <a:ea typeface="Cambria" panose="02040503050406030204" pitchFamily="18" charset="0"/>
              </a:rPr>
              <a:t>sẽ</a:t>
            </a:r>
            <a:r>
              <a:rPr lang="en-US" sz="2400" b="1" dirty="0">
                <a:solidFill>
                  <a:srgbClr val="000000"/>
                </a:solidFill>
                <a:latin typeface="Cambria" panose="02040503050406030204" pitchFamily="18" charset="0"/>
                <a:ea typeface="Cambria" panose="02040503050406030204" pitchFamily="18" charset="0"/>
              </a:rPr>
              <a:t> </a:t>
            </a:r>
            <a:r>
              <a:rPr lang="en-US" sz="2400" b="1" dirty="0" err="1">
                <a:solidFill>
                  <a:srgbClr val="000000"/>
                </a:solidFill>
                <a:latin typeface="Cambria" panose="02040503050406030204" pitchFamily="18" charset="0"/>
                <a:ea typeface="Cambria" panose="02040503050406030204" pitchFamily="18" charset="0"/>
              </a:rPr>
              <a:t>leo</a:t>
            </a:r>
            <a:r>
              <a:rPr lang="en-US" sz="2400" b="1" dirty="0">
                <a:solidFill>
                  <a:srgbClr val="000000"/>
                </a:solidFill>
                <a:latin typeface="Cambria" panose="02040503050406030204" pitchFamily="18" charset="0"/>
                <a:ea typeface="Cambria" panose="02040503050406030204" pitchFamily="18" charset="0"/>
              </a:rPr>
              <a:t> </a:t>
            </a:r>
            <a:r>
              <a:rPr lang="en-US" sz="2400" b="1" dirty="0" err="1">
                <a:solidFill>
                  <a:srgbClr val="000000"/>
                </a:solidFill>
                <a:latin typeface="Cambria" panose="02040503050406030204" pitchFamily="18" charset="0"/>
                <a:ea typeface="Cambria" panose="02040503050406030204" pitchFamily="18" charset="0"/>
              </a:rPr>
              <a:t>lên</a:t>
            </a:r>
            <a:r>
              <a:rPr lang="en-US" sz="2400" b="1" dirty="0">
                <a:solidFill>
                  <a:srgbClr val="000000"/>
                </a:solidFill>
                <a:latin typeface="Cambria" panose="02040503050406030204" pitchFamily="18" charset="0"/>
                <a:ea typeface="Cambria" panose="02040503050406030204" pitchFamily="18" charset="0"/>
              </a:rPr>
              <a:t> </a:t>
            </a:r>
            <a:r>
              <a:rPr lang="en-US" sz="2400" b="1" dirty="0" err="1">
                <a:solidFill>
                  <a:srgbClr val="000000"/>
                </a:solidFill>
                <a:latin typeface="Cambria" panose="02040503050406030204" pitchFamily="18" charset="0"/>
                <a:ea typeface="Cambria" panose="02040503050406030204" pitchFamily="18" charset="0"/>
              </a:rPr>
              <a:t>cành</a:t>
            </a:r>
            <a:r>
              <a:rPr lang="en-US" sz="2400" b="1" dirty="0">
                <a:solidFill>
                  <a:srgbClr val="000000"/>
                </a:solidFill>
                <a:latin typeface="Cambria" panose="02040503050406030204" pitchFamily="18" charset="0"/>
                <a:ea typeface="Cambria" panose="02040503050406030204" pitchFamily="18" charset="0"/>
              </a:rPr>
              <a:t> </a:t>
            </a:r>
            <a:r>
              <a:rPr lang="en-US" sz="2400" b="1" dirty="0" err="1">
                <a:solidFill>
                  <a:srgbClr val="000000"/>
                </a:solidFill>
                <a:latin typeface="Cambria" panose="02040503050406030204" pitchFamily="18" charset="0"/>
                <a:ea typeface="Cambria" panose="02040503050406030204" pitchFamily="18" charset="0"/>
              </a:rPr>
              <a:t>cây</a:t>
            </a:r>
            <a:r>
              <a:rPr lang="en-US" sz="2400" b="1" dirty="0">
                <a:solidFill>
                  <a:srgbClr val="000000"/>
                </a:solidFill>
                <a:latin typeface="Cambria" panose="02040503050406030204" pitchFamily="18" charset="0"/>
                <a:ea typeface="Cambria" panose="02040503050406030204" pitchFamily="18" charset="0"/>
              </a:rPr>
              <a:t> </a:t>
            </a:r>
            <a:r>
              <a:rPr lang="en-US" sz="2400" b="1" dirty="0" err="1">
                <a:solidFill>
                  <a:srgbClr val="000000"/>
                </a:solidFill>
                <a:latin typeface="Cambria" panose="02040503050406030204" pitchFamily="18" charset="0"/>
                <a:ea typeface="Cambria" panose="02040503050406030204" pitchFamily="18" charset="0"/>
              </a:rPr>
              <a:t>ghi</a:t>
            </a:r>
            <a:r>
              <a:rPr lang="en-US" sz="2400" b="1" dirty="0">
                <a:solidFill>
                  <a:srgbClr val="000000"/>
                </a:solidFill>
                <a:latin typeface="Cambria" panose="02040503050406030204" pitchFamily="18" charset="0"/>
                <a:ea typeface="Cambria" panose="02040503050406030204" pitchFamily="18" charset="0"/>
              </a:rPr>
              <a:t> </a:t>
            </a:r>
            <a:r>
              <a:rPr lang="en-US" sz="2400" b="1" dirty="0" err="1">
                <a:solidFill>
                  <a:srgbClr val="000000"/>
                </a:solidFill>
                <a:latin typeface="Cambria" panose="02040503050406030204" pitchFamily="18" charset="0"/>
                <a:ea typeface="Cambria" panose="02040503050406030204" pitchFamily="18" charset="0"/>
              </a:rPr>
              <a:t>số</a:t>
            </a:r>
            <a:r>
              <a:rPr lang="en-US" sz="2400" b="1" dirty="0">
                <a:solidFill>
                  <a:srgbClr val="000000"/>
                </a:solidFill>
                <a:latin typeface="Cambria" panose="02040503050406030204" pitchFamily="18" charset="0"/>
                <a:ea typeface="Cambria" panose="02040503050406030204" pitchFamily="18" charset="0"/>
              </a:rPr>
              <a:t> </a:t>
            </a:r>
            <a:r>
              <a:rPr lang="en-US" sz="2400" b="1" dirty="0" err="1">
                <a:solidFill>
                  <a:srgbClr val="000000"/>
                </a:solidFill>
                <a:latin typeface="Cambria" panose="02040503050406030204" pitchFamily="18" charset="0"/>
                <a:ea typeface="Cambria" panose="02040503050406030204" pitchFamily="18" charset="0"/>
              </a:rPr>
              <a:t>nào</a:t>
            </a:r>
            <a:r>
              <a:rPr lang="en-US" sz="2400" b="1" dirty="0">
                <a:solidFill>
                  <a:srgbClr val="000000"/>
                </a:solidFill>
                <a:latin typeface="Cambria" panose="02040503050406030204" pitchFamily="18" charset="0"/>
                <a:ea typeface="Cambria" panose="02040503050406030204" pitchFamily="18" charset="0"/>
              </a:rPr>
              <a:t>? </a:t>
            </a:r>
            <a:r>
              <a:rPr lang="en-US" sz="2400" b="1" dirty="0" err="1">
                <a:solidFill>
                  <a:srgbClr val="000000"/>
                </a:solidFill>
                <a:latin typeface="Cambria" panose="02040503050406030204" pitchFamily="18" charset="0"/>
                <a:ea typeface="Cambria" panose="02040503050406030204" pitchFamily="18" charset="0"/>
              </a:rPr>
              <a:t>Tại</a:t>
            </a:r>
            <a:r>
              <a:rPr lang="en-US" sz="2400" b="1" dirty="0">
                <a:solidFill>
                  <a:srgbClr val="000000"/>
                </a:solidFill>
                <a:latin typeface="Cambria" panose="02040503050406030204" pitchFamily="18" charset="0"/>
                <a:ea typeface="Cambria" panose="02040503050406030204" pitchFamily="18" charset="0"/>
              </a:rPr>
              <a:t> </a:t>
            </a:r>
            <a:r>
              <a:rPr lang="en-US" sz="2400" b="1" dirty="0" err="1">
                <a:solidFill>
                  <a:srgbClr val="000000"/>
                </a:solidFill>
                <a:latin typeface="Cambria" panose="02040503050406030204" pitchFamily="18" charset="0"/>
                <a:ea typeface="Cambria" panose="02040503050406030204" pitchFamily="18" charset="0"/>
              </a:rPr>
              <a:t>sao</a:t>
            </a:r>
            <a:r>
              <a:rPr lang="en-US" sz="2400" b="1" dirty="0">
                <a:solidFill>
                  <a:srgbClr val="000000"/>
                </a:solidFill>
                <a:latin typeface="Cambria" panose="02040503050406030204" pitchFamily="18" charset="0"/>
                <a:ea typeface="Cambria" panose="02040503050406030204" pitchFamily="18" charset="0"/>
              </a:rPr>
              <a:t>?</a:t>
            </a:r>
          </a:p>
        </p:txBody>
      </p:sp>
      <p:cxnSp>
        <p:nvCxnSpPr>
          <p:cNvPr id="16" name="Straight Connector 15">
            <a:extLst>
              <a:ext uri="{FF2B5EF4-FFF2-40B4-BE49-F238E27FC236}">
                <a16:creationId xmlns:a16="http://schemas.microsoft.com/office/drawing/2014/main" xmlns="" id="{CD56E28F-8AD1-4B79-AB18-004796CFAD78}"/>
              </a:ext>
            </a:extLst>
          </p:cNvPr>
          <p:cNvCxnSpPr>
            <a:cxnSpLocks/>
          </p:cNvCxnSpPr>
          <p:nvPr/>
        </p:nvCxnSpPr>
        <p:spPr>
          <a:xfrm flipH="1" flipV="1">
            <a:off x="1685925" y="4105276"/>
            <a:ext cx="600075" cy="29527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xmlns="" id="{233E0596-AEAD-4551-B52C-0917B8C6690F}"/>
              </a:ext>
            </a:extLst>
          </p:cNvPr>
          <p:cNvSpPr/>
          <p:nvPr/>
        </p:nvSpPr>
        <p:spPr>
          <a:xfrm>
            <a:off x="5122069" y="3429000"/>
            <a:ext cx="3843338" cy="11430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000000"/>
                </a:solidFill>
                <a:latin typeface="Cambria" panose="02040503050406030204" pitchFamily="18" charset="0"/>
                <a:ea typeface="Cambria" panose="02040503050406030204" pitchFamily="18" charset="0"/>
              </a:rPr>
              <a:t>Tại</a:t>
            </a:r>
            <a:r>
              <a:rPr lang="en-US" sz="2400" b="1" dirty="0">
                <a:solidFill>
                  <a:srgbClr val="000000"/>
                </a:solidFill>
                <a:latin typeface="Cambria" panose="02040503050406030204" pitchFamily="18" charset="0"/>
                <a:ea typeface="Cambria" panose="02040503050406030204" pitchFamily="18" charset="0"/>
              </a:rPr>
              <a:t> </a:t>
            </a:r>
            <a:r>
              <a:rPr lang="en-US" sz="2400" b="1" dirty="0" err="1">
                <a:solidFill>
                  <a:srgbClr val="000000"/>
                </a:solidFill>
                <a:latin typeface="Cambria" panose="02040503050406030204" pitchFamily="18" charset="0"/>
                <a:ea typeface="Cambria" panose="02040503050406030204" pitchFamily="18" charset="0"/>
              </a:rPr>
              <a:t>ngã</a:t>
            </a:r>
            <a:r>
              <a:rPr lang="en-US" sz="2400" b="1" dirty="0">
                <a:solidFill>
                  <a:srgbClr val="000000"/>
                </a:solidFill>
                <a:latin typeface="Cambria" panose="02040503050406030204" pitchFamily="18" charset="0"/>
                <a:ea typeface="Cambria" panose="02040503050406030204" pitchFamily="18" charset="0"/>
              </a:rPr>
              <a:t> </a:t>
            </a:r>
            <a:r>
              <a:rPr lang="en-US" sz="2400" b="1" dirty="0" err="1">
                <a:solidFill>
                  <a:srgbClr val="000000"/>
                </a:solidFill>
                <a:latin typeface="Cambria" panose="02040503050406030204" pitchFamily="18" charset="0"/>
                <a:ea typeface="Cambria" panose="02040503050406030204" pitchFamily="18" charset="0"/>
              </a:rPr>
              <a:t>rẽ</a:t>
            </a:r>
            <a:r>
              <a:rPr lang="en-US" sz="2400" b="1" dirty="0">
                <a:solidFill>
                  <a:srgbClr val="000000"/>
                </a:solidFill>
                <a:latin typeface="Cambria" panose="02040503050406030204" pitchFamily="18" charset="0"/>
                <a:ea typeface="Cambria" panose="02040503050406030204" pitchFamily="18" charset="0"/>
              </a:rPr>
              <a:t> </a:t>
            </a:r>
            <a:r>
              <a:rPr lang="en-US" sz="2400" b="1" dirty="0" err="1">
                <a:solidFill>
                  <a:srgbClr val="000000"/>
                </a:solidFill>
                <a:latin typeface="Cambria" panose="02040503050406030204" pitchFamily="18" charset="0"/>
                <a:ea typeface="Cambria" panose="02040503050406030204" pitchFamily="18" charset="0"/>
              </a:rPr>
              <a:t>tiếp</a:t>
            </a:r>
            <a:r>
              <a:rPr lang="en-US" sz="2400" b="1" dirty="0">
                <a:solidFill>
                  <a:srgbClr val="000000"/>
                </a:solidFill>
                <a:latin typeface="Cambria" panose="02040503050406030204" pitchFamily="18" charset="0"/>
                <a:ea typeface="Cambria" panose="02040503050406030204" pitchFamily="18" charset="0"/>
              </a:rPr>
              <a:t> </a:t>
            </a:r>
            <a:r>
              <a:rPr lang="en-US" sz="2400" b="1" dirty="0" err="1">
                <a:solidFill>
                  <a:srgbClr val="000000"/>
                </a:solidFill>
                <a:latin typeface="Cambria" panose="02040503050406030204" pitchFamily="18" charset="0"/>
                <a:ea typeface="Cambria" panose="02040503050406030204" pitchFamily="18" charset="0"/>
              </a:rPr>
              <a:t>theo</a:t>
            </a:r>
            <a:r>
              <a:rPr lang="en-US" sz="2400" b="1" dirty="0">
                <a:solidFill>
                  <a:srgbClr val="000000"/>
                </a:solidFill>
                <a:latin typeface="Cambria" panose="02040503050406030204" pitchFamily="18" charset="0"/>
                <a:ea typeface="Cambria" panose="02040503050406030204" pitchFamily="18" charset="0"/>
              </a:rPr>
              <a:t>, </a:t>
            </a:r>
            <a:r>
              <a:rPr lang="en-US" sz="2400" b="1" dirty="0" err="1">
                <a:solidFill>
                  <a:srgbClr val="000000"/>
                </a:solidFill>
                <a:latin typeface="Cambria" panose="02040503050406030204" pitchFamily="18" charset="0"/>
                <a:ea typeface="Cambria" panose="02040503050406030204" pitchFamily="18" charset="0"/>
              </a:rPr>
              <a:t>bạn</a:t>
            </a:r>
            <a:r>
              <a:rPr lang="en-US" sz="2400" b="1" dirty="0">
                <a:solidFill>
                  <a:srgbClr val="000000"/>
                </a:solidFill>
                <a:latin typeface="Cambria" panose="02040503050406030204" pitchFamily="18" charset="0"/>
                <a:ea typeface="Cambria" panose="02040503050406030204" pitchFamily="18" charset="0"/>
              </a:rPr>
              <a:t> </a:t>
            </a:r>
            <a:r>
              <a:rPr lang="en-US" sz="2400" b="1" dirty="0" err="1">
                <a:solidFill>
                  <a:srgbClr val="000000"/>
                </a:solidFill>
                <a:latin typeface="Cambria" panose="02040503050406030204" pitchFamily="18" charset="0"/>
                <a:ea typeface="Cambria" panose="02040503050406030204" pitchFamily="18" charset="0"/>
              </a:rPr>
              <a:t>khỉ</a:t>
            </a:r>
            <a:r>
              <a:rPr lang="en-US" sz="2400" b="1" dirty="0">
                <a:solidFill>
                  <a:srgbClr val="000000"/>
                </a:solidFill>
                <a:latin typeface="Cambria" panose="02040503050406030204" pitchFamily="18" charset="0"/>
                <a:ea typeface="Cambria" panose="02040503050406030204" pitchFamily="18" charset="0"/>
              </a:rPr>
              <a:t> </a:t>
            </a:r>
            <a:r>
              <a:rPr lang="en-US" sz="2400" b="1" dirty="0" err="1">
                <a:solidFill>
                  <a:srgbClr val="000000"/>
                </a:solidFill>
                <a:latin typeface="Cambria" panose="02040503050406030204" pitchFamily="18" charset="0"/>
                <a:ea typeface="Cambria" panose="02040503050406030204" pitchFamily="18" charset="0"/>
              </a:rPr>
              <a:t>sẽ</a:t>
            </a:r>
            <a:r>
              <a:rPr lang="en-US" sz="2400" b="1" dirty="0">
                <a:solidFill>
                  <a:srgbClr val="000000"/>
                </a:solidFill>
                <a:latin typeface="Cambria" panose="02040503050406030204" pitchFamily="18" charset="0"/>
                <a:ea typeface="Cambria" panose="02040503050406030204" pitchFamily="18" charset="0"/>
              </a:rPr>
              <a:t> </a:t>
            </a:r>
            <a:r>
              <a:rPr lang="en-US" sz="2400" b="1" dirty="0" err="1">
                <a:solidFill>
                  <a:srgbClr val="000000"/>
                </a:solidFill>
                <a:latin typeface="Cambria" panose="02040503050406030204" pitchFamily="18" charset="0"/>
                <a:ea typeface="Cambria" panose="02040503050406030204" pitchFamily="18" charset="0"/>
              </a:rPr>
              <a:t>leo</a:t>
            </a:r>
            <a:r>
              <a:rPr lang="en-US" sz="2400" b="1" dirty="0">
                <a:solidFill>
                  <a:srgbClr val="000000"/>
                </a:solidFill>
                <a:latin typeface="Cambria" panose="02040503050406030204" pitchFamily="18" charset="0"/>
                <a:ea typeface="Cambria" panose="02040503050406030204" pitchFamily="18" charset="0"/>
              </a:rPr>
              <a:t> </a:t>
            </a:r>
            <a:r>
              <a:rPr lang="en-US" sz="2400" b="1" dirty="0" err="1">
                <a:solidFill>
                  <a:srgbClr val="000000"/>
                </a:solidFill>
                <a:latin typeface="Cambria" panose="02040503050406030204" pitchFamily="18" charset="0"/>
                <a:ea typeface="Cambria" panose="02040503050406030204" pitchFamily="18" charset="0"/>
              </a:rPr>
              <a:t>lên</a:t>
            </a:r>
            <a:r>
              <a:rPr lang="en-US" sz="2400" b="1" dirty="0">
                <a:solidFill>
                  <a:srgbClr val="000000"/>
                </a:solidFill>
                <a:latin typeface="Cambria" panose="02040503050406030204" pitchFamily="18" charset="0"/>
                <a:ea typeface="Cambria" panose="02040503050406030204" pitchFamily="18" charset="0"/>
              </a:rPr>
              <a:t> </a:t>
            </a:r>
            <a:r>
              <a:rPr lang="en-US" sz="2400" b="1" dirty="0" err="1">
                <a:solidFill>
                  <a:srgbClr val="000000"/>
                </a:solidFill>
                <a:latin typeface="Cambria" panose="02040503050406030204" pitchFamily="18" charset="0"/>
                <a:ea typeface="Cambria" panose="02040503050406030204" pitchFamily="18" charset="0"/>
              </a:rPr>
              <a:t>cành</a:t>
            </a:r>
            <a:r>
              <a:rPr lang="en-US" sz="2400" b="1" dirty="0">
                <a:solidFill>
                  <a:srgbClr val="000000"/>
                </a:solidFill>
                <a:latin typeface="Cambria" panose="02040503050406030204" pitchFamily="18" charset="0"/>
                <a:ea typeface="Cambria" panose="02040503050406030204" pitchFamily="18" charset="0"/>
              </a:rPr>
              <a:t> </a:t>
            </a:r>
            <a:r>
              <a:rPr lang="en-US" sz="2400" b="1" dirty="0" err="1">
                <a:solidFill>
                  <a:srgbClr val="000000"/>
                </a:solidFill>
                <a:latin typeface="Cambria" panose="02040503050406030204" pitchFamily="18" charset="0"/>
                <a:ea typeface="Cambria" panose="02040503050406030204" pitchFamily="18" charset="0"/>
              </a:rPr>
              <a:t>cây</a:t>
            </a:r>
            <a:r>
              <a:rPr lang="en-US" sz="2400" b="1" dirty="0">
                <a:solidFill>
                  <a:srgbClr val="000000"/>
                </a:solidFill>
                <a:latin typeface="Cambria" panose="02040503050406030204" pitchFamily="18" charset="0"/>
                <a:ea typeface="Cambria" panose="02040503050406030204" pitchFamily="18" charset="0"/>
              </a:rPr>
              <a:t> </a:t>
            </a:r>
            <a:r>
              <a:rPr lang="en-US" sz="2400" b="1" dirty="0" err="1">
                <a:solidFill>
                  <a:srgbClr val="000000"/>
                </a:solidFill>
                <a:latin typeface="Cambria" panose="02040503050406030204" pitchFamily="18" charset="0"/>
                <a:ea typeface="Cambria" panose="02040503050406030204" pitchFamily="18" charset="0"/>
              </a:rPr>
              <a:t>ghi</a:t>
            </a:r>
            <a:r>
              <a:rPr lang="en-US" sz="2400" b="1" dirty="0">
                <a:solidFill>
                  <a:srgbClr val="000000"/>
                </a:solidFill>
                <a:latin typeface="Cambria" panose="02040503050406030204" pitchFamily="18" charset="0"/>
                <a:ea typeface="Cambria" panose="02040503050406030204" pitchFamily="18" charset="0"/>
              </a:rPr>
              <a:t> </a:t>
            </a:r>
            <a:r>
              <a:rPr lang="en-US" sz="2400" b="1" dirty="0" err="1">
                <a:solidFill>
                  <a:srgbClr val="000000"/>
                </a:solidFill>
                <a:latin typeface="Cambria" panose="02040503050406030204" pitchFamily="18" charset="0"/>
                <a:ea typeface="Cambria" panose="02040503050406030204" pitchFamily="18" charset="0"/>
              </a:rPr>
              <a:t>số</a:t>
            </a:r>
            <a:r>
              <a:rPr lang="en-US" sz="2400" b="1" dirty="0">
                <a:solidFill>
                  <a:srgbClr val="000000"/>
                </a:solidFill>
                <a:latin typeface="Cambria" panose="02040503050406030204" pitchFamily="18" charset="0"/>
                <a:ea typeface="Cambria" panose="02040503050406030204" pitchFamily="18" charset="0"/>
              </a:rPr>
              <a:t> </a:t>
            </a:r>
            <a:r>
              <a:rPr lang="en-US" sz="2400" b="1" dirty="0" err="1">
                <a:solidFill>
                  <a:srgbClr val="000000"/>
                </a:solidFill>
                <a:latin typeface="Cambria" panose="02040503050406030204" pitchFamily="18" charset="0"/>
                <a:ea typeface="Cambria" panose="02040503050406030204" pitchFamily="18" charset="0"/>
              </a:rPr>
              <a:t>nào</a:t>
            </a:r>
            <a:r>
              <a:rPr lang="en-US" sz="2400" b="1" dirty="0">
                <a:solidFill>
                  <a:srgbClr val="000000"/>
                </a:solidFill>
                <a:latin typeface="Cambria" panose="02040503050406030204" pitchFamily="18" charset="0"/>
                <a:ea typeface="Cambria" panose="02040503050406030204" pitchFamily="18" charset="0"/>
              </a:rPr>
              <a:t>? </a:t>
            </a:r>
            <a:r>
              <a:rPr lang="en-US" sz="2400" b="1" dirty="0" err="1">
                <a:solidFill>
                  <a:srgbClr val="000000"/>
                </a:solidFill>
                <a:latin typeface="Cambria" panose="02040503050406030204" pitchFamily="18" charset="0"/>
                <a:ea typeface="Cambria" panose="02040503050406030204" pitchFamily="18" charset="0"/>
              </a:rPr>
              <a:t>Tại</a:t>
            </a:r>
            <a:r>
              <a:rPr lang="en-US" sz="2400" b="1" dirty="0">
                <a:solidFill>
                  <a:srgbClr val="000000"/>
                </a:solidFill>
                <a:latin typeface="Cambria" panose="02040503050406030204" pitchFamily="18" charset="0"/>
                <a:ea typeface="Cambria" panose="02040503050406030204" pitchFamily="18" charset="0"/>
              </a:rPr>
              <a:t> </a:t>
            </a:r>
            <a:r>
              <a:rPr lang="en-US" sz="2400" b="1" dirty="0" err="1">
                <a:solidFill>
                  <a:srgbClr val="000000"/>
                </a:solidFill>
                <a:latin typeface="Cambria" panose="02040503050406030204" pitchFamily="18" charset="0"/>
                <a:ea typeface="Cambria" panose="02040503050406030204" pitchFamily="18" charset="0"/>
              </a:rPr>
              <a:t>sao</a:t>
            </a:r>
            <a:r>
              <a:rPr lang="en-US" sz="2400" b="1" dirty="0">
                <a:solidFill>
                  <a:srgbClr val="000000"/>
                </a:solidFill>
                <a:latin typeface="Cambria" panose="02040503050406030204" pitchFamily="18" charset="0"/>
                <a:ea typeface="Cambria" panose="02040503050406030204" pitchFamily="18" charset="0"/>
              </a:rPr>
              <a:t>?</a:t>
            </a:r>
          </a:p>
        </p:txBody>
      </p:sp>
      <p:cxnSp>
        <p:nvCxnSpPr>
          <p:cNvPr id="31" name="Straight Connector 30">
            <a:extLst>
              <a:ext uri="{FF2B5EF4-FFF2-40B4-BE49-F238E27FC236}">
                <a16:creationId xmlns:a16="http://schemas.microsoft.com/office/drawing/2014/main" xmlns="" id="{52D2A9C0-DEA8-4D46-8C14-C557F1958873}"/>
              </a:ext>
            </a:extLst>
          </p:cNvPr>
          <p:cNvCxnSpPr>
            <a:cxnSpLocks/>
          </p:cNvCxnSpPr>
          <p:nvPr/>
        </p:nvCxnSpPr>
        <p:spPr>
          <a:xfrm flipH="1" flipV="1">
            <a:off x="1143000" y="3914775"/>
            <a:ext cx="492919" cy="1905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xmlns="" id="{0F02F7B8-7867-483B-8591-3A94D1B17064}"/>
              </a:ext>
            </a:extLst>
          </p:cNvPr>
          <p:cNvSpPr/>
          <p:nvPr/>
        </p:nvSpPr>
        <p:spPr>
          <a:xfrm>
            <a:off x="5114925" y="4781551"/>
            <a:ext cx="3843338" cy="75247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b="1" dirty="0">
                <a:solidFill>
                  <a:srgbClr val="000000"/>
                </a:solidFill>
                <a:latin typeface="Cambria" panose="02040503050406030204" pitchFamily="18" charset="0"/>
                <a:ea typeface="Cambria" panose="02040503050406030204" pitchFamily="18" charset="0"/>
              </a:rPr>
              <a:t>Bạn kh</a:t>
            </a:r>
            <a:r>
              <a:rPr lang="en-US" sz="2400" b="1" dirty="0">
                <a:solidFill>
                  <a:srgbClr val="000000"/>
                </a:solidFill>
                <a:latin typeface="Cambria" panose="02040503050406030204" pitchFamily="18" charset="0"/>
                <a:ea typeface="Cambria" panose="02040503050406030204" pitchFamily="18" charset="0"/>
              </a:rPr>
              <a:t>ỉ</a:t>
            </a:r>
            <a:r>
              <a:rPr lang="vi-VN" sz="2400" b="1" dirty="0">
                <a:solidFill>
                  <a:srgbClr val="000000"/>
                </a:solidFill>
                <a:latin typeface="Cambria" panose="02040503050406030204" pitchFamily="18" charset="0"/>
                <a:ea typeface="Cambria" panose="02040503050406030204" pitchFamily="18" charset="0"/>
              </a:rPr>
              <a:t> lấy được quả màu gì?</a:t>
            </a:r>
            <a:endParaRPr lang="en-US" sz="2400" b="1" dirty="0">
              <a:solidFill>
                <a:srgbClr val="000000"/>
              </a:solidFill>
              <a:latin typeface="Cambria" panose="02040503050406030204" pitchFamily="18" charset="0"/>
              <a:ea typeface="Cambria" panose="02040503050406030204" pitchFamily="18" charset="0"/>
            </a:endParaRPr>
          </a:p>
        </p:txBody>
      </p:sp>
      <p:sp>
        <p:nvSpPr>
          <p:cNvPr id="19" name="Oval 18">
            <a:extLst>
              <a:ext uri="{FF2B5EF4-FFF2-40B4-BE49-F238E27FC236}">
                <a16:creationId xmlns:a16="http://schemas.microsoft.com/office/drawing/2014/main" xmlns="" id="{EC61F048-B639-4D22-8ED1-BEF2F6BB99C5}"/>
              </a:ext>
            </a:extLst>
          </p:cNvPr>
          <p:cNvSpPr/>
          <p:nvPr/>
        </p:nvSpPr>
        <p:spPr>
          <a:xfrm>
            <a:off x="892969" y="3667125"/>
            <a:ext cx="342900" cy="409575"/>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000000"/>
              </a:solidFill>
            </a:endParaRPr>
          </a:p>
        </p:txBody>
      </p:sp>
    </p:spTree>
    <p:extLst>
      <p:ext uri="{BB962C8B-B14F-4D97-AF65-F5344CB8AC3E}">
        <p14:creationId xmlns:p14="http://schemas.microsoft.com/office/powerpoint/2010/main" val="15185459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down)">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barn(inVertical)">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down)">
                                      <p:cBhvr>
                                        <p:cTn id="41" dur="500"/>
                                        <p:tgtEl>
                                          <p:spTgt spid="35"/>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30" grpId="0" animBg="1"/>
      <p:bldP spid="35" grpId="0" animBg="1"/>
      <p:bldP spid="19" grpId="0" animBg="1"/>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422</Words>
  <Application>Microsoft Office PowerPoint</Application>
  <PresentationFormat>On-screen Show (4:3)</PresentationFormat>
  <Paragraphs>61</Paragraphs>
  <Slides>7</Slides>
  <Notes>3</Notes>
  <HiddenSlides>0</HiddenSlides>
  <MMClips>0</MMClips>
  <ScaleCrop>false</ScaleCrop>
  <HeadingPairs>
    <vt:vector size="4" baseType="variant">
      <vt:variant>
        <vt:lpstr>Theme</vt:lpstr>
      </vt:variant>
      <vt:variant>
        <vt:i4>4</vt:i4>
      </vt:variant>
      <vt:variant>
        <vt:lpstr>Slide Titles</vt:lpstr>
      </vt:variant>
      <vt:variant>
        <vt:i4>7</vt:i4>
      </vt:variant>
    </vt:vector>
  </HeadingPairs>
  <TitlesOfParts>
    <vt:vector size="11" baseType="lpstr">
      <vt:lpstr>3_Office Theme</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cp:revision>
  <dcterms:created xsi:type="dcterms:W3CDTF">2026-04-10T07:29:56Z</dcterms:created>
  <dcterms:modified xsi:type="dcterms:W3CDTF">2026-04-10T07:34:14Z</dcterms:modified>
</cp:coreProperties>
</file>