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2" r:id="rId4"/>
    <p:sldMasterId id="2147483702" r:id="rId5"/>
    <p:sldMasterId id="2147483712" r:id="rId6"/>
  </p:sldMasterIdLst>
  <p:notesMasterIdLst>
    <p:notesMasterId r:id="rId13"/>
  </p:notesMasterIdLst>
  <p:sldIdLst>
    <p:sldId id="257" r:id="rId7"/>
    <p:sldId id="258" r:id="rId8"/>
    <p:sldId id="259" r:id="rId9"/>
    <p:sldId id="260"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5F9B9-CECA-4F98-A524-87659029C129}"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650F8-2FF9-4838-84CB-98CE5010E26B}" type="slidenum">
              <a:rPr lang="en-US" smtClean="0"/>
              <a:t>‹#›</a:t>
            </a:fld>
            <a:endParaRPr lang="en-US"/>
          </a:p>
        </p:txBody>
      </p:sp>
    </p:spTree>
    <p:extLst>
      <p:ext uri="{BB962C8B-B14F-4D97-AF65-F5344CB8AC3E}">
        <p14:creationId xmlns:p14="http://schemas.microsoft.com/office/powerpoint/2010/main" val="9480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a:defRPr/>
            </a:pPr>
            <a:fld id="{738D14A5-C073-4DB2-A465-5C27E7F5480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64023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38D14A5-C073-4DB2-A465-5C27E7F5480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75557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a:defRPr/>
            </a:pPr>
            <a:fld id="{738D14A5-C073-4DB2-A465-5C27E7F5480E}"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91426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a:defRPr/>
            </a:pPr>
            <a:fld id="{738D14A5-C073-4DB2-A465-5C27E7F5480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65954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38D14A5-C073-4DB2-A465-5C27E7F5480E}"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8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97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25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9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49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01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14524" y="4191029"/>
            <a:ext cx="8712599"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grpSp>
      </p:grpSp>
      <p:sp>
        <p:nvSpPr>
          <p:cNvPr id="2" name="Tiêu đề 1"/>
          <p:cNvSpPr>
            <a:spLocks noGrp="1"/>
          </p:cNvSpPr>
          <p:nvPr>
            <p:ph type="ctrTitle"/>
          </p:nvPr>
        </p:nvSpPr>
        <p:spPr>
          <a:xfrm>
            <a:off x="1143000" y="1005840"/>
            <a:ext cx="6858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143000" y="3719597"/>
            <a:ext cx="6858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42220526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15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143000" y="1900823"/>
            <a:ext cx="6858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6944930" y="6400800"/>
            <a:ext cx="1571029" cy="202416"/>
          </a:xfrm>
          <a:prstGeom prst="rect">
            <a:avLst/>
          </a:prstGeom>
        </p:spPr>
        <p:txBody>
          <a:bodyPr/>
          <a:lstStyle/>
          <a:p>
            <a:fld id="{E6FFA8D6-61CB-47CF-BA93-9D77189827BB}" type="datetime1">
              <a:rPr lang="en-US">
                <a:solidFill>
                  <a:srgbClr val="1D5253"/>
                </a:solidFill>
              </a:rPr>
              <a:pPr/>
              <a:t>10/04/2026</a:t>
            </a:fld>
            <a:endParaRPr lang="vi-VN">
              <a:solidFill>
                <a:srgbClr val="1D5253"/>
              </a:solidFill>
            </a:endParaRPr>
          </a:p>
        </p:txBody>
      </p:sp>
      <p:sp>
        <p:nvSpPr>
          <p:cNvPr id="5" name="Chỗ dành sẵn cho Chân trang 4"/>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6" name="Chỗ dành sẵn cho Số Bản chiếu 5"/>
          <p:cNvSpPr>
            <a:spLocks noGrp="1"/>
          </p:cNvSpPr>
          <p:nvPr>
            <p:ph type="sldNum" sz="quarter" idx="12"/>
          </p:nvPr>
        </p:nvSpPr>
        <p:spPr>
          <a:xfrm>
            <a:off x="8803495"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32896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83394" y="56188"/>
            <a:ext cx="890318"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solidFill>
                  <a:srgbClr val="1D5253"/>
                </a:solidFill>
              </a:endParaRPr>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grpSp>
      </p:grpSp>
      <p:grpSp>
        <p:nvGrpSpPr>
          <p:cNvPr id="83" name="Nhóm 82"/>
          <p:cNvGrpSpPr/>
          <p:nvPr/>
        </p:nvGrpSpPr>
        <p:grpSpPr>
          <a:xfrm>
            <a:off x="7999824" y="2618050"/>
            <a:ext cx="1032551"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srgbClr val="1D5253"/>
                </a:solidFill>
              </a:endParaRPr>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grpSp>
      <p:sp>
        <p:nvSpPr>
          <p:cNvPr id="2" name="Tiêu đề 1"/>
          <p:cNvSpPr>
            <a:spLocks noGrp="1"/>
          </p:cNvSpPr>
          <p:nvPr>
            <p:ph type="title"/>
          </p:nvPr>
        </p:nvSpPr>
        <p:spPr>
          <a:xfrm>
            <a:off x="1143000" y="1709738"/>
            <a:ext cx="6858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4589463"/>
            <a:ext cx="6858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239981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14300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470916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6944930" y="6400800"/>
            <a:ext cx="1571029" cy="202416"/>
          </a:xfrm>
          <a:prstGeom prst="rect">
            <a:avLst/>
          </a:prstGeom>
        </p:spPr>
        <p:txBody>
          <a:bodyPr/>
          <a:lstStyle/>
          <a:p>
            <a:fld id="{4C1B7E7D-B1C3-4D38-A3E7-DB661474DFA3}"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95"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344515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14300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470916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470916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6944930" y="6400800"/>
            <a:ext cx="1571029" cy="202416"/>
          </a:xfrm>
          <a:prstGeom prst="rect">
            <a:avLst/>
          </a:prstGeom>
        </p:spPr>
        <p:txBody>
          <a:bodyPr/>
          <a:lstStyle/>
          <a:p>
            <a:fld id="{01665A98-BAEE-4D67-82E9-CE341A8B1BD7}" type="datetime1">
              <a:rPr lang="en-US">
                <a:solidFill>
                  <a:srgbClr val="1D5253"/>
                </a:solidFill>
              </a:rPr>
              <a:pPr/>
              <a:t>10/04/2026</a:t>
            </a:fld>
            <a:endParaRPr lang="vi-VN">
              <a:solidFill>
                <a:srgbClr val="1D5253"/>
              </a:solidFill>
            </a:endParaRPr>
          </a:p>
        </p:txBody>
      </p:sp>
      <p:sp>
        <p:nvSpPr>
          <p:cNvPr id="8" name="Chỗ dành sẵn cho Chân trang 7"/>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9" name="Chỗ dành sẵn cho Số Bản chiếu 8"/>
          <p:cNvSpPr>
            <a:spLocks noGrp="1"/>
          </p:cNvSpPr>
          <p:nvPr>
            <p:ph type="sldNum" sz="quarter" idx="12"/>
          </p:nvPr>
        </p:nvSpPr>
        <p:spPr>
          <a:xfrm>
            <a:off x="8803495"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91196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6944930" y="6400800"/>
            <a:ext cx="1571029" cy="202416"/>
          </a:xfrm>
          <a:prstGeom prst="rect">
            <a:avLst/>
          </a:prstGeom>
        </p:spPr>
        <p:txBody>
          <a:bodyPr/>
          <a:lstStyle/>
          <a:p>
            <a:fld id="{C3DF3676-3175-4B01-98B5-6DAE028379AE}" type="datetime1">
              <a:rPr lang="en-US">
                <a:solidFill>
                  <a:srgbClr val="1D5253"/>
                </a:solidFill>
              </a:rPr>
              <a:pPr/>
              <a:t>10/04/2026</a:t>
            </a:fld>
            <a:endParaRPr lang="vi-VN">
              <a:solidFill>
                <a:srgbClr val="1D5253"/>
              </a:solidFill>
            </a:endParaRPr>
          </a:p>
        </p:txBody>
      </p:sp>
      <p:sp>
        <p:nvSpPr>
          <p:cNvPr id="4" name="Chỗ dành sẵn cho Chân trang 3"/>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5" name="Chỗ dành sẵn cho Số Bản chiếu 4"/>
          <p:cNvSpPr>
            <a:spLocks noGrp="1"/>
          </p:cNvSpPr>
          <p:nvPr>
            <p:ph type="sldNum" sz="quarter" idx="12"/>
          </p:nvPr>
        </p:nvSpPr>
        <p:spPr>
          <a:xfrm>
            <a:off x="8803495"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417014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6944930" y="6400800"/>
            <a:ext cx="1571029" cy="202416"/>
          </a:xfrm>
          <a:prstGeom prst="rect">
            <a:avLst/>
          </a:prstGeom>
        </p:spPr>
        <p:txBody>
          <a:bodyPr/>
          <a:lstStyle/>
          <a:p>
            <a:fld id="{8C70FE93-8C9D-445F-8DF8-8B1CC97CC7C0}" type="datetime1">
              <a:rPr lang="en-US">
                <a:solidFill>
                  <a:srgbClr val="1D5253"/>
                </a:solidFill>
              </a:rPr>
              <a:pPr/>
              <a:t>10/04/2026</a:t>
            </a:fld>
            <a:endParaRPr lang="vi-VN">
              <a:solidFill>
                <a:srgbClr val="1D5253"/>
              </a:solidFill>
            </a:endParaRPr>
          </a:p>
        </p:txBody>
      </p:sp>
      <p:sp>
        <p:nvSpPr>
          <p:cNvPr id="3" name="Chỗ dành sẵn cho Chân trang 2"/>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4" name="Chỗ dành sẵn cho Số Bản chiếu 3"/>
          <p:cNvSpPr>
            <a:spLocks noGrp="1"/>
          </p:cNvSpPr>
          <p:nvPr>
            <p:ph type="sldNum" sz="quarter" idx="12"/>
          </p:nvPr>
        </p:nvSpPr>
        <p:spPr>
          <a:xfrm>
            <a:off x="8803495"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43381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97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8342724" y="4051330"/>
            <a:ext cx="723911"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2" name="Tiêu đề 1"/>
          <p:cNvSpPr>
            <a:spLocks noGrp="1"/>
          </p:cNvSpPr>
          <p:nvPr>
            <p:ph type="title"/>
          </p:nvPr>
        </p:nvSpPr>
        <p:spPr>
          <a:xfrm>
            <a:off x="5774436" y="1993392"/>
            <a:ext cx="24003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628648" y="838200"/>
            <a:ext cx="48006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5774436" y="4255008"/>
            <a:ext cx="24003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6944930" y="6400800"/>
            <a:ext cx="1571029" cy="202416"/>
          </a:xfrm>
          <a:prstGeom prst="rect">
            <a:avLst/>
          </a:prstGeom>
        </p:spPr>
        <p:txBody>
          <a:bodyPr/>
          <a:lstStyle/>
          <a:p>
            <a:fld id="{F0800FDC-A43D-4B5A-B091-F5339D0144BE}"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95"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62013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14522" y="4191025"/>
            <a:ext cx="8712599"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grpSp>
      </p:grpSp>
      <p:sp>
        <p:nvSpPr>
          <p:cNvPr id="2" name="Tiêu đề 1"/>
          <p:cNvSpPr>
            <a:spLocks noGrp="1"/>
          </p:cNvSpPr>
          <p:nvPr>
            <p:ph type="ctrTitle"/>
          </p:nvPr>
        </p:nvSpPr>
        <p:spPr>
          <a:xfrm>
            <a:off x="1143000" y="1005840"/>
            <a:ext cx="6858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143000" y="3719593"/>
            <a:ext cx="6858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74804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9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143000" y="1900823"/>
            <a:ext cx="6858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6944928" y="6400800"/>
            <a:ext cx="1571029" cy="202416"/>
          </a:xfrm>
          <a:prstGeom prst="rect">
            <a:avLst/>
          </a:prstGeom>
        </p:spPr>
        <p:txBody>
          <a:bodyPr/>
          <a:lstStyle/>
          <a:p>
            <a:fld id="{E6FFA8D6-61CB-47CF-BA93-9D77189827BB}" type="datetime1">
              <a:rPr lang="en-US">
                <a:solidFill>
                  <a:srgbClr val="1D5253"/>
                </a:solidFill>
              </a:rPr>
              <a:pPr/>
              <a:t>10/04/2026</a:t>
            </a:fld>
            <a:endParaRPr lang="vi-VN">
              <a:solidFill>
                <a:srgbClr val="1D5253"/>
              </a:solidFill>
            </a:endParaRPr>
          </a:p>
        </p:txBody>
      </p:sp>
      <p:sp>
        <p:nvSpPr>
          <p:cNvPr id="5" name="Chỗ dành sẵn cho Chân trang 4"/>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6" name="Chỗ dành sẵn cho Số Bản chiếu 5"/>
          <p:cNvSpPr>
            <a:spLocks noGrp="1"/>
          </p:cNvSpPr>
          <p:nvPr>
            <p:ph type="sldNum" sz="quarter" idx="12"/>
          </p:nvPr>
        </p:nvSpPr>
        <p:spPr>
          <a:xfrm>
            <a:off x="8803493"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417200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83394" y="56188"/>
            <a:ext cx="890318"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solidFill>
                  <a:srgbClr val="1D5253"/>
                </a:solidFill>
              </a:endParaRPr>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grpSp>
      </p:grpSp>
      <p:grpSp>
        <p:nvGrpSpPr>
          <p:cNvPr id="83" name="Nhóm 82"/>
          <p:cNvGrpSpPr/>
          <p:nvPr/>
        </p:nvGrpSpPr>
        <p:grpSpPr>
          <a:xfrm>
            <a:off x="7999822" y="2618046"/>
            <a:ext cx="1032551"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srgbClr val="1D5253"/>
                </a:solidFill>
              </a:endParaRPr>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grpSp>
      <p:sp>
        <p:nvSpPr>
          <p:cNvPr id="2" name="Tiêu đề 1"/>
          <p:cNvSpPr>
            <a:spLocks noGrp="1"/>
          </p:cNvSpPr>
          <p:nvPr>
            <p:ph type="title"/>
          </p:nvPr>
        </p:nvSpPr>
        <p:spPr>
          <a:xfrm>
            <a:off x="1143000" y="1709738"/>
            <a:ext cx="6858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4589463"/>
            <a:ext cx="6858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461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14300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470916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6944928" y="6400800"/>
            <a:ext cx="1571029" cy="202416"/>
          </a:xfrm>
          <a:prstGeom prst="rect">
            <a:avLst/>
          </a:prstGeom>
        </p:spPr>
        <p:txBody>
          <a:bodyPr/>
          <a:lstStyle/>
          <a:p>
            <a:fld id="{4C1B7E7D-B1C3-4D38-A3E7-DB661474DFA3}"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93"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76679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14300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470916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470916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6944928" y="6400800"/>
            <a:ext cx="1571029" cy="202416"/>
          </a:xfrm>
          <a:prstGeom prst="rect">
            <a:avLst/>
          </a:prstGeom>
        </p:spPr>
        <p:txBody>
          <a:bodyPr/>
          <a:lstStyle/>
          <a:p>
            <a:fld id="{01665A98-BAEE-4D67-82E9-CE341A8B1BD7}" type="datetime1">
              <a:rPr lang="en-US">
                <a:solidFill>
                  <a:srgbClr val="1D5253"/>
                </a:solidFill>
              </a:rPr>
              <a:pPr/>
              <a:t>10/04/2026</a:t>
            </a:fld>
            <a:endParaRPr lang="vi-VN">
              <a:solidFill>
                <a:srgbClr val="1D5253"/>
              </a:solidFill>
            </a:endParaRPr>
          </a:p>
        </p:txBody>
      </p:sp>
      <p:sp>
        <p:nvSpPr>
          <p:cNvPr id="8" name="Chỗ dành sẵn cho Chân trang 7"/>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9" name="Chỗ dành sẵn cho Số Bản chiếu 8"/>
          <p:cNvSpPr>
            <a:spLocks noGrp="1"/>
          </p:cNvSpPr>
          <p:nvPr>
            <p:ph type="sldNum" sz="quarter" idx="12"/>
          </p:nvPr>
        </p:nvSpPr>
        <p:spPr>
          <a:xfrm>
            <a:off x="8803493"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410358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6944928" y="6400800"/>
            <a:ext cx="1571029" cy="202416"/>
          </a:xfrm>
          <a:prstGeom prst="rect">
            <a:avLst/>
          </a:prstGeom>
        </p:spPr>
        <p:txBody>
          <a:bodyPr/>
          <a:lstStyle/>
          <a:p>
            <a:fld id="{C3DF3676-3175-4B01-98B5-6DAE028379AE}" type="datetime1">
              <a:rPr lang="en-US">
                <a:solidFill>
                  <a:srgbClr val="1D5253"/>
                </a:solidFill>
              </a:rPr>
              <a:pPr/>
              <a:t>10/04/2026</a:t>
            </a:fld>
            <a:endParaRPr lang="vi-VN">
              <a:solidFill>
                <a:srgbClr val="1D5253"/>
              </a:solidFill>
            </a:endParaRPr>
          </a:p>
        </p:txBody>
      </p:sp>
      <p:sp>
        <p:nvSpPr>
          <p:cNvPr id="4" name="Chỗ dành sẵn cho Chân trang 3"/>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5" name="Chỗ dành sẵn cho Số Bản chiếu 4"/>
          <p:cNvSpPr>
            <a:spLocks noGrp="1"/>
          </p:cNvSpPr>
          <p:nvPr>
            <p:ph type="sldNum" sz="quarter" idx="12"/>
          </p:nvPr>
        </p:nvSpPr>
        <p:spPr>
          <a:xfrm>
            <a:off x="8803493"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97654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6944928" y="6400800"/>
            <a:ext cx="1571029" cy="202416"/>
          </a:xfrm>
          <a:prstGeom prst="rect">
            <a:avLst/>
          </a:prstGeom>
        </p:spPr>
        <p:txBody>
          <a:bodyPr/>
          <a:lstStyle/>
          <a:p>
            <a:fld id="{8C70FE93-8C9D-445F-8DF8-8B1CC97CC7C0}" type="datetime1">
              <a:rPr lang="en-US">
                <a:solidFill>
                  <a:srgbClr val="1D5253"/>
                </a:solidFill>
              </a:rPr>
              <a:pPr/>
              <a:t>10/04/2026</a:t>
            </a:fld>
            <a:endParaRPr lang="vi-VN">
              <a:solidFill>
                <a:srgbClr val="1D5253"/>
              </a:solidFill>
            </a:endParaRPr>
          </a:p>
        </p:txBody>
      </p:sp>
      <p:sp>
        <p:nvSpPr>
          <p:cNvPr id="3" name="Chỗ dành sẵn cho Chân trang 2"/>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4" name="Chỗ dành sẵn cho Số Bản chiếu 3"/>
          <p:cNvSpPr>
            <a:spLocks noGrp="1"/>
          </p:cNvSpPr>
          <p:nvPr>
            <p:ph type="sldNum" sz="quarter" idx="12"/>
          </p:nvPr>
        </p:nvSpPr>
        <p:spPr>
          <a:xfrm>
            <a:off x="8803493"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395194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8342722" y="4051326"/>
            <a:ext cx="723911"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2" name="Tiêu đề 1"/>
          <p:cNvSpPr>
            <a:spLocks noGrp="1"/>
          </p:cNvSpPr>
          <p:nvPr>
            <p:ph type="title"/>
          </p:nvPr>
        </p:nvSpPr>
        <p:spPr>
          <a:xfrm>
            <a:off x="5774436" y="1993392"/>
            <a:ext cx="24003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628648" y="838200"/>
            <a:ext cx="48006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5774436" y="4255008"/>
            <a:ext cx="24003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6944928" y="6400800"/>
            <a:ext cx="1571029" cy="202416"/>
          </a:xfrm>
          <a:prstGeom prst="rect">
            <a:avLst/>
          </a:prstGeom>
        </p:spPr>
        <p:txBody>
          <a:bodyPr/>
          <a:lstStyle/>
          <a:p>
            <a:fld id="{F0800FDC-A43D-4B5A-B091-F5339D0144BE}"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93"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139901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5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82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14519" y="4191019"/>
            <a:ext cx="8712599"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grpSp>
      </p:grpSp>
      <p:sp>
        <p:nvSpPr>
          <p:cNvPr id="2" name="Tiêu đề 1"/>
          <p:cNvSpPr>
            <a:spLocks noGrp="1"/>
          </p:cNvSpPr>
          <p:nvPr>
            <p:ph type="ctrTitle"/>
          </p:nvPr>
        </p:nvSpPr>
        <p:spPr>
          <a:xfrm>
            <a:off x="1143000" y="1005840"/>
            <a:ext cx="6858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143000" y="3719587"/>
            <a:ext cx="6858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4301482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4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143000" y="1900823"/>
            <a:ext cx="6858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6944925" y="6400800"/>
            <a:ext cx="1571029" cy="202416"/>
          </a:xfrm>
          <a:prstGeom prst="rect">
            <a:avLst/>
          </a:prstGeom>
        </p:spPr>
        <p:txBody>
          <a:bodyPr/>
          <a:lstStyle/>
          <a:p>
            <a:fld id="{E6FFA8D6-61CB-47CF-BA93-9D77189827BB}" type="datetime1">
              <a:rPr lang="en-US">
                <a:solidFill>
                  <a:srgbClr val="1D5253"/>
                </a:solidFill>
              </a:rPr>
              <a:pPr/>
              <a:t>10/04/2026</a:t>
            </a:fld>
            <a:endParaRPr lang="vi-VN">
              <a:solidFill>
                <a:srgbClr val="1D5253"/>
              </a:solidFill>
            </a:endParaRPr>
          </a:p>
        </p:txBody>
      </p:sp>
      <p:sp>
        <p:nvSpPr>
          <p:cNvPr id="5" name="Chỗ dành sẵn cho Chân trang 4"/>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6" name="Chỗ dành sẵn cho Số Bản chiếu 5"/>
          <p:cNvSpPr>
            <a:spLocks noGrp="1"/>
          </p:cNvSpPr>
          <p:nvPr>
            <p:ph type="sldNum" sz="quarter" idx="12"/>
          </p:nvPr>
        </p:nvSpPr>
        <p:spPr>
          <a:xfrm>
            <a:off x="8803490"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406791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83394" y="56188"/>
            <a:ext cx="890318"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solidFill>
                  <a:srgbClr val="1D5253"/>
                </a:solidFill>
              </a:endParaRPr>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grpSp>
      </p:grpSp>
      <p:grpSp>
        <p:nvGrpSpPr>
          <p:cNvPr id="83" name="Nhóm 82"/>
          <p:cNvGrpSpPr/>
          <p:nvPr/>
        </p:nvGrpSpPr>
        <p:grpSpPr>
          <a:xfrm>
            <a:off x="7999819" y="2618040"/>
            <a:ext cx="1032551"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srgbClr val="1D5253"/>
                </a:solidFill>
              </a:endParaRPr>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grpSp>
      <p:sp>
        <p:nvSpPr>
          <p:cNvPr id="2" name="Tiêu đề 1"/>
          <p:cNvSpPr>
            <a:spLocks noGrp="1"/>
          </p:cNvSpPr>
          <p:nvPr>
            <p:ph type="title"/>
          </p:nvPr>
        </p:nvSpPr>
        <p:spPr>
          <a:xfrm>
            <a:off x="1143000" y="1709738"/>
            <a:ext cx="6858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4589463"/>
            <a:ext cx="6858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237524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14300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470916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6944925" y="6400800"/>
            <a:ext cx="1571029" cy="202416"/>
          </a:xfrm>
          <a:prstGeom prst="rect">
            <a:avLst/>
          </a:prstGeom>
        </p:spPr>
        <p:txBody>
          <a:bodyPr/>
          <a:lstStyle/>
          <a:p>
            <a:fld id="{4C1B7E7D-B1C3-4D38-A3E7-DB661474DFA3}"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90"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328728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14300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470916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470916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6944925" y="6400800"/>
            <a:ext cx="1571029" cy="202416"/>
          </a:xfrm>
          <a:prstGeom prst="rect">
            <a:avLst/>
          </a:prstGeom>
        </p:spPr>
        <p:txBody>
          <a:bodyPr/>
          <a:lstStyle/>
          <a:p>
            <a:fld id="{01665A98-BAEE-4D67-82E9-CE341A8B1BD7}" type="datetime1">
              <a:rPr lang="en-US">
                <a:solidFill>
                  <a:srgbClr val="1D5253"/>
                </a:solidFill>
              </a:rPr>
              <a:pPr/>
              <a:t>10/04/2026</a:t>
            </a:fld>
            <a:endParaRPr lang="vi-VN">
              <a:solidFill>
                <a:srgbClr val="1D5253"/>
              </a:solidFill>
            </a:endParaRPr>
          </a:p>
        </p:txBody>
      </p:sp>
      <p:sp>
        <p:nvSpPr>
          <p:cNvPr id="8" name="Chỗ dành sẵn cho Chân trang 7"/>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9" name="Chỗ dành sẵn cho Số Bản chiếu 8"/>
          <p:cNvSpPr>
            <a:spLocks noGrp="1"/>
          </p:cNvSpPr>
          <p:nvPr>
            <p:ph type="sldNum" sz="quarter" idx="12"/>
          </p:nvPr>
        </p:nvSpPr>
        <p:spPr>
          <a:xfrm>
            <a:off x="8803490"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7208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6944925" y="6400800"/>
            <a:ext cx="1571029" cy="202416"/>
          </a:xfrm>
          <a:prstGeom prst="rect">
            <a:avLst/>
          </a:prstGeom>
        </p:spPr>
        <p:txBody>
          <a:bodyPr/>
          <a:lstStyle/>
          <a:p>
            <a:fld id="{C3DF3676-3175-4B01-98B5-6DAE028379AE}" type="datetime1">
              <a:rPr lang="en-US">
                <a:solidFill>
                  <a:srgbClr val="1D5253"/>
                </a:solidFill>
              </a:rPr>
              <a:pPr/>
              <a:t>10/04/2026</a:t>
            </a:fld>
            <a:endParaRPr lang="vi-VN">
              <a:solidFill>
                <a:srgbClr val="1D5253"/>
              </a:solidFill>
            </a:endParaRPr>
          </a:p>
        </p:txBody>
      </p:sp>
      <p:sp>
        <p:nvSpPr>
          <p:cNvPr id="4" name="Chỗ dành sẵn cho Chân trang 3"/>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5" name="Chỗ dành sẵn cho Số Bản chiếu 4"/>
          <p:cNvSpPr>
            <a:spLocks noGrp="1"/>
          </p:cNvSpPr>
          <p:nvPr>
            <p:ph type="sldNum" sz="quarter" idx="12"/>
          </p:nvPr>
        </p:nvSpPr>
        <p:spPr>
          <a:xfrm>
            <a:off x="8803490"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10663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6944925" y="6400800"/>
            <a:ext cx="1571029" cy="202416"/>
          </a:xfrm>
          <a:prstGeom prst="rect">
            <a:avLst/>
          </a:prstGeom>
        </p:spPr>
        <p:txBody>
          <a:bodyPr/>
          <a:lstStyle/>
          <a:p>
            <a:fld id="{8C70FE93-8C9D-445F-8DF8-8B1CC97CC7C0}" type="datetime1">
              <a:rPr lang="en-US">
                <a:solidFill>
                  <a:srgbClr val="1D5253"/>
                </a:solidFill>
              </a:rPr>
              <a:pPr/>
              <a:t>10/04/2026</a:t>
            </a:fld>
            <a:endParaRPr lang="vi-VN">
              <a:solidFill>
                <a:srgbClr val="1D5253"/>
              </a:solidFill>
            </a:endParaRPr>
          </a:p>
        </p:txBody>
      </p:sp>
      <p:sp>
        <p:nvSpPr>
          <p:cNvPr id="3" name="Chỗ dành sẵn cho Chân trang 2"/>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4" name="Chỗ dành sẵn cho Số Bản chiếu 3"/>
          <p:cNvSpPr>
            <a:spLocks noGrp="1"/>
          </p:cNvSpPr>
          <p:nvPr>
            <p:ph type="sldNum" sz="quarter" idx="12"/>
          </p:nvPr>
        </p:nvSpPr>
        <p:spPr>
          <a:xfrm>
            <a:off x="8803490"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410878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8342719" y="4051320"/>
            <a:ext cx="723911"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2" name="Tiêu đề 1"/>
          <p:cNvSpPr>
            <a:spLocks noGrp="1"/>
          </p:cNvSpPr>
          <p:nvPr>
            <p:ph type="title"/>
          </p:nvPr>
        </p:nvSpPr>
        <p:spPr>
          <a:xfrm>
            <a:off x="5774436" y="1993392"/>
            <a:ext cx="24003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628648" y="838200"/>
            <a:ext cx="48006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5774436" y="4255008"/>
            <a:ext cx="24003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6944925" y="6400800"/>
            <a:ext cx="1571029" cy="202416"/>
          </a:xfrm>
          <a:prstGeom prst="rect">
            <a:avLst/>
          </a:prstGeom>
        </p:spPr>
        <p:txBody>
          <a:bodyPr/>
          <a:lstStyle/>
          <a:p>
            <a:fld id="{F0800FDC-A43D-4B5A-B091-F5339D0144BE}"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90"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145391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14515" y="4191011"/>
            <a:ext cx="8712599"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grpSp>
      </p:grpSp>
      <p:sp>
        <p:nvSpPr>
          <p:cNvPr id="2" name="Tiêu đề 1"/>
          <p:cNvSpPr>
            <a:spLocks noGrp="1"/>
          </p:cNvSpPr>
          <p:nvPr>
            <p:ph type="ctrTitle"/>
          </p:nvPr>
        </p:nvSpPr>
        <p:spPr>
          <a:xfrm>
            <a:off x="1143000" y="1005840"/>
            <a:ext cx="6858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143000" y="3719579"/>
            <a:ext cx="6858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116640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2514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6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143000" y="1900823"/>
            <a:ext cx="6858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6944921" y="6400800"/>
            <a:ext cx="1571029" cy="202416"/>
          </a:xfrm>
          <a:prstGeom prst="rect">
            <a:avLst/>
          </a:prstGeom>
        </p:spPr>
        <p:txBody>
          <a:bodyPr/>
          <a:lstStyle/>
          <a:p>
            <a:fld id="{E6FFA8D6-61CB-47CF-BA93-9D77189827BB}" type="datetime1">
              <a:rPr lang="en-US">
                <a:solidFill>
                  <a:srgbClr val="1D5253"/>
                </a:solidFill>
              </a:rPr>
              <a:pPr/>
              <a:t>10/04/2026</a:t>
            </a:fld>
            <a:endParaRPr lang="vi-VN">
              <a:solidFill>
                <a:srgbClr val="1D5253"/>
              </a:solidFill>
            </a:endParaRPr>
          </a:p>
        </p:txBody>
      </p:sp>
      <p:sp>
        <p:nvSpPr>
          <p:cNvPr id="5" name="Chỗ dành sẵn cho Chân trang 4"/>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6" name="Chỗ dành sẵn cho Số Bản chiếu 5"/>
          <p:cNvSpPr>
            <a:spLocks noGrp="1"/>
          </p:cNvSpPr>
          <p:nvPr>
            <p:ph type="sldNum" sz="quarter" idx="12"/>
          </p:nvPr>
        </p:nvSpPr>
        <p:spPr>
          <a:xfrm>
            <a:off x="8803486"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371697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83394" y="56188"/>
            <a:ext cx="890318"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solidFill>
                  <a:srgbClr val="1D5253"/>
                </a:solidFill>
              </a:endParaRPr>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grpSp>
      </p:grpSp>
      <p:grpSp>
        <p:nvGrpSpPr>
          <p:cNvPr id="83" name="Nhóm 82"/>
          <p:cNvGrpSpPr/>
          <p:nvPr/>
        </p:nvGrpSpPr>
        <p:grpSpPr>
          <a:xfrm>
            <a:off x="7999815" y="2618032"/>
            <a:ext cx="1032551"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srgbClr val="1D5253"/>
                </a:solidFill>
              </a:endParaRPr>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grpSp>
      <p:sp>
        <p:nvSpPr>
          <p:cNvPr id="2" name="Tiêu đề 1"/>
          <p:cNvSpPr>
            <a:spLocks noGrp="1"/>
          </p:cNvSpPr>
          <p:nvPr>
            <p:ph type="title"/>
          </p:nvPr>
        </p:nvSpPr>
        <p:spPr>
          <a:xfrm>
            <a:off x="1143000" y="1709738"/>
            <a:ext cx="6858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4589463"/>
            <a:ext cx="6858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977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14300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470916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6944921" y="6400800"/>
            <a:ext cx="1571029" cy="202416"/>
          </a:xfrm>
          <a:prstGeom prst="rect">
            <a:avLst/>
          </a:prstGeom>
        </p:spPr>
        <p:txBody>
          <a:bodyPr/>
          <a:lstStyle/>
          <a:p>
            <a:fld id="{4C1B7E7D-B1C3-4D38-A3E7-DB661474DFA3}"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86"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70138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14300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470916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470916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6944921" y="6400800"/>
            <a:ext cx="1571029" cy="202416"/>
          </a:xfrm>
          <a:prstGeom prst="rect">
            <a:avLst/>
          </a:prstGeom>
        </p:spPr>
        <p:txBody>
          <a:bodyPr/>
          <a:lstStyle/>
          <a:p>
            <a:fld id="{01665A98-BAEE-4D67-82E9-CE341A8B1BD7}" type="datetime1">
              <a:rPr lang="en-US">
                <a:solidFill>
                  <a:srgbClr val="1D5253"/>
                </a:solidFill>
              </a:rPr>
              <a:pPr/>
              <a:t>10/04/2026</a:t>
            </a:fld>
            <a:endParaRPr lang="vi-VN">
              <a:solidFill>
                <a:srgbClr val="1D5253"/>
              </a:solidFill>
            </a:endParaRPr>
          </a:p>
        </p:txBody>
      </p:sp>
      <p:sp>
        <p:nvSpPr>
          <p:cNvPr id="8" name="Chỗ dành sẵn cho Chân trang 7"/>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9" name="Chỗ dành sẵn cho Số Bản chiếu 8"/>
          <p:cNvSpPr>
            <a:spLocks noGrp="1"/>
          </p:cNvSpPr>
          <p:nvPr>
            <p:ph type="sldNum" sz="quarter" idx="12"/>
          </p:nvPr>
        </p:nvSpPr>
        <p:spPr>
          <a:xfrm>
            <a:off x="8803486"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399286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6944921" y="6400800"/>
            <a:ext cx="1571029" cy="202416"/>
          </a:xfrm>
          <a:prstGeom prst="rect">
            <a:avLst/>
          </a:prstGeom>
        </p:spPr>
        <p:txBody>
          <a:bodyPr/>
          <a:lstStyle/>
          <a:p>
            <a:fld id="{C3DF3676-3175-4B01-98B5-6DAE028379AE}" type="datetime1">
              <a:rPr lang="en-US">
                <a:solidFill>
                  <a:srgbClr val="1D5253"/>
                </a:solidFill>
              </a:rPr>
              <a:pPr/>
              <a:t>10/04/2026</a:t>
            </a:fld>
            <a:endParaRPr lang="vi-VN">
              <a:solidFill>
                <a:srgbClr val="1D5253"/>
              </a:solidFill>
            </a:endParaRPr>
          </a:p>
        </p:txBody>
      </p:sp>
      <p:sp>
        <p:nvSpPr>
          <p:cNvPr id="4" name="Chỗ dành sẵn cho Chân trang 3"/>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5" name="Chỗ dành sẵn cho Số Bản chiếu 4"/>
          <p:cNvSpPr>
            <a:spLocks noGrp="1"/>
          </p:cNvSpPr>
          <p:nvPr>
            <p:ph type="sldNum" sz="quarter" idx="12"/>
          </p:nvPr>
        </p:nvSpPr>
        <p:spPr>
          <a:xfrm>
            <a:off x="8803486"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88895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6944921" y="6400800"/>
            <a:ext cx="1571029" cy="202416"/>
          </a:xfrm>
          <a:prstGeom prst="rect">
            <a:avLst/>
          </a:prstGeom>
        </p:spPr>
        <p:txBody>
          <a:bodyPr/>
          <a:lstStyle/>
          <a:p>
            <a:fld id="{8C70FE93-8C9D-445F-8DF8-8B1CC97CC7C0}" type="datetime1">
              <a:rPr lang="en-US">
                <a:solidFill>
                  <a:srgbClr val="1D5253"/>
                </a:solidFill>
              </a:rPr>
              <a:pPr/>
              <a:t>10/04/2026</a:t>
            </a:fld>
            <a:endParaRPr lang="vi-VN">
              <a:solidFill>
                <a:srgbClr val="1D5253"/>
              </a:solidFill>
            </a:endParaRPr>
          </a:p>
        </p:txBody>
      </p:sp>
      <p:sp>
        <p:nvSpPr>
          <p:cNvPr id="3" name="Chỗ dành sẵn cho Chân trang 2"/>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4" name="Chỗ dành sẵn cho Số Bản chiếu 3"/>
          <p:cNvSpPr>
            <a:spLocks noGrp="1"/>
          </p:cNvSpPr>
          <p:nvPr>
            <p:ph type="sldNum" sz="quarter" idx="12"/>
          </p:nvPr>
        </p:nvSpPr>
        <p:spPr>
          <a:xfrm>
            <a:off x="8803486"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145201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8342715" y="4051312"/>
            <a:ext cx="723911"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2" name="Tiêu đề 1"/>
          <p:cNvSpPr>
            <a:spLocks noGrp="1"/>
          </p:cNvSpPr>
          <p:nvPr>
            <p:ph type="title"/>
          </p:nvPr>
        </p:nvSpPr>
        <p:spPr>
          <a:xfrm>
            <a:off x="5774436" y="1993392"/>
            <a:ext cx="24003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628648" y="838200"/>
            <a:ext cx="48006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5774436" y="4255008"/>
            <a:ext cx="24003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6944921" y="6400800"/>
            <a:ext cx="1571029" cy="202416"/>
          </a:xfrm>
          <a:prstGeom prst="rect">
            <a:avLst/>
          </a:prstGeom>
        </p:spPr>
        <p:txBody>
          <a:bodyPr/>
          <a:lstStyle/>
          <a:p>
            <a:fld id="{F0800FDC-A43D-4B5A-B091-F5339D0144BE}"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86"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301637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14510" y="4191001"/>
            <a:ext cx="8712599"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solidFill>
                  <a:prstClr val="white"/>
                </a:solidFill>
              </a:endParaRPr>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prstClr val="white"/>
                </a:solidFill>
              </a:endParaRPr>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prstClr val="white"/>
                </a:solidFill>
              </a:endParaRPr>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prstClr val="white"/>
                </a:solidFill>
              </a:endParaRPr>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prstClr val="white"/>
                </a:solidFill>
              </a:endParaRPr>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prstClr val="white"/>
                  </a:solidFill>
                </a:endParaRPr>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prstClr val="white"/>
                  </a:solidFill>
                </a:endParaRPr>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prstClr val="white"/>
                  </a:solidFill>
                </a:endParaRPr>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solidFill>
                    <a:prstClr val="white"/>
                  </a:solidFill>
                </a:endParaRPr>
              </a:p>
            </p:txBody>
          </p:sp>
        </p:grpSp>
      </p:grpSp>
      <p:sp>
        <p:nvSpPr>
          <p:cNvPr id="2" name="Tiêu đề 1"/>
          <p:cNvSpPr>
            <a:spLocks noGrp="1"/>
          </p:cNvSpPr>
          <p:nvPr>
            <p:ph type="ctrTitle"/>
          </p:nvPr>
        </p:nvSpPr>
        <p:spPr>
          <a:xfrm>
            <a:off x="1143000" y="1005840"/>
            <a:ext cx="6858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143000" y="3719569"/>
            <a:ext cx="6858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344096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03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53"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453"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012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143000" y="1900823"/>
            <a:ext cx="6858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6944916" y="6400800"/>
            <a:ext cx="1571029" cy="202416"/>
          </a:xfrm>
          <a:prstGeom prst="rect">
            <a:avLst/>
          </a:prstGeom>
        </p:spPr>
        <p:txBody>
          <a:bodyPr/>
          <a:lstStyle/>
          <a:p>
            <a:fld id="{E6FFA8D6-61CB-47CF-BA93-9D77189827BB}" type="datetime1">
              <a:rPr lang="en-US">
                <a:solidFill>
                  <a:srgbClr val="1D5253"/>
                </a:solidFill>
              </a:rPr>
              <a:pPr/>
              <a:t>10/04/2026</a:t>
            </a:fld>
            <a:endParaRPr lang="vi-VN">
              <a:solidFill>
                <a:srgbClr val="1D5253"/>
              </a:solidFill>
            </a:endParaRPr>
          </a:p>
        </p:txBody>
      </p:sp>
      <p:sp>
        <p:nvSpPr>
          <p:cNvPr id="5" name="Chỗ dành sẵn cho Chân trang 4"/>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6" name="Chỗ dành sẵn cho Số Bản chiếu 5"/>
          <p:cNvSpPr>
            <a:spLocks noGrp="1"/>
          </p:cNvSpPr>
          <p:nvPr>
            <p:ph type="sldNum" sz="quarter" idx="12"/>
          </p:nvPr>
        </p:nvSpPr>
        <p:spPr>
          <a:xfrm>
            <a:off x="8803481"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6373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83394" y="56188"/>
            <a:ext cx="890318"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solidFill>
                  <a:srgbClr val="1D5253"/>
                </a:solidFill>
              </a:endParaRPr>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solidFill>
                    <a:srgbClr val="1D5253"/>
                  </a:solidFill>
                </a:endParaRPr>
              </a:p>
            </p:txBody>
          </p:sp>
        </p:grpSp>
      </p:grpSp>
      <p:grpSp>
        <p:nvGrpSpPr>
          <p:cNvPr id="83" name="Nhóm 82"/>
          <p:cNvGrpSpPr/>
          <p:nvPr/>
        </p:nvGrpSpPr>
        <p:grpSpPr>
          <a:xfrm>
            <a:off x="7999810" y="2618022"/>
            <a:ext cx="1032551"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solidFill>
                  <a:srgbClr val="1D5253"/>
                </a:solidFill>
              </a:endParaRPr>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solidFill>
                  <a:srgbClr val="1D5253"/>
                </a:solidFill>
              </a:endParaRPr>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solidFill>
                  <a:srgbClr val="1D5253"/>
                </a:solidFill>
              </a:endParaRPr>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solidFill>
                    <a:srgbClr val="1D5253"/>
                  </a:solidFill>
                </a:endParaRPr>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grpSp>
      <p:sp>
        <p:nvSpPr>
          <p:cNvPr id="2" name="Tiêu đề 1"/>
          <p:cNvSpPr>
            <a:spLocks noGrp="1"/>
          </p:cNvSpPr>
          <p:nvPr>
            <p:ph type="title"/>
          </p:nvPr>
        </p:nvSpPr>
        <p:spPr>
          <a:xfrm>
            <a:off x="1143000" y="1709738"/>
            <a:ext cx="6858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4589463"/>
            <a:ext cx="6858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215608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14300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4709160" y="1904999"/>
            <a:ext cx="329184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6944916" y="6400800"/>
            <a:ext cx="1571029" cy="202416"/>
          </a:xfrm>
          <a:prstGeom prst="rect">
            <a:avLst/>
          </a:prstGeom>
        </p:spPr>
        <p:txBody>
          <a:bodyPr/>
          <a:lstStyle/>
          <a:p>
            <a:fld id="{4C1B7E7D-B1C3-4D38-A3E7-DB661474DFA3}"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81"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34660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14300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14300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4709160" y="1905000"/>
            <a:ext cx="329184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4709160" y="2588106"/>
            <a:ext cx="329184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6944916" y="6400800"/>
            <a:ext cx="1571029" cy="202416"/>
          </a:xfrm>
          <a:prstGeom prst="rect">
            <a:avLst/>
          </a:prstGeom>
        </p:spPr>
        <p:txBody>
          <a:bodyPr/>
          <a:lstStyle/>
          <a:p>
            <a:fld id="{01665A98-BAEE-4D67-82E9-CE341A8B1BD7}" type="datetime1">
              <a:rPr lang="en-US">
                <a:solidFill>
                  <a:srgbClr val="1D5253"/>
                </a:solidFill>
              </a:rPr>
              <a:pPr/>
              <a:t>10/04/2026</a:t>
            </a:fld>
            <a:endParaRPr lang="vi-VN">
              <a:solidFill>
                <a:srgbClr val="1D5253"/>
              </a:solidFill>
            </a:endParaRPr>
          </a:p>
        </p:txBody>
      </p:sp>
      <p:sp>
        <p:nvSpPr>
          <p:cNvPr id="8" name="Chỗ dành sẵn cho Chân trang 7"/>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9" name="Chỗ dành sẵn cho Số Bản chiếu 8"/>
          <p:cNvSpPr>
            <a:spLocks noGrp="1"/>
          </p:cNvSpPr>
          <p:nvPr>
            <p:ph type="sldNum" sz="quarter" idx="12"/>
          </p:nvPr>
        </p:nvSpPr>
        <p:spPr>
          <a:xfrm>
            <a:off x="8803481"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8578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143000" y="565653"/>
            <a:ext cx="6858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6944916" y="6400800"/>
            <a:ext cx="1571029" cy="202416"/>
          </a:xfrm>
          <a:prstGeom prst="rect">
            <a:avLst/>
          </a:prstGeom>
        </p:spPr>
        <p:txBody>
          <a:bodyPr/>
          <a:lstStyle/>
          <a:p>
            <a:fld id="{C3DF3676-3175-4B01-98B5-6DAE028379AE}" type="datetime1">
              <a:rPr lang="en-US">
                <a:solidFill>
                  <a:srgbClr val="1D5253"/>
                </a:solidFill>
              </a:rPr>
              <a:pPr/>
              <a:t>10/04/2026</a:t>
            </a:fld>
            <a:endParaRPr lang="vi-VN">
              <a:solidFill>
                <a:srgbClr val="1D5253"/>
              </a:solidFill>
            </a:endParaRPr>
          </a:p>
        </p:txBody>
      </p:sp>
      <p:sp>
        <p:nvSpPr>
          <p:cNvPr id="4" name="Chỗ dành sẵn cho Chân trang 3"/>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5" name="Chỗ dành sẵn cho Số Bản chiếu 4"/>
          <p:cNvSpPr>
            <a:spLocks noGrp="1"/>
          </p:cNvSpPr>
          <p:nvPr>
            <p:ph type="sldNum" sz="quarter" idx="12"/>
          </p:nvPr>
        </p:nvSpPr>
        <p:spPr>
          <a:xfrm>
            <a:off x="8803481"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338292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6944916" y="6400800"/>
            <a:ext cx="1571029" cy="202416"/>
          </a:xfrm>
          <a:prstGeom prst="rect">
            <a:avLst/>
          </a:prstGeom>
        </p:spPr>
        <p:txBody>
          <a:bodyPr/>
          <a:lstStyle/>
          <a:p>
            <a:fld id="{8C70FE93-8C9D-445F-8DF8-8B1CC97CC7C0}" type="datetime1">
              <a:rPr lang="en-US">
                <a:solidFill>
                  <a:srgbClr val="1D5253"/>
                </a:solidFill>
              </a:rPr>
              <a:pPr/>
              <a:t>10/04/2026</a:t>
            </a:fld>
            <a:endParaRPr lang="vi-VN">
              <a:solidFill>
                <a:srgbClr val="1D5253"/>
              </a:solidFill>
            </a:endParaRPr>
          </a:p>
        </p:txBody>
      </p:sp>
      <p:sp>
        <p:nvSpPr>
          <p:cNvPr id="3" name="Chỗ dành sẵn cho Chân trang 2"/>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4" name="Chỗ dành sẵn cho Số Bản chiếu 3"/>
          <p:cNvSpPr>
            <a:spLocks noGrp="1"/>
          </p:cNvSpPr>
          <p:nvPr>
            <p:ph type="sldNum" sz="quarter" idx="12"/>
          </p:nvPr>
        </p:nvSpPr>
        <p:spPr>
          <a:xfrm>
            <a:off x="8803481"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89176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8342710" y="4051302"/>
            <a:ext cx="723911"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solidFill>
                  <a:srgbClr val="1D5253"/>
                </a:solidFill>
              </a:endParaRPr>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solidFill>
                  <a:srgbClr val="1D5253"/>
                </a:solidFill>
              </a:endParaRPr>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solidFill>
                  <a:srgbClr val="1D5253"/>
                </a:solidFill>
              </a:endParaRPr>
            </a:p>
          </p:txBody>
        </p:sp>
      </p:grpSp>
      <p:sp>
        <p:nvSpPr>
          <p:cNvPr id="2" name="Tiêu đề 1"/>
          <p:cNvSpPr>
            <a:spLocks noGrp="1"/>
          </p:cNvSpPr>
          <p:nvPr>
            <p:ph type="title"/>
          </p:nvPr>
        </p:nvSpPr>
        <p:spPr>
          <a:xfrm>
            <a:off x="5774436" y="1993392"/>
            <a:ext cx="24003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628648" y="838200"/>
            <a:ext cx="48006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5774436" y="4255008"/>
            <a:ext cx="24003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6944916" y="6400800"/>
            <a:ext cx="1571029" cy="202416"/>
          </a:xfrm>
          <a:prstGeom prst="rect">
            <a:avLst/>
          </a:prstGeom>
        </p:spPr>
        <p:txBody>
          <a:bodyPr/>
          <a:lstStyle/>
          <a:p>
            <a:fld id="{F0800FDC-A43D-4B5A-B091-F5339D0144BE}" type="datetime1">
              <a:rPr lang="en-US">
                <a:solidFill>
                  <a:srgbClr val="1D5253"/>
                </a:solidFill>
              </a:rPr>
              <a:pPr/>
              <a:t>10/04/2026</a:t>
            </a:fld>
            <a:endParaRPr lang="vi-VN">
              <a:solidFill>
                <a:srgbClr val="1D5253"/>
              </a:solidFill>
            </a:endParaRPr>
          </a:p>
        </p:txBody>
      </p:sp>
      <p:sp>
        <p:nvSpPr>
          <p:cNvPr id="6" name="Chỗ dành sẵn cho Chân trang 5"/>
          <p:cNvSpPr>
            <a:spLocks noGrp="1"/>
          </p:cNvSpPr>
          <p:nvPr>
            <p:ph type="ftr" sz="quarter" idx="11"/>
          </p:nvPr>
        </p:nvSpPr>
        <p:spPr>
          <a:xfrm>
            <a:off x="628650" y="6400800"/>
            <a:ext cx="6000750" cy="202416"/>
          </a:xfrm>
          <a:prstGeom prst="rect">
            <a:avLst/>
          </a:prstGeom>
        </p:spPr>
        <p:txBody>
          <a:bodyPr/>
          <a:lstStyle/>
          <a:p>
            <a:endParaRPr lang="vi-VN">
              <a:solidFill>
                <a:srgbClr val="1D5253"/>
              </a:solidFill>
            </a:endParaRPr>
          </a:p>
        </p:txBody>
      </p:sp>
      <p:sp>
        <p:nvSpPr>
          <p:cNvPr id="7" name="Chỗ dành sẵn cho Số Bản chiếu 6"/>
          <p:cNvSpPr>
            <a:spLocks noGrp="1"/>
          </p:cNvSpPr>
          <p:nvPr>
            <p:ph type="sldNum" sz="quarter" idx="12"/>
          </p:nvPr>
        </p:nvSpPr>
        <p:spPr>
          <a:xfrm>
            <a:off x="8803481" y="6400800"/>
            <a:ext cx="313973" cy="202416"/>
          </a:xfrm>
          <a:prstGeom prst="rect">
            <a:avLst/>
          </a:prstGeom>
        </p:spPr>
        <p:txBody>
          <a:bodyPr/>
          <a:lstStyle/>
          <a:p>
            <a:fld id="{484FD59D-33F1-4A76-843D-E67207CAFE54}" type="slidenum">
              <a:rPr>
                <a:solidFill>
                  <a:srgbClr val="1D5253"/>
                </a:solidFill>
              </a:rPr>
              <a:pPr/>
              <a:t>‹#›</a:t>
            </a:fld>
            <a:endParaRPr lang="vi-VN">
              <a:solidFill>
                <a:srgbClr val="1D5253"/>
              </a:solidFill>
            </a:endParaRPr>
          </a:p>
        </p:txBody>
      </p:sp>
    </p:spTree>
    <p:extLst>
      <p:ext uri="{BB962C8B-B14F-4D97-AF65-F5344CB8AC3E}">
        <p14:creationId xmlns:p14="http://schemas.microsoft.com/office/powerpoint/2010/main" val="270754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24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18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902"/>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90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21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45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8191"/>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83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e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e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jpe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jpe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7205"/>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7205"/>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205"/>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174892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300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5711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16283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4638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08947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86178"/>
            <a:ext cx="9144000" cy="3631747"/>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Toán</a:t>
            </a: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68: Tiền Việt </a:t>
            </a:r>
            <a:b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b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Nam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T2)</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18130556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6618" y="202174"/>
            <a:ext cx="8683114"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US" sz="2000" b="1" dirty="0">
              <a:solidFill>
                <a:srgbClr val="FF0000"/>
              </a:solidFill>
            </a:endParaRPr>
          </a:p>
        </p:txBody>
      </p:sp>
      <p:grpSp>
        <p:nvGrpSpPr>
          <p:cNvPr id="9" name="Google Shape;4386;p6">
            <a:extLst>
              <a:ext uri="{FF2B5EF4-FFF2-40B4-BE49-F238E27FC236}">
                <a16:creationId xmlns="" xmlns:a16="http://schemas.microsoft.com/office/drawing/2014/main" id="{AD227C22-3F60-4C42-B63B-47A45A98C201}"/>
              </a:ext>
            </a:extLst>
          </p:cNvPr>
          <p:cNvGrpSpPr/>
          <p:nvPr/>
        </p:nvGrpSpPr>
        <p:grpSpPr>
          <a:xfrm>
            <a:off x="537388" y="416321"/>
            <a:ext cx="8170844" cy="1200288"/>
            <a:chOff x="1912267" y="1496635"/>
            <a:chExt cx="10894458" cy="1200288"/>
          </a:xfrm>
        </p:grpSpPr>
        <p:sp>
          <p:nvSpPr>
            <p:cNvPr id="10" name="Google Shape;4387;p6">
              <a:extLst>
                <a:ext uri="{FF2B5EF4-FFF2-40B4-BE49-F238E27FC236}">
                  <a16:creationId xmlns="" xmlns:a16="http://schemas.microsoft.com/office/drawing/2014/main" id="{6313F4FF-07CA-4BEB-91DE-65167B0F3ED3}"/>
                </a:ext>
              </a:extLst>
            </p:cNvPr>
            <p:cNvSpPr txBox="1"/>
            <p:nvPr/>
          </p:nvSpPr>
          <p:spPr>
            <a:xfrm>
              <a:off x="2482855" y="1496635"/>
              <a:ext cx="10323870" cy="1200288"/>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vi-VN" sz="3600" kern="0" dirty="0">
                  <a:solidFill>
                    <a:srgbClr val="000000"/>
                  </a:solidFill>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algn="ctr">
                <a:buClr>
                  <a:srgbClr val="000000"/>
                </a:buClr>
                <a:buFont typeface="Arial"/>
                <a:buNone/>
                <a:defRPr/>
              </a:pPr>
              <a:r>
                <a:rPr lang="en-US" sz="4000" b="1" kern="0">
                  <a:solidFill>
                    <a:srgbClr val="FFFFFF"/>
                  </a:solidFill>
                  <a:latin typeface="Arial"/>
                  <a:ea typeface="Arial"/>
                  <a:cs typeface="Arial"/>
                  <a:sym typeface="Arial"/>
                </a:rPr>
                <a:t>1</a:t>
              </a:r>
              <a:endParaRPr sz="2000" kern="0">
                <a:solidFill>
                  <a:srgbClr val="000000"/>
                </a:solidFill>
                <a:latin typeface="Arial"/>
                <a:cs typeface="Arial"/>
                <a:sym typeface="Arial"/>
              </a:endParaRPr>
            </a:p>
          </p:txBody>
        </p:sp>
      </p:grpSp>
      <p:pic>
        <p:nvPicPr>
          <p:cNvPr id="3" name="Picture 2">
            <a:extLst>
              <a:ext uri="{FF2B5EF4-FFF2-40B4-BE49-F238E27FC236}">
                <a16:creationId xmlns="" xmlns:a16="http://schemas.microsoft.com/office/drawing/2014/main" id="{54289D39-879F-E0AE-0DC3-FF414E080C83}"/>
              </a:ext>
            </a:extLst>
          </p:cNvPr>
          <p:cNvPicPr>
            <a:picLocks noChangeAspect="1"/>
          </p:cNvPicPr>
          <p:nvPr/>
        </p:nvPicPr>
        <p:blipFill>
          <a:blip r:embed="rId3"/>
          <a:stretch>
            <a:fillRect/>
          </a:stretch>
        </p:blipFill>
        <p:spPr>
          <a:xfrm>
            <a:off x="1371600" y="1295400"/>
            <a:ext cx="5715000" cy="1771650"/>
          </a:xfrm>
          <a:prstGeom prst="rect">
            <a:avLst/>
          </a:prstGeom>
        </p:spPr>
      </p:pic>
      <p:sp>
        <p:nvSpPr>
          <p:cNvPr id="7" name="TextBox 6">
            <a:extLst>
              <a:ext uri="{FF2B5EF4-FFF2-40B4-BE49-F238E27FC236}">
                <a16:creationId xmlns="" xmlns:a16="http://schemas.microsoft.com/office/drawing/2014/main" id="{E27D9955-E277-AADA-D3C4-C6D01181B8D6}"/>
              </a:ext>
            </a:extLst>
          </p:cNvPr>
          <p:cNvSpPr txBox="1"/>
          <p:nvPr/>
        </p:nvSpPr>
        <p:spPr>
          <a:xfrm>
            <a:off x="535783" y="3107117"/>
            <a:ext cx="8372474" cy="954107"/>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Quan sát tranh ta thấy:</a:t>
            </a:r>
          </a:p>
          <a:p>
            <a:r>
              <a:rPr lang="vi-VN" sz="2800" b="1" dirty="0">
                <a:solidFill>
                  <a:srgbClr val="002060"/>
                </a:solidFill>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 xmlns:a16="http://schemas.microsoft.com/office/drawing/2014/main" id="{6001FFFE-5005-A9DB-A3BE-9B630BE4E7DE}"/>
              </a:ext>
            </a:extLst>
          </p:cNvPr>
          <p:cNvPicPr>
            <a:picLocks noChangeAspect="1"/>
          </p:cNvPicPr>
          <p:nvPr/>
        </p:nvPicPr>
        <p:blipFill>
          <a:blip r:embed="rId4"/>
          <a:stretch>
            <a:fillRect/>
          </a:stretch>
        </p:blipFill>
        <p:spPr>
          <a:xfrm>
            <a:off x="3421856" y="3078378"/>
            <a:ext cx="875109" cy="945934"/>
          </a:xfrm>
          <a:prstGeom prst="rect">
            <a:avLst/>
          </a:prstGeom>
        </p:spPr>
      </p:pic>
      <p:sp>
        <p:nvSpPr>
          <p:cNvPr id="19" name="TextBox 18">
            <a:extLst>
              <a:ext uri="{FF2B5EF4-FFF2-40B4-BE49-F238E27FC236}">
                <a16:creationId xmlns="" xmlns:a16="http://schemas.microsoft.com/office/drawing/2014/main" id="{AA276D8B-1AB8-E233-7CDE-20481D015672}"/>
              </a:ext>
            </a:extLst>
          </p:cNvPr>
          <p:cNvSpPr txBox="1"/>
          <p:nvPr/>
        </p:nvSpPr>
        <p:spPr>
          <a:xfrm>
            <a:off x="535783" y="4183440"/>
            <a:ext cx="8372474"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 xmlns:a16="http://schemas.microsoft.com/office/drawing/2014/main" id="{B68B2E99-34A0-FC6F-4537-663DE182874D}"/>
              </a:ext>
            </a:extLst>
          </p:cNvPr>
          <p:cNvPicPr>
            <a:picLocks noChangeAspect="1"/>
          </p:cNvPicPr>
          <p:nvPr/>
        </p:nvPicPr>
        <p:blipFill>
          <a:blip r:embed="rId5"/>
          <a:stretch>
            <a:fillRect/>
          </a:stretch>
        </p:blipFill>
        <p:spPr>
          <a:xfrm>
            <a:off x="4432619" y="3686175"/>
            <a:ext cx="921637" cy="1052512"/>
          </a:xfrm>
          <a:prstGeom prst="rect">
            <a:avLst/>
          </a:prstGeom>
        </p:spPr>
      </p:pic>
      <p:sp>
        <p:nvSpPr>
          <p:cNvPr id="22" name="TextBox 21">
            <a:extLst>
              <a:ext uri="{FF2B5EF4-FFF2-40B4-BE49-F238E27FC236}">
                <a16:creationId xmlns="" xmlns:a16="http://schemas.microsoft.com/office/drawing/2014/main" id="{22EA631F-D677-B6BE-E564-FB61DB8E0BDE}"/>
              </a:ext>
            </a:extLst>
          </p:cNvPr>
          <p:cNvSpPr txBox="1"/>
          <p:nvPr/>
        </p:nvSpPr>
        <p:spPr>
          <a:xfrm>
            <a:off x="585790" y="4831155"/>
            <a:ext cx="8372474" cy="954107"/>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 xmlns:a16="http://schemas.microsoft.com/office/drawing/2014/main" id="{E3ABEF0B-1B92-B712-D281-42D71C19FEE6}"/>
              </a:ext>
            </a:extLst>
          </p:cNvPr>
          <p:cNvGrpSpPr/>
          <p:nvPr/>
        </p:nvGrpSpPr>
        <p:grpSpPr>
          <a:xfrm>
            <a:off x="7243778" y="4076731"/>
            <a:ext cx="1121569" cy="1152525"/>
            <a:chOff x="9467850" y="3648075"/>
            <a:chExt cx="1495425" cy="1152525"/>
          </a:xfrm>
        </p:grpSpPr>
        <p:pic>
          <p:nvPicPr>
            <p:cNvPr id="31" name="Picture 30">
              <a:extLst>
                <a:ext uri="{FF2B5EF4-FFF2-40B4-BE49-F238E27FC236}">
                  <a16:creationId xmlns=""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 xmlns:a16="http://schemas.microsoft.com/office/drawing/2014/main" id="{DCDD9AD0-917F-7E61-4BB2-3EB67BA9C6DA}"/>
              </a:ext>
            </a:extLst>
          </p:cNvPr>
          <p:cNvSpPr txBox="1"/>
          <p:nvPr/>
        </p:nvSpPr>
        <p:spPr>
          <a:xfrm>
            <a:off x="607219" y="5345490"/>
            <a:ext cx="8372474"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 xmlns:a16="http://schemas.microsoft.com/office/drawing/2014/main" id="{8EA393D0-94F6-6F3D-3D1F-1721DDAF94BA}"/>
              </a:ext>
            </a:extLst>
          </p:cNvPr>
          <p:cNvPicPr>
            <a:picLocks noChangeAspect="1"/>
          </p:cNvPicPr>
          <p:nvPr/>
        </p:nvPicPr>
        <p:blipFill>
          <a:blip r:embed="rId7"/>
          <a:stretch>
            <a:fillRect/>
          </a:stretch>
        </p:blipFill>
        <p:spPr>
          <a:xfrm>
            <a:off x="5925178" y="5257800"/>
            <a:ext cx="804236" cy="848916"/>
          </a:xfrm>
          <a:prstGeom prst="rect">
            <a:avLst/>
          </a:prstGeom>
        </p:spPr>
      </p:pic>
      <p:sp>
        <p:nvSpPr>
          <p:cNvPr id="37" name="TextBox 36">
            <a:extLst>
              <a:ext uri="{FF2B5EF4-FFF2-40B4-BE49-F238E27FC236}">
                <a16:creationId xmlns="" xmlns:a16="http://schemas.microsoft.com/office/drawing/2014/main" id="{5BC1B7BB-C7B0-71F5-BC6B-BF126686168C}"/>
              </a:ext>
            </a:extLst>
          </p:cNvPr>
          <p:cNvSpPr txBox="1"/>
          <p:nvPr/>
        </p:nvSpPr>
        <p:spPr>
          <a:xfrm>
            <a:off x="578644" y="6050355"/>
            <a:ext cx="8372474" cy="954107"/>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3617902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41" y="221251"/>
            <a:ext cx="8820228"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US" sz="2000" b="1" dirty="0">
              <a:solidFill>
                <a:srgbClr val="FF0000"/>
              </a:solidFill>
            </a:endParaRPr>
          </a:p>
        </p:txBody>
      </p:sp>
      <p:grpSp>
        <p:nvGrpSpPr>
          <p:cNvPr id="18" name="Google Shape;4386;p6">
            <a:extLst>
              <a:ext uri="{FF2B5EF4-FFF2-40B4-BE49-F238E27FC236}">
                <a16:creationId xmlns="" xmlns:a16="http://schemas.microsoft.com/office/drawing/2014/main" id="{DF932696-497B-4D00-B2E2-00AA9758C83C}"/>
              </a:ext>
            </a:extLst>
          </p:cNvPr>
          <p:cNvGrpSpPr/>
          <p:nvPr/>
        </p:nvGrpSpPr>
        <p:grpSpPr>
          <a:xfrm>
            <a:off x="758414" y="291130"/>
            <a:ext cx="8385599" cy="614083"/>
            <a:chOff x="1183343" y="1464304"/>
            <a:chExt cx="11180798" cy="614083"/>
          </a:xfrm>
        </p:grpSpPr>
        <p:sp>
          <p:nvSpPr>
            <p:cNvPr id="19" name="Google Shape;4387;p6">
              <a:extLst>
                <a:ext uri="{FF2B5EF4-FFF2-40B4-BE49-F238E27FC236}">
                  <a16:creationId xmlns=""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defRPr/>
              </a:pPr>
              <a:r>
                <a:rPr lang="en-US" sz="3200" kern="0" dirty="0" err="1">
                  <a:solidFill>
                    <a:srgbClr val="000000"/>
                  </a:solidFill>
                  <a:latin typeface="Arial"/>
                  <a:cs typeface="Arial"/>
                  <a:sym typeface="Arial"/>
                </a:rPr>
                <a:t>Số</a:t>
              </a:r>
              <a:endParaRPr lang="en-US" sz="3200" kern="0" dirty="0">
                <a:solidFill>
                  <a:srgbClr val="000000"/>
                </a:solidFill>
                <a:latin typeface="Arial"/>
                <a:cs typeface="Arial"/>
                <a:sym typeface="Arial"/>
              </a:endParaRPr>
            </a:p>
          </p:txBody>
        </p:sp>
        <p:sp>
          <p:nvSpPr>
            <p:cNvPr id="20" name="Google Shape;4388;p6">
              <a:extLst>
                <a:ext uri="{FF2B5EF4-FFF2-40B4-BE49-F238E27FC236}">
                  <a16:creationId xmlns=""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algn="ctr">
                <a:buClr>
                  <a:srgbClr val="000000"/>
                </a:buClr>
                <a:buFont typeface="Arial"/>
                <a:buNone/>
                <a:defRPr/>
              </a:pPr>
              <a:r>
                <a:rPr lang="en-US" sz="3600" b="1" kern="0">
                  <a:solidFill>
                    <a:srgbClr val="FFFFFF"/>
                  </a:solidFill>
                  <a:latin typeface="Arial"/>
                  <a:ea typeface="Arial"/>
                  <a:cs typeface="Arial"/>
                  <a:sym typeface="Arial"/>
                </a:rPr>
                <a:t>2</a:t>
              </a:r>
              <a:endParaRPr sz="1864" kern="0">
                <a:solidFill>
                  <a:srgbClr val="000000"/>
                </a:solidFill>
                <a:latin typeface="Arial"/>
                <a:cs typeface="Arial"/>
                <a:sym typeface="Arial"/>
              </a:endParaRPr>
            </a:p>
          </p:txBody>
        </p:sp>
      </p:grpSp>
      <p:grpSp>
        <p:nvGrpSpPr>
          <p:cNvPr id="6" name="Group 5">
            <a:extLst>
              <a:ext uri="{FF2B5EF4-FFF2-40B4-BE49-F238E27FC236}">
                <a16:creationId xmlns="" xmlns:a16="http://schemas.microsoft.com/office/drawing/2014/main" id="{C097DA6C-F026-2434-8741-25305AA2D4E3}"/>
              </a:ext>
            </a:extLst>
          </p:cNvPr>
          <p:cNvGrpSpPr/>
          <p:nvPr/>
        </p:nvGrpSpPr>
        <p:grpSpPr>
          <a:xfrm>
            <a:off x="464344" y="876303"/>
            <a:ext cx="8301038" cy="2246769"/>
            <a:chOff x="657225" y="1114425"/>
            <a:chExt cx="11068050" cy="2246769"/>
          </a:xfrm>
        </p:grpSpPr>
        <p:sp>
          <p:nvSpPr>
            <p:cNvPr id="2" name="TextBox 1">
              <a:extLst>
                <a:ext uri="{FF2B5EF4-FFF2-40B4-BE49-F238E27FC236}">
                  <a16:creationId xmlns=""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r>
                <a:rPr lang="vi-VN" sz="2800" dirty="0">
                  <a:solidFill>
                    <a:srgbClr val="000000"/>
                  </a:solidFill>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r>
                <a:rPr lang="vi-VN" sz="2800" dirty="0">
                  <a:solidFill>
                    <a:srgbClr val="000000"/>
                  </a:solidFill>
                  <a:latin typeface="Calibri" panose="020F0502020204030204" pitchFamily="34" charset="0"/>
                  <a:cs typeface="Calibri" panose="020F0502020204030204" pitchFamily="34" charset="0"/>
                </a:rPr>
                <a:t>a) Giữa vụ, giá tiền 1 bắp ngô là </a:t>
              </a:r>
              <a:r>
                <a:rPr lang="en-US" sz="2800" dirty="0">
                  <a:solidFill>
                    <a:srgbClr val="000000"/>
                  </a:solidFill>
                  <a:latin typeface="Calibri" panose="020F0502020204030204" pitchFamily="34" charset="0"/>
                  <a:cs typeface="Calibri" panose="020F0502020204030204" pitchFamily="34" charset="0"/>
                </a:rPr>
                <a:t>     </a:t>
              </a:r>
              <a:r>
                <a:rPr lang="vi-VN" sz="2800" dirty="0">
                  <a:solidFill>
                    <a:srgbClr val="000000"/>
                  </a:solidFill>
                  <a:latin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cs typeface="Calibri" panose="020F0502020204030204" pitchFamily="34" charset="0"/>
                </a:rPr>
                <a:t>  </a:t>
              </a:r>
              <a:r>
                <a:rPr lang="vi-VN" sz="2800" dirty="0">
                  <a:solidFill>
                    <a:srgbClr val="000000"/>
                  </a:solidFill>
                  <a:latin typeface="Calibri" panose="020F0502020204030204" pitchFamily="34" charset="0"/>
                  <a:cs typeface="Calibri" panose="020F0502020204030204" pitchFamily="34" charset="0"/>
                </a:rPr>
                <a:t>đồng.</a:t>
              </a:r>
            </a:p>
            <a:p>
              <a:r>
                <a:rPr lang="vi-VN" sz="2800" dirty="0">
                  <a:solidFill>
                    <a:srgbClr val="000000"/>
                  </a:solidFill>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1D5253"/>
                  </a:solidFill>
                </a:rPr>
                <a:t>?</a:t>
              </a:r>
            </a:p>
          </p:txBody>
        </p:sp>
        <p:sp>
          <p:nvSpPr>
            <p:cNvPr id="5" name="Rectangle: Rounded Corners 4">
              <a:extLst>
                <a:ext uri="{FF2B5EF4-FFF2-40B4-BE49-F238E27FC236}">
                  <a16:creationId xmlns=""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1D5253"/>
                  </a:solidFill>
                </a:rPr>
                <a:t>?</a:t>
              </a:r>
            </a:p>
          </p:txBody>
        </p:sp>
      </p:grpSp>
      <p:pic>
        <p:nvPicPr>
          <p:cNvPr id="7" name="Picture 2" descr="5000 đồng (tiền Việt) – Wikipedia tiếng Việt">
            <a:extLst>
              <a:ext uri="{FF2B5EF4-FFF2-40B4-BE49-F238E27FC236}">
                <a16:creationId xmlns=""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26" y="3181351"/>
            <a:ext cx="1732907"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 xmlns:a16="http://schemas.microsoft.com/office/drawing/2014/main" id="{11F5EF2F-2C2E-301E-8059-91CF3920A30B}"/>
              </a:ext>
            </a:extLst>
          </p:cNvPr>
          <p:cNvSpPr/>
          <p:nvPr/>
        </p:nvSpPr>
        <p:spPr>
          <a:xfrm>
            <a:off x="285752" y="3343275"/>
            <a:ext cx="885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libri" panose="020F0502020204030204" pitchFamily="34" charset="0"/>
                <a:cs typeface="Calibri" panose="020F0502020204030204" pitchFamily="34" charset="0"/>
              </a:rPr>
              <a:t>Đầu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vụ</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 xmlns:a16="http://schemas.microsoft.com/office/drawing/2014/main" id="{F4AE3230-D942-E1DA-BE0A-5F03F8A015D1}"/>
              </a:ext>
            </a:extLst>
          </p:cNvPr>
          <p:cNvGrpSpPr/>
          <p:nvPr/>
        </p:nvGrpSpPr>
        <p:grpSpPr>
          <a:xfrm>
            <a:off x="3050394" y="3133725"/>
            <a:ext cx="1621631" cy="1009650"/>
            <a:chOff x="4229099" y="3095625"/>
            <a:chExt cx="2162175" cy="1009650"/>
          </a:xfrm>
        </p:grpSpPr>
        <p:sp>
          <p:nvSpPr>
            <p:cNvPr id="9" name="Arrow: Right 8">
              <a:extLst>
                <a:ext uri="{FF2B5EF4-FFF2-40B4-BE49-F238E27FC236}">
                  <a16:creationId xmlns=""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 xmlns:a16="http://schemas.microsoft.com/office/drawing/2014/main" id="{9ACAA5DD-10A8-10C2-3144-871D55E510E9}"/>
                </a:ext>
              </a:extLst>
            </p:cNvPr>
            <p:cNvSpPr txBox="1"/>
            <p:nvPr/>
          </p:nvSpPr>
          <p:spPr>
            <a:xfrm>
              <a:off x="4229099" y="3095625"/>
              <a:ext cx="2162175" cy="954107"/>
            </a:xfrm>
            <a:prstGeom prst="rect">
              <a:avLst/>
            </a:prstGeom>
            <a:noFill/>
          </p:spPr>
          <p:txBody>
            <a:bodyPr wrap="square" rtlCol="0">
              <a:spAutoFit/>
            </a:bodyPr>
            <a:lstStyle/>
            <a:p>
              <a:r>
                <a:rPr lang="en-US" sz="2800" b="1" dirty="0" err="1">
                  <a:solidFill>
                    <a:srgbClr val="1D5253"/>
                  </a:solidFill>
                  <a:latin typeface="Calibri" panose="020F0502020204030204" pitchFamily="34" charset="0"/>
                  <a:cs typeface="Calibri" panose="020F0502020204030204" pitchFamily="34" charset="0"/>
                </a:rPr>
                <a:t>mua</a:t>
              </a:r>
              <a:r>
                <a:rPr lang="en-US" sz="2800" b="1" dirty="0">
                  <a:solidFill>
                    <a:srgbClr val="1D5253"/>
                  </a:solidFill>
                  <a:latin typeface="Calibri" panose="020F0502020204030204" pitchFamily="34" charset="0"/>
                  <a:cs typeface="Calibri" panose="020F0502020204030204" pitchFamily="34" charset="0"/>
                </a:rPr>
                <a:t> </a:t>
              </a:r>
              <a:r>
                <a:rPr lang="en-US" sz="2800" b="1" dirty="0" err="1">
                  <a:solidFill>
                    <a:srgbClr val="1D5253"/>
                  </a:solidFill>
                  <a:latin typeface="Calibri" panose="020F0502020204030204" pitchFamily="34" charset="0"/>
                  <a:cs typeface="Calibri" panose="020F0502020204030204" pitchFamily="34" charset="0"/>
                </a:rPr>
                <a:t>được</a:t>
              </a:r>
              <a:endParaRPr lang="en-US" sz="2800" b="1" dirty="0">
                <a:solidFill>
                  <a:srgbClr val="1D5253"/>
                </a:solidFill>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 xmlns:a16="http://schemas.microsoft.com/office/drawing/2014/main" id="{15FA83BF-D606-A3F1-8147-ABDE7EA8F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140" y="2828925"/>
            <a:ext cx="574932" cy="1466850"/>
          </a:xfrm>
          <a:prstGeom prst="rect">
            <a:avLst/>
          </a:prstGeom>
        </p:spPr>
      </p:pic>
      <p:pic>
        <p:nvPicPr>
          <p:cNvPr id="14" name="Picture 2" descr="5000 đồng (tiền Việt) – Wikipedia tiếng Việt">
            <a:extLst>
              <a:ext uri="{FF2B5EF4-FFF2-40B4-BE49-F238E27FC236}">
                <a16:creationId xmlns=""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301" y="4495801"/>
            <a:ext cx="1732907"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 xmlns:a16="http://schemas.microsoft.com/office/drawing/2014/main" id="{78E27B2F-6337-2C36-7DA3-8900EA9972F1}"/>
              </a:ext>
            </a:extLst>
          </p:cNvPr>
          <p:cNvSpPr/>
          <p:nvPr/>
        </p:nvSpPr>
        <p:spPr>
          <a:xfrm>
            <a:off x="192894" y="4676775"/>
            <a:ext cx="950119"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libri" panose="020F0502020204030204" pitchFamily="34" charset="0"/>
                <a:cs typeface="Calibri" panose="020F0502020204030204" pitchFamily="34" charset="0"/>
              </a:rPr>
              <a:t>Giữa</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vụ</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 xmlns:a16="http://schemas.microsoft.com/office/drawing/2014/main" id="{39CCE697-0DB7-BA96-1D69-4D327A24D08E}"/>
              </a:ext>
            </a:extLst>
          </p:cNvPr>
          <p:cNvGrpSpPr/>
          <p:nvPr/>
        </p:nvGrpSpPr>
        <p:grpSpPr>
          <a:xfrm>
            <a:off x="2921807" y="4457700"/>
            <a:ext cx="1621631" cy="1009650"/>
            <a:chOff x="4229099" y="3095625"/>
            <a:chExt cx="2162175" cy="1009650"/>
          </a:xfrm>
        </p:grpSpPr>
        <p:sp>
          <p:nvSpPr>
            <p:cNvPr id="17" name="Arrow: Right 16">
              <a:extLst>
                <a:ext uri="{FF2B5EF4-FFF2-40B4-BE49-F238E27FC236}">
                  <a16:creationId xmlns=""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a:extLst>
                <a:ext uri="{FF2B5EF4-FFF2-40B4-BE49-F238E27FC236}">
                  <a16:creationId xmlns="" xmlns:a16="http://schemas.microsoft.com/office/drawing/2014/main" id="{528A73A9-BC02-264D-7F2F-F35B0C55A853}"/>
                </a:ext>
              </a:extLst>
            </p:cNvPr>
            <p:cNvSpPr txBox="1"/>
            <p:nvPr/>
          </p:nvSpPr>
          <p:spPr>
            <a:xfrm>
              <a:off x="4229099" y="3095625"/>
              <a:ext cx="2162175" cy="954107"/>
            </a:xfrm>
            <a:prstGeom prst="rect">
              <a:avLst/>
            </a:prstGeom>
            <a:noFill/>
          </p:spPr>
          <p:txBody>
            <a:bodyPr wrap="square" rtlCol="0">
              <a:spAutoFit/>
            </a:bodyPr>
            <a:lstStyle/>
            <a:p>
              <a:r>
                <a:rPr lang="en-US" sz="2800" b="1" dirty="0" err="1">
                  <a:solidFill>
                    <a:srgbClr val="1D5253"/>
                  </a:solidFill>
                  <a:latin typeface="Calibri" panose="020F0502020204030204" pitchFamily="34" charset="0"/>
                  <a:cs typeface="Calibri" panose="020F0502020204030204" pitchFamily="34" charset="0"/>
                </a:rPr>
                <a:t>mua</a:t>
              </a:r>
              <a:r>
                <a:rPr lang="en-US" sz="2800" b="1" dirty="0">
                  <a:solidFill>
                    <a:srgbClr val="1D5253"/>
                  </a:solidFill>
                  <a:latin typeface="Calibri" panose="020F0502020204030204" pitchFamily="34" charset="0"/>
                  <a:cs typeface="Calibri" panose="020F0502020204030204" pitchFamily="34" charset="0"/>
                </a:rPr>
                <a:t> </a:t>
              </a:r>
              <a:r>
                <a:rPr lang="en-US" sz="2800" b="1" dirty="0" err="1">
                  <a:solidFill>
                    <a:srgbClr val="1D5253"/>
                  </a:solidFill>
                  <a:latin typeface="Calibri" panose="020F0502020204030204" pitchFamily="34" charset="0"/>
                  <a:cs typeface="Calibri" panose="020F0502020204030204" pitchFamily="34" charset="0"/>
                </a:rPr>
                <a:t>được</a:t>
              </a:r>
              <a:endParaRPr lang="en-US" sz="2800" b="1" dirty="0">
                <a:solidFill>
                  <a:srgbClr val="1D5253"/>
                </a:solidFill>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 xmlns:a16="http://schemas.microsoft.com/office/drawing/2014/main" id="{1D4531F1-DFE8-2555-D9C2-DB4A5A232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0409" y="4191000"/>
            <a:ext cx="574932" cy="1466850"/>
          </a:xfrm>
          <a:prstGeom prst="rect">
            <a:avLst/>
          </a:prstGeom>
        </p:spPr>
      </p:pic>
      <p:pic>
        <p:nvPicPr>
          <p:cNvPr id="32" name="Picture 31" descr="A corn on the cob&#10;&#10;Description automatically generated with medium confidence">
            <a:extLst>
              <a:ext uri="{FF2B5EF4-FFF2-40B4-BE49-F238E27FC236}">
                <a16:creationId xmlns="" xmlns:a16="http://schemas.microsoft.com/office/drawing/2014/main" id="{6EB55210-8332-5406-80DE-646DD86F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334" y="4171950"/>
            <a:ext cx="574932" cy="1466850"/>
          </a:xfrm>
          <a:prstGeom prst="rect">
            <a:avLst/>
          </a:prstGeom>
        </p:spPr>
      </p:pic>
      <p:sp>
        <p:nvSpPr>
          <p:cNvPr id="34" name="TextBox 33">
            <a:extLst>
              <a:ext uri="{FF2B5EF4-FFF2-40B4-BE49-F238E27FC236}">
                <a16:creationId xmlns="" xmlns:a16="http://schemas.microsoft.com/office/drawing/2014/main" id="{CF6F3B8E-924C-321F-7617-EA9520BE77FB}"/>
              </a:ext>
            </a:extLst>
          </p:cNvPr>
          <p:cNvSpPr txBox="1"/>
          <p:nvPr/>
        </p:nvSpPr>
        <p:spPr>
          <a:xfrm>
            <a:off x="5436407" y="2762174"/>
            <a:ext cx="3464719" cy="2308324"/>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a) </a:t>
            </a:r>
            <a:r>
              <a:rPr lang="en-US" sz="2400" b="1" dirty="0" err="1">
                <a:solidFill>
                  <a:srgbClr val="FF0000"/>
                </a:solidFill>
                <a:latin typeface="Calibri" panose="020F0502020204030204" pitchFamily="34" charset="0"/>
                <a:cs typeface="Calibri" panose="020F0502020204030204" pitchFamily="34" charset="0"/>
              </a:rPr>
              <a:t>Giữa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vụ</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giá</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tiền</a:t>
            </a:r>
            <a:r>
              <a:rPr lang="en-US" sz="2400" b="1" dirty="0">
                <a:solidFill>
                  <a:srgbClr val="FF0000"/>
                </a:solidFill>
                <a:latin typeface="Calibri" panose="020F0502020204030204" pitchFamily="34" charset="0"/>
                <a:cs typeface="Calibri" panose="020F0502020204030204" pitchFamily="34" charset="0"/>
              </a:rPr>
              <a:t> 1 </a:t>
            </a:r>
            <a:r>
              <a:rPr lang="en-US" sz="2400" b="1" dirty="0" err="1">
                <a:solidFill>
                  <a:srgbClr val="FF0000"/>
                </a:solidFill>
                <a:latin typeface="Calibri" panose="020F0502020204030204" pitchFamily="34" charset="0"/>
                <a:cs typeface="Calibri" panose="020F0502020204030204" pitchFamily="34" charset="0"/>
              </a:rPr>
              <a:t>bắp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ngô</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5 000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 2 = 2 500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a:t>
            </a:r>
          </a:p>
        </p:txBody>
      </p:sp>
      <p:sp>
        <p:nvSpPr>
          <p:cNvPr id="35" name="TextBox 34">
            <a:extLst>
              <a:ext uri="{FF2B5EF4-FFF2-40B4-BE49-F238E27FC236}">
                <a16:creationId xmlns="" xmlns:a16="http://schemas.microsoft.com/office/drawing/2014/main" id="{D99B52C5-D0A7-5772-3770-85B90239E17C}"/>
              </a:ext>
            </a:extLst>
          </p:cNvPr>
          <p:cNvSpPr txBox="1"/>
          <p:nvPr/>
        </p:nvSpPr>
        <p:spPr>
          <a:xfrm>
            <a:off x="5193507" y="3809911"/>
            <a:ext cx="3950494" cy="2862322"/>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 xmlns:a16="http://schemas.microsoft.com/office/drawing/2014/main" id="{6CE9F498-AB9B-7E8B-E99D-530494CB09C5}"/>
              </a:ext>
            </a:extLst>
          </p:cNvPr>
          <p:cNvSpPr txBox="1"/>
          <p:nvPr/>
        </p:nvSpPr>
        <p:spPr>
          <a:xfrm>
            <a:off x="5757876" y="5333937"/>
            <a:ext cx="3464719" cy="1200329"/>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733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6618" y="202174"/>
            <a:ext cx="8683114"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US" sz="2000" b="1" dirty="0">
              <a:solidFill>
                <a:srgbClr val="FF0000"/>
              </a:solidFill>
            </a:endParaRPr>
          </a:p>
        </p:txBody>
      </p:sp>
      <p:grpSp>
        <p:nvGrpSpPr>
          <p:cNvPr id="9" name="Google Shape;4386;p6">
            <a:extLst>
              <a:ext uri="{FF2B5EF4-FFF2-40B4-BE49-F238E27FC236}">
                <a16:creationId xmlns="" xmlns:a16="http://schemas.microsoft.com/office/drawing/2014/main" id="{AD227C22-3F60-4C42-B63B-47A45A98C201}"/>
              </a:ext>
            </a:extLst>
          </p:cNvPr>
          <p:cNvGrpSpPr/>
          <p:nvPr/>
        </p:nvGrpSpPr>
        <p:grpSpPr>
          <a:xfrm>
            <a:off x="537390" y="416331"/>
            <a:ext cx="8049400" cy="1815841"/>
            <a:chOff x="1912267" y="1496635"/>
            <a:chExt cx="10732533" cy="1815841"/>
          </a:xfrm>
        </p:grpSpPr>
        <p:sp>
          <p:nvSpPr>
            <p:cNvPr id="10" name="Google Shape;4387;p6">
              <a:extLst>
                <a:ext uri="{FF2B5EF4-FFF2-40B4-BE49-F238E27FC236}">
                  <a16:creationId xmlns="" xmlns:a16="http://schemas.microsoft.com/office/drawing/2014/main" id="{6313F4FF-07CA-4BEB-91DE-65167B0F3ED3}"/>
                </a:ext>
              </a:extLst>
            </p:cNvPr>
            <p:cNvSpPr txBox="1"/>
            <p:nvPr/>
          </p:nvSpPr>
          <p:spPr>
            <a:xfrm>
              <a:off x="2482855" y="1496635"/>
              <a:ext cx="10161945" cy="1815841"/>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defRPr/>
              </a:pPr>
              <a:r>
                <a:rPr lang="vi-VN" sz="2800" b="1" kern="0" dirty="0">
                  <a:solidFill>
                    <a:srgbClr val="000000"/>
                  </a:solidFill>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algn="ctr">
                <a:buClr>
                  <a:srgbClr val="000000"/>
                </a:buClr>
                <a:buFont typeface="Arial"/>
                <a:buNone/>
                <a:defRPr/>
              </a:pPr>
              <a:r>
                <a:rPr lang="en-US" sz="4000" b="1" kern="0" dirty="0">
                  <a:solidFill>
                    <a:srgbClr val="FFFFFF"/>
                  </a:solidFill>
                  <a:latin typeface="Arial"/>
                  <a:ea typeface="Arial"/>
                  <a:cs typeface="Arial"/>
                  <a:sym typeface="Arial"/>
                </a:rPr>
                <a:t>3</a:t>
              </a:r>
              <a:endParaRPr sz="2000" kern="0" dirty="0">
                <a:solidFill>
                  <a:srgbClr val="000000"/>
                </a:solidFill>
                <a:latin typeface="Arial"/>
                <a:cs typeface="Arial"/>
                <a:sym typeface="Arial"/>
              </a:endParaRPr>
            </a:p>
          </p:txBody>
        </p:sp>
      </p:grpSp>
      <p:pic>
        <p:nvPicPr>
          <p:cNvPr id="5" name="Picture 4">
            <a:extLst>
              <a:ext uri="{FF2B5EF4-FFF2-40B4-BE49-F238E27FC236}">
                <a16:creationId xmlns=""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025138" y="1890733"/>
            <a:ext cx="7008019" cy="2505075"/>
          </a:xfrm>
          <a:prstGeom prst="rect">
            <a:avLst/>
          </a:prstGeom>
        </p:spPr>
      </p:pic>
      <p:sp>
        <p:nvSpPr>
          <p:cNvPr id="6" name="TextBox 5">
            <a:extLst>
              <a:ext uri="{FF2B5EF4-FFF2-40B4-BE49-F238E27FC236}">
                <a16:creationId xmlns="" xmlns:a16="http://schemas.microsoft.com/office/drawing/2014/main" id="{F1A2D246-D8FE-3A5C-B605-F56D47DB907C}"/>
              </a:ext>
            </a:extLst>
          </p:cNvPr>
          <p:cNvSpPr txBox="1"/>
          <p:nvPr/>
        </p:nvSpPr>
        <p:spPr>
          <a:xfrm>
            <a:off x="692954" y="4476760"/>
            <a:ext cx="7929563" cy="954107"/>
          </a:xfrm>
          <a:prstGeom prst="rect">
            <a:avLst/>
          </a:prstGeom>
          <a:noFill/>
        </p:spPr>
        <p:txBody>
          <a:bodyPr wrap="square" rtlCol="0">
            <a:spAutoFit/>
          </a:bodyPr>
          <a:lstStyle/>
          <a:p>
            <a:r>
              <a:rPr lang="en-US" sz="2800" b="1" dirty="0">
                <a:solidFill>
                  <a:srgbClr val="000000"/>
                </a:solidFill>
                <a:latin typeface="Calibri" panose="020F0502020204030204" pitchFamily="34" charset="0"/>
                <a:cs typeface="Calibri" panose="020F0502020204030204" pitchFamily="34" charset="0"/>
              </a:rPr>
              <a:t>a) </a:t>
            </a:r>
            <a:r>
              <a:rPr lang="en-US" sz="2800" b="1" dirty="0" err="1">
                <a:solidFill>
                  <a:srgbClr val="000000"/>
                </a:solidFill>
                <a:latin typeface="Calibri" panose="020F0502020204030204" pitchFamily="34" charset="0"/>
                <a:cs typeface="Calibri" panose="020F0502020204030204" pitchFamily="34" charset="0"/>
              </a:rPr>
              <a:t>Hỏi</a:t>
            </a:r>
            <a:r>
              <a:rPr lang="en-US" sz="2800" b="1" dirty="0">
                <a:solidFill>
                  <a:srgbClr val="000000"/>
                </a:solidFill>
                <a:latin typeface="Calibri" panose="020F0502020204030204" pitchFamily="34" charset="0"/>
                <a:cs typeface="Calibri" panose="020F0502020204030204" pitchFamily="34" charset="0"/>
              </a:rPr>
              <a:t> Nam </a:t>
            </a:r>
            <a:r>
              <a:rPr lang="en-US" sz="2800" b="1" dirty="0" err="1">
                <a:solidFill>
                  <a:srgbClr val="000000"/>
                </a:solidFill>
                <a:latin typeface="Calibri" panose="020F0502020204030204" pitchFamily="34" charset="0"/>
                <a:cs typeface="Calibri" panose="020F0502020204030204" pitchFamily="34" charset="0"/>
              </a:rPr>
              <a:t>và</a:t>
            </a:r>
            <a:r>
              <a:rPr lang="en-US" sz="2800" b="1" dirty="0">
                <a:solidFill>
                  <a:srgbClr val="000000"/>
                </a:solidFill>
                <a:latin typeface="Calibri" panose="020F0502020204030204" pitchFamily="34" charset="0"/>
                <a:cs typeface="Calibri" panose="020F0502020204030204" pitchFamily="34" charset="0"/>
              </a:rPr>
              <a:t> Mai </a:t>
            </a:r>
            <a:r>
              <a:rPr lang="en-US" sz="2800" b="1" dirty="0" err="1">
                <a:solidFill>
                  <a:srgbClr val="000000"/>
                </a:solidFill>
                <a:latin typeface="Calibri" panose="020F0502020204030204" pitchFamily="34" charset="0"/>
                <a:cs typeface="Calibri" panose="020F0502020204030204" pitchFamily="34" charset="0"/>
              </a:rPr>
              <a:t>cần</a:t>
            </a:r>
            <a:r>
              <a:rPr lang="en-US" sz="2800" b="1" dirty="0">
                <a:solidFill>
                  <a:srgbClr val="000000"/>
                </a:solidFill>
                <a:latin typeface="Calibri" panose="020F0502020204030204" pitchFamily="34" charset="0"/>
                <a:cs typeface="Calibri" panose="020F0502020204030204" pitchFamily="34" charset="0"/>
              </a:rPr>
              <a:t> bao </a:t>
            </a:r>
            <a:r>
              <a:rPr lang="en-US" sz="2800" b="1" dirty="0" err="1">
                <a:solidFill>
                  <a:srgbClr val="000000"/>
                </a:solidFill>
                <a:latin typeface="Calibri" panose="020F0502020204030204" pitchFamily="34" charset="0"/>
                <a:cs typeface="Calibri" panose="020F0502020204030204" pitchFamily="34" charset="0"/>
              </a:rPr>
              <a:t>nhiêu</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tiền</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để</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mua</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số</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nguyên</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liệu</a:t>
            </a:r>
            <a:r>
              <a:rPr lang="en-US" sz="2800" b="1" dirty="0">
                <a:solidFill>
                  <a:srgbClr val="000000"/>
                </a:solidFill>
                <a:latin typeface="Calibri" panose="020F0502020204030204" pitchFamily="34" charset="0"/>
                <a:cs typeface="Calibri" panose="020F0502020204030204" pitchFamily="34" charset="0"/>
              </a:rPr>
              <a:t> </a:t>
            </a:r>
            <a:r>
              <a:rPr lang="en-US" sz="2800" b="1" dirty="0" err="1">
                <a:solidFill>
                  <a:srgbClr val="000000"/>
                </a:solidFill>
                <a:latin typeface="Calibri" panose="020F0502020204030204" pitchFamily="34" charset="0"/>
                <a:cs typeface="Calibri" panose="020F0502020204030204" pitchFamily="34" charset="0"/>
              </a:rPr>
              <a:t>trên</a:t>
            </a:r>
            <a:r>
              <a:rPr lang="en-US" sz="2800" b="1" dirty="0">
                <a:solidFill>
                  <a:srgbClr val="000000"/>
                </a:solidFill>
                <a:latin typeface="Calibri" panose="020F0502020204030204" pitchFamily="34" charset="0"/>
                <a:cs typeface="Calibri" panose="020F0502020204030204" pitchFamily="34" charset="0"/>
              </a:rPr>
              <a:t>?</a:t>
            </a:r>
            <a:endParaRPr lang="en-US" sz="2800" b="1" dirty="0">
              <a:solidFill>
                <a:srgbClr val="1D5253"/>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C528BEE2-8E65-B3F0-9D61-2183CDB2AED0}"/>
              </a:ext>
            </a:extLst>
          </p:cNvPr>
          <p:cNvSpPr txBox="1"/>
          <p:nvPr/>
        </p:nvSpPr>
        <p:spPr>
          <a:xfrm>
            <a:off x="1307307" y="5076835"/>
            <a:ext cx="6236494" cy="2062103"/>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 xmlns:a16="http://schemas.microsoft.com/office/drawing/2014/main" id="{4C80BC93-65C6-150A-28A2-7A6452D6A1C4}"/>
              </a:ext>
            </a:extLst>
          </p:cNvPr>
          <p:cNvSpPr txBox="1"/>
          <p:nvPr/>
        </p:nvSpPr>
        <p:spPr>
          <a:xfrm>
            <a:off x="2400300" y="6057028"/>
            <a:ext cx="6236494"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3915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6618" y="202174"/>
            <a:ext cx="8683114"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US" sz="2000" b="1" dirty="0">
              <a:solidFill>
                <a:srgbClr val="FF0000"/>
              </a:solidFill>
            </a:endParaRPr>
          </a:p>
        </p:txBody>
      </p:sp>
      <p:sp>
        <p:nvSpPr>
          <p:cNvPr id="11" name="Google Shape;4388;p6">
            <a:extLst>
              <a:ext uri="{FF2B5EF4-FFF2-40B4-BE49-F238E27FC236}">
                <a16:creationId xmlns="" xmlns:a16="http://schemas.microsoft.com/office/drawing/2014/main" id="{415C9FFE-4399-4CDA-99B1-D8993ADA62F8}"/>
              </a:ext>
            </a:extLst>
          </p:cNvPr>
          <p:cNvSpPr/>
          <p:nvPr/>
        </p:nvSpPr>
        <p:spPr>
          <a:xfrm>
            <a:off x="537389" y="454172"/>
            <a:ext cx="427941" cy="570588"/>
          </a:xfrm>
          <a:prstGeom prst="ellipse">
            <a:avLst/>
          </a:prstGeom>
          <a:solidFill>
            <a:srgbClr val="AA2668"/>
          </a:solidFill>
          <a:ln>
            <a:noFill/>
          </a:ln>
        </p:spPr>
        <p:txBody>
          <a:bodyPr spcFirstLastPara="1" wrap="square" lIns="91425" tIns="45700" rIns="91425" bIns="45700" anchor="ctr" anchorCtr="0">
            <a:noAutofit/>
          </a:bodyPr>
          <a:lstStyle/>
          <a:p>
            <a:pPr algn="ctr">
              <a:buClr>
                <a:srgbClr val="000000"/>
              </a:buClr>
              <a:buFont typeface="Arial"/>
              <a:buNone/>
              <a:defRPr/>
            </a:pPr>
            <a:r>
              <a:rPr lang="en-US" sz="4000" b="1" kern="0" dirty="0">
                <a:solidFill>
                  <a:srgbClr val="FFFFFF"/>
                </a:solidFill>
                <a:latin typeface="Arial"/>
                <a:ea typeface="Arial"/>
                <a:cs typeface="Arial"/>
                <a:sym typeface="Arial"/>
              </a:rPr>
              <a:t>3</a:t>
            </a:r>
            <a:endParaRPr sz="2000" kern="0" dirty="0">
              <a:solidFill>
                <a:srgbClr val="000000"/>
              </a:solidFill>
              <a:latin typeface="Arial"/>
              <a:cs typeface="Arial"/>
              <a:sym typeface="Arial"/>
            </a:endParaRPr>
          </a:p>
        </p:txBody>
      </p:sp>
      <p:pic>
        <p:nvPicPr>
          <p:cNvPr id="5" name="Picture 4">
            <a:extLst>
              <a:ext uri="{FF2B5EF4-FFF2-40B4-BE49-F238E27FC236}">
                <a16:creationId xmlns=""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182297" y="357188"/>
            <a:ext cx="6032897" cy="2156510"/>
          </a:xfrm>
          <a:prstGeom prst="rect">
            <a:avLst/>
          </a:prstGeom>
        </p:spPr>
      </p:pic>
      <p:sp>
        <p:nvSpPr>
          <p:cNvPr id="6" name="TextBox 5">
            <a:extLst>
              <a:ext uri="{FF2B5EF4-FFF2-40B4-BE49-F238E27FC236}">
                <a16:creationId xmlns="" xmlns:a16="http://schemas.microsoft.com/office/drawing/2014/main" id="{F1A2D246-D8FE-3A5C-B605-F56D47DB907C}"/>
              </a:ext>
            </a:extLst>
          </p:cNvPr>
          <p:cNvSpPr txBox="1"/>
          <p:nvPr/>
        </p:nvSpPr>
        <p:spPr>
          <a:xfrm>
            <a:off x="600081" y="2590813"/>
            <a:ext cx="7929563" cy="1384995"/>
          </a:xfrm>
          <a:prstGeom prst="rect">
            <a:avLst/>
          </a:prstGeom>
          <a:noFill/>
        </p:spPr>
        <p:txBody>
          <a:bodyPr wrap="square" rtlCol="0">
            <a:spAutoFit/>
          </a:bodyPr>
          <a:lstStyle/>
          <a:p>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 xmlns:a16="http://schemas.microsoft.com/office/drawing/2014/main" id="{C528BEE2-8E65-B3F0-9D61-2183CDB2AED0}"/>
              </a:ext>
            </a:extLst>
          </p:cNvPr>
          <p:cNvSpPr txBox="1"/>
          <p:nvPr/>
        </p:nvSpPr>
        <p:spPr>
          <a:xfrm>
            <a:off x="1235871" y="3686175"/>
            <a:ext cx="6236494" cy="1077218"/>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 xmlns:a16="http://schemas.microsoft.com/office/drawing/2014/main" id="{4C80BC93-65C6-150A-28A2-7A6452D6A1C4}"/>
              </a:ext>
            </a:extLst>
          </p:cNvPr>
          <p:cNvSpPr txBox="1"/>
          <p:nvPr/>
        </p:nvSpPr>
        <p:spPr>
          <a:xfrm>
            <a:off x="2307432" y="4733045"/>
            <a:ext cx="6236494" cy="584775"/>
          </a:xfrm>
          <a:prstGeom prst="rect">
            <a:avLst/>
          </a:prstGeom>
          <a:noFill/>
        </p:spPr>
        <p:txBody>
          <a:bodyPr wrap="square" rtlCol="0">
            <a:spAutoFit/>
          </a:bodyPr>
          <a:lstStyle/>
          <a:p>
            <a:pPr algn="ctr">
              <a:defRPr/>
            </a:pP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36 000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895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041" y="221227"/>
            <a:ext cx="8820228"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US" sz="2000" b="1" dirty="0">
              <a:solidFill>
                <a:srgbClr val="FF0000"/>
              </a:solidFill>
            </a:endParaRPr>
          </a:p>
        </p:txBody>
      </p:sp>
      <p:grpSp>
        <p:nvGrpSpPr>
          <p:cNvPr id="18" name="Google Shape;4386;p6">
            <a:extLst>
              <a:ext uri="{FF2B5EF4-FFF2-40B4-BE49-F238E27FC236}">
                <a16:creationId xmlns="" xmlns:a16="http://schemas.microsoft.com/office/drawing/2014/main" id="{DF932696-497B-4D00-B2E2-00AA9758C83C}"/>
              </a:ext>
            </a:extLst>
          </p:cNvPr>
          <p:cNvGrpSpPr/>
          <p:nvPr/>
        </p:nvGrpSpPr>
        <p:grpSpPr>
          <a:xfrm>
            <a:off x="758402" y="291106"/>
            <a:ext cx="8385599" cy="614083"/>
            <a:chOff x="1183343" y="1464304"/>
            <a:chExt cx="11180798" cy="614083"/>
          </a:xfrm>
        </p:grpSpPr>
        <p:sp>
          <p:nvSpPr>
            <p:cNvPr id="19" name="Google Shape;4387;p6">
              <a:extLst>
                <a:ext uri="{FF2B5EF4-FFF2-40B4-BE49-F238E27FC236}">
                  <a16:creationId xmlns=""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defRPr/>
              </a:pPr>
              <a:r>
                <a:rPr lang="en-US" sz="3200" kern="0" dirty="0" err="1">
                  <a:solidFill>
                    <a:srgbClr val="002060"/>
                  </a:solidFill>
                  <a:latin typeface="Calibri" panose="020F0502020204030204" pitchFamily="34" charset="0"/>
                  <a:cs typeface="Calibri" panose="020F0502020204030204" pitchFamily="34" charset="0"/>
                  <a:sym typeface="Arial"/>
                </a:rPr>
                <a:t>Số</a:t>
              </a:r>
              <a:endParaRPr lang="en-US" sz="3200" kern="0" dirty="0">
                <a:solidFill>
                  <a:srgbClr val="002060"/>
                </a:solidFill>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algn="ctr">
                <a:buClr>
                  <a:srgbClr val="000000"/>
                </a:buClr>
                <a:buFont typeface="Arial"/>
                <a:buNone/>
                <a:defRPr/>
              </a:pPr>
              <a:r>
                <a:rPr lang="en-US" sz="3600" b="1" kern="0" dirty="0">
                  <a:solidFill>
                    <a:srgbClr val="FFFF00"/>
                  </a:solidFill>
                  <a:latin typeface="Calibri" panose="020F0502020204030204" pitchFamily="34" charset="0"/>
                  <a:ea typeface="Arial"/>
                  <a:cs typeface="Calibri" panose="020F0502020204030204" pitchFamily="34" charset="0"/>
                  <a:sym typeface="Arial"/>
                </a:rPr>
                <a:t>4</a:t>
              </a:r>
              <a:endParaRPr sz="1864" kern="0" dirty="0">
                <a:solidFill>
                  <a:srgbClr val="FFFF00"/>
                </a:solidFill>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 xmlns:a16="http://schemas.microsoft.com/office/drawing/2014/main" id="{C097DA6C-F026-2434-8741-25305AA2D4E3}"/>
              </a:ext>
            </a:extLst>
          </p:cNvPr>
          <p:cNvGrpSpPr/>
          <p:nvPr/>
        </p:nvGrpSpPr>
        <p:grpSpPr>
          <a:xfrm>
            <a:off x="414338" y="885826"/>
            <a:ext cx="8258175" cy="2246769"/>
            <a:chOff x="657225" y="1114425"/>
            <a:chExt cx="11010900" cy="2246769"/>
          </a:xfrm>
        </p:grpSpPr>
        <p:sp>
          <p:nvSpPr>
            <p:cNvPr id="2" name="TextBox 1">
              <a:extLst>
                <a:ext uri="{FF2B5EF4-FFF2-40B4-BE49-F238E27FC236}">
                  <a16:creationId xmlns=""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defRPr/>
              </a:pPr>
              <a:r>
                <a:rPr lang="en-US" sz="2800" dirty="0">
                  <a:solidFill>
                    <a:srgbClr val="002060"/>
                  </a:solidFill>
                  <a:latin typeface="Calibri" panose="020F0502020204030204" pitchFamily="34" charset="0"/>
                  <a:cs typeface="Calibri" panose="020F0502020204030204" pitchFamily="34" charset="0"/>
                </a:rPr>
                <a:t>2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endParaRPr lang="vi-VN" sz="2800" dirty="0">
                <a:solidFill>
                  <a:srgbClr val="002060"/>
                </a:solidFill>
                <a:latin typeface="Calibri" panose="020F0502020204030204" pitchFamily="34" charset="0"/>
                <a:cs typeface="Calibri" panose="020F0502020204030204" pitchFamily="34" charset="0"/>
              </a:endParaRPr>
            </a:p>
            <a:p>
              <a:pPr>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dirty="0">
                  <a:solidFill>
                    <a:srgbClr val="002060"/>
                  </a:solidFill>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dirty="0">
                  <a:solidFill>
                    <a:srgbClr val="002060"/>
                  </a:solidFill>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dirty="0">
                  <a:solidFill>
                    <a:srgbClr val="002060"/>
                  </a:solidFill>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 xmlns:a16="http://schemas.microsoft.com/office/drawing/2014/main" id="{53509A7C-C6D8-609E-3F19-ADB4CCBDE881}"/>
              </a:ext>
            </a:extLst>
          </p:cNvPr>
          <p:cNvPicPr>
            <a:picLocks noChangeAspect="1"/>
          </p:cNvPicPr>
          <p:nvPr/>
        </p:nvPicPr>
        <p:blipFill>
          <a:blip r:embed="rId3"/>
          <a:stretch>
            <a:fillRect/>
          </a:stretch>
        </p:blipFill>
        <p:spPr>
          <a:xfrm>
            <a:off x="932261" y="3038478"/>
            <a:ext cx="1346597" cy="790179"/>
          </a:xfrm>
          <a:prstGeom prst="rect">
            <a:avLst/>
          </a:prstGeom>
        </p:spPr>
      </p:pic>
      <p:sp>
        <p:nvSpPr>
          <p:cNvPr id="24" name="Rectangle: Rounded Corners 23">
            <a:extLst>
              <a:ext uri="{FF2B5EF4-FFF2-40B4-BE49-F238E27FC236}">
                <a16:creationId xmlns="" xmlns:a16="http://schemas.microsoft.com/office/drawing/2014/main" id="{BA2A7A18-B472-631C-255F-BCE432FD74D4}"/>
              </a:ext>
            </a:extLst>
          </p:cNvPr>
          <p:cNvSpPr/>
          <p:nvPr/>
        </p:nvSpPr>
        <p:spPr>
          <a:xfrm>
            <a:off x="985839" y="3057528"/>
            <a:ext cx="707231"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 xmlns:a16="http://schemas.microsoft.com/office/drawing/2014/main" id="{CC886745-7BB8-2002-BB9F-02E7C8C60460}"/>
              </a:ext>
            </a:extLst>
          </p:cNvPr>
          <p:cNvGrpSpPr/>
          <p:nvPr/>
        </p:nvGrpSpPr>
        <p:grpSpPr>
          <a:xfrm>
            <a:off x="2571751" y="2886075"/>
            <a:ext cx="1621631" cy="1009650"/>
            <a:chOff x="4229099" y="3095625"/>
            <a:chExt cx="2162175" cy="1009650"/>
          </a:xfrm>
        </p:grpSpPr>
        <p:sp>
          <p:nvSpPr>
            <p:cNvPr id="26" name="Arrow: Right 25">
              <a:extLst>
                <a:ext uri="{FF2B5EF4-FFF2-40B4-BE49-F238E27FC236}">
                  <a16:creationId xmlns=""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solidFill>
                    <a:srgbClr val="1D5253"/>
                  </a:solidFill>
                  <a:latin typeface="Calibri" panose="020F0502020204030204" pitchFamily="34" charset="0"/>
                  <a:cs typeface="Calibri" panose="020F0502020204030204" pitchFamily="34" charset="0"/>
                </a:rPr>
                <a:t>Đổi</a:t>
              </a:r>
              <a:r>
                <a:rPr lang="en-US" sz="2800" b="1" dirty="0">
                  <a:solidFill>
                    <a:srgbClr val="1D5253"/>
                  </a:solidFill>
                  <a:latin typeface="Calibri" panose="020F0502020204030204" pitchFamily="34" charset="0"/>
                  <a:cs typeface="Calibri" panose="020F0502020204030204" pitchFamily="34" charset="0"/>
                </a:rPr>
                <a:t> </a:t>
              </a:r>
              <a:r>
                <a:rPr lang="en-US" sz="2800" b="1" dirty="0" err="1">
                  <a:solidFill>
                    <a:srgbClr val="1D5253"/>
                  </a:solidFill>
                  <a:latin typeface="Calibri" panose="020F0502020204030204" pitchFamily="34" charset="0"/>
                  <a:cs typeface="Calibri" panose="020F0502020204030204" pitchFamily="34" charset="0"/>
                </a:rPr>
                <a:t>được</a:t>
              </a:r>
              <a:endParaRPr lang="en-US" sz="2800" b="1" dirty="0">
                <a:solidFill>
                  <a:srgbClr val="1D5253"/>
                </a:solidFill>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 xmlns:a16="http://schemas.microsoft.com/office/drawing/2014/main" id="{390E910C-38F2-C049-2F89-2DAF08ECE079}"/>
              </a:ext>
            </a:extLst>
          </p:cNvPr>
          <p:cNvPicPr>
            <a:picLocks noChangeAspect="1"/>
          </p:cNvPicPr>
          <p:nvPr/>
        </p:nvPicPr>
        <p:blipFill>
          <a:blip r:embed="rId4"/>
          <a:stretch>
            <a:fillRect/>
          </a:stretch>
        </p:blipFill>
        <p:spPr>
          <a:xfrm>
            <a:off x="4050508" y="3133728"/>
            <a:ext cx="1368710" cy="828675"/>
          </a:xfrm>
          <a:prstGeom prst="rect">
            <a:avLst/>
          </a:prstGeom>
        </p:spPr>
      </p:pic>
      <p:sp>
        <p:nvSpPr>
          <p:cNvPr id="29" name="Rectangle: Rounded Corners 28">
            <a:extLst>
              <a:ext uri="{FF2B5EF4-FFF2-40B4-BE49-F238E27FC236}">
                <a16:creationId xmlns="" xmlns:a16="http://schemas.microsoft.com/office/drawing/2014/main" id="{C2291667-2E4E-DE31-5AE7-94AF6B3E5291}"/>
              </a:ext>
            </a:extLst>
          </p:cNvPr>
          <p:cNvSpPr/>
          <p:nvPr/>
        </p:nvSpPr>
        <p:spPr>
          <a:xfrm>
            <a:off x="978694" y="3067050"/>
            <a:ext cx="700088"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b="1" dirty="0">
                <a:solidFill>
                  <a:srgbClr val="FF0000"/>
                </a:solidFill>
                <a:latin typeface="Calibri" panose="020F0502020204030204" pitchFamily="34" charset="0"/>
                <a:cs typeface="Calibri" panose="020F0502020204030204" pitchFamily="34" charset="0"/>
              </a:rPr>
              <a:t>5 </a:t>
            </a:r>
            <a:r>
              <a:rPr lang="en-US" sz="2800" b="1" dirty="0" err="1">
                <a:solidFill>
                  <a:srgbClr val="FF0000"/>
                </a:solidFill>
                <a:latin typeface="Calibri" panose="020F0502020204030204" pitchFamily="34" charset="0"/>
                <a:cs typeface="Calibri" panose="020F0502020204030204" pitchFamily="34" charset="0"/>
              </a:rPr>
              <a:t>tờ</a:t>
            </a:r>
            <a:endParaRPr lang="en-US" sz="2800" b="1" dirty="0">
              <a:solidFill>
                <a:srgbClr val="FF0000"/>
              </a:solidFill>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 xmlns:a16="http://schemas.microsoft.com/office/drawing/2014/main" id="{B4BBAF76-1C85-B646-5EB8-12570CF59C63}"/>
              </a:ext>
            </a:extLst>
          </p:cNvPr>
          <p:cNvPicPr>
            <a:picLocks noChangeAspect="1"/>
          </p:cNvPicPr>
          <p:nvPr/>
        </p:nvPicPr>
        <p:blipFill>
          <a:blip r:embed="rId4"/>
          <a:stretch>
            <a:fillRect/>
          </a:stretch>
        </p:blipFill>
        <p:spPr>
          <a:xfrm>
            <a:off x="900114" y="4286253"/>
            <a:ext cx="1368710" cy="828675"/>
          </a:xfrm>
          <a:prstGeom prst="rect">
            <a:avLst/>
          </a:prstGeom>
        </p:spPr>
      </p:pic>
      <p:grpSp>
        <p:nvGrpSpPr>
          <p:cNvPr id="37" name="Group 36">
            <a:extLst>
              <a:ext uri="{FF2B5EF4-FFF2-40B4-BE49-F238E27FC236}">
                <a16:creationId xmlns="" xmlns:a16="http://schemas.microsoft.com/office/drawing/2014/main" id="{4BB957AA-C58B-87CB-0472-86745CE4E6F0}"/>
              </a:ext>
            </a:extLst>
          </p:cNvPr>
          <p:cNvGrpSpPr/>
          <p:nvPr/>
        </p:nvGrpSpPr>
        <p:grpSpPr>
          <a:xfrm>
            <a:off x="2536032" y="4067175"/>
            <a:ext cx="1621631" cy="1009650"/>
            <a:chOff x="4229099" y="3095625"/>
            <a:chExt cx="2162175" cy="1009650"/>
          </a:xfrm>
        </p:grpSpPr>
        <p:sp>
          <p:nvSpPr>
            <p:cNvPr id="38" name="Arrow: Right 37">
              <a:extLst>
                <a:ext uri="{FF2B5EF4-FFF2-40B4-BE49-F238E27FC236}">
                  <a16:creationId xmlns=""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a:extLst>
                <a:ext uri="{FF2B5EF4-FFF2-40B4-BE49-F238E27FC236}">
                  <a16:creationId xmlns=""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solidFill>
                    <a:srgbClr val="1D5253"/>
                  </a:solidFill>
                  <a:latin typeface="Calibri" panose="020F0502020204030204" pitchFamily="34" charset="0"/>
                  <a:cs typeface="Calibri" panose="020F0502020204030204" pitchFamily="34" charset="0"/>
                </a:rPr>
                <a:t>Đổi</a:t>
              </a:r>
              <a:r>
                <a:rPr lang="en-US" sz="2800" b="1" dirty="0">
                  <a:solidFill>
                    <a:srgbClr val="1D5253"/>
                  </a:solidFill>
                  <a:latin typeface="Calibri" panose="020F0502020204030204" pitchFamily="34" charset="0"/>
                  <a:cs typeface="Calibri" panose="020F0502020204030204" pitchFamily="34" charset="0"/>
                </a:rPr>
                <a:t> </a:t>
              </a:r>
              <a:r>
                <a:rPr lang="en-US" sz="2800" b="1" dirty="0" err="1">
                  <a:solidFill>
                    <a:srgbClr val="1D5253"/>
                  </a:solidFill>
                  <a:latin typeface="Calibri" panose="020F0502020204030204" pitchFamily="34" charset="0"/>
                  <a:cs typeface="Calibri" panose="020F0502020204030204" pitchFamily="34" charset="0"/>
                </a:rPr>
                <a:t>được</a:t>
              </a:r>
              <a:endParaRPr lang="en-US" sz="2800" b="1" dirty="0">
                <a:solidFill>
                  <a:srgbClr val="1D5253"/>
                </a:solidFill>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 xmlns:a16="http://schemas.microsoft.com/office/drawing/2014/main" id="{29B15807-7B4E-F47B-FAFD-ABEACB2FD9F6}"/>
              </a:ext>
            </a:extLst>
          </p:cNvPr>
          <p:cNvPicPr>
            <a:picLocks noChangeAspect="1"/>
          </p:cNvPicPr>
          <p:nvPr/>
        </p:nvPicPr>
        <p:blipFill>
          <a:blip r:embed="rId3"/>
          <a:stretch>
            <a:fillRect/>
          </a:stretch>
        </p:blipFill>
        <p:spPr>
          <a:xfrm>
            <a:off x="4004073" y="4286253"/>
            <a:ext cx="1346597" cy="790179"/>
          </a:xfrm>
          <a:prstGeom prst="rect">
            <a:avLst/>
          </a:prstGeom>
        </p:spPr>
      </p:pic>
      <p:pic>
        <p:nvPicPr>
          <p:cNvPr id="42" name="Picture 41">
            <a:extLst>
              <a:ext uri="{FF2B5EF4-FFF2-40B4-BE49-F238E27FC236}">
                <a16:creationId xmlns="" xmlns:a16="http://schemas.microsoft.com/office/drawing/2014/main" id="{422AB63F-622A-5D90-A10E-11E9281DC83C}"/>
              </a:ext>
            </a:extLst>
          </p:cNvPr>
          <p:cNvPicPr>
            <a:picLocks noChangeAspect="1"/>
          </p:cNvPicPr>
          <p:nvPr/>
        </p:nvPicPr>
        <p:blipFill>
          <a:blip r:embed="rId5"/>
          <a:stretch>
            <a:fillRect/>
          </a:stretch>
        </p:blipFill>
        <p:spPr>
          <a:xfrm>
            <a:off x="5536407" y="4252913"/>
            <a:ext cx="1319656" cy="823912"/>
          </a:xfrm>
          <a:prstGeom prst="rect">
            <a:avLst/>
          </a:prstGeom>
        </p:spPr>
      </p:pic>
      <p:sp>
        <p:nvSpPr>
          <p:cNvPr id="43" name="Rectangle: Rounded Corners 42">
            <a:extLst>
              <a:ext uri="{FF2B5EF4-FFF2-40B4-BE49-F238E27FC236}">
                <a16:creationId xmlns="" xmlns:a16="http://schemas.microsoft.com/office/drawing/2014/main" id="{45C01E1C-BF53-C47E-685F-A60B2E9199CE}"/>
              </a:ext>
            </a:extLst>
          </p:cNvPr>
          <p:cNvSpPr/>
          <p:nvPr/>
        </p:nvSpPr>
        <p:spPr>
          <a:xfrm>
            <a:off x="4043362" y="4276725"/>
            <a:ext cx="700088"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b="1" dirty="0">
                <a:solidFill>
                  <a:srgbClr val="FF0000"/>
                </a:solidFill>
                <a:latin typeface="Calibri" panose="020F0502020204030204" pitchFamily="34" charset="0"/>
                <a:cs typeface="Calibri" panose="020F0502020204030204" pitchFamily="34" charset="0"/>
              </a:rPr>
              <a:t>1 </a:t>
            </a:r>
            <a:r>
              <a:rPr lang="en-US" sz="2800" b="1" dirty="0" err="1">
                <a:solidFill>
                  <a:srgbClr val="FF0000"/>
                </a:solidFill>
                <a:latin typeface="Calibri" panose="020F0502020204030204" pitchFamily="34" charset="0"/>
                <a:cs typeface="Calibri" panose="020F0502020204030204" pitchFamily="34" charset="0"/>
              </a:rPr>
              <a:t>tờ</a:t>
            </a:r>
            <a:endParaRPr lang="en-US" sz="2800" b="1" dirty="0">
              <a:solidFill>
                <a:srgbClr val="FF0000"/>
              </a:solidFill>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 xmlns:a16="http://schemas.microsoft.com/office/drawing/2014/main" id="{D566742D-7407-FCEF-7D85-13A0D55841DF}"/>
              </a:ext>
            </a:extLst>
          </p:cNvPr>
          <p:cNvSpPr/>
          <p:nvPr/>
        </p:nvSpPr>
        <p:spPr>
          <a:xfrm>
            <a:off x="5557837" y="4276725"/>
            <a:ext cx="700088"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tờ</a:t>
            </a:r>
            <a:endParaRPr lang="en-US" sz="2800" b="1" dirty="0">
              <a:solidFill>
                <a:srgbClr val="FF0000"/>
              </a:solidFill>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 xmlns:a16="http://schemas.microsoft.com/office/drawing/2014/main" id="{B4C84FFD-41BF-3BFD-872B-E341FEBF695E}"/>
              </a:ext>
            </a:extLst>
          </p:cNvPr>
          <p:cNvSpPr/>
          <p:nvPr/>
        </p:nvSpPr>
        <p:spPr>
          <a:xfrm>
            <a:off x="5550694" y="4276725"/>
            <a:ext cx="700088"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b="1" dirty="0">
                <a:solidFill>
                  <a:srgbClr val="FF0000"/>
                </a:solidFill>
                <a:latin typeface="Calibri" panose="020F0502020204030204" pitchFamily="34" charset="0"/>
                <a:cs typeface="Calibri" panose="020F0502020204030204" pitchFamily="34" charset="0"/>
              </a:rPr>
              <a:t>2 </a:t>
            </a:r>
            <a:r>
              <a:rPr lang="en-US" sz="2800" b="1" dirty="0" err="1">
                <a:solidFill>
                  <a:srgbClr val="FF0000"/>
                </a:solidFill>
                <a:latin typeface="Calibri" panose="020F0502020204030204" pitchFamily="34" charset="0"/>
                <a:cs typeface="Calibri" panose="020F0502020204030204" pitchFamily="34" charset="0"/>
              </a:rPr>
              <a:t>tờ</a:t>
            </a:r>
            <a:endParaRPr lang="en-US" sz="2800" b="1" dirty="0">
              <a:solidFill>
                <a:srgbClr val="FF0000"/>
              </a:solidFill>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 xmlns:a16="http://schemas.microsoft.com/office/drawing/2014/main" id="{4D3E2E17-F657-A619-B241-BC1A42C7F13E}"/>
              </a:ext>
            </a:extLst>
          </p:cNvPr>
          <p:cNvPicPr>
            <a:picLocks noChangeAspect="1"/>
          </p:cNvPicPr>
          <p:nvPr/>
        </p:nvPicPr>
        <p:blipFill>
          <a:blip r:embed="rId6"/>
          <a:stretch>
            <a:fillRect/>
          </a:stretch>
        </p:blipFill>
        <p:spPr>
          <a:xfrm>
            <a:off x="857251" y="5419725"/>
            <a:ext cx="1562390" cy="933450"/>
          </a:xfrm>
          <a:prstGeom prst="rect">
            <a:avLst/>
          </a:prstGeom>
        </p:spPr>
      </p:pic>
      <p:grpSp>
        <p:nvGrpSpPr>
          <p:cNvPr id="48" name="Group 47">
            <a:extLst>
              <a:ext uri="{FF2B5EF4-FFF2-40B4-BE49-F238E27FC236}">
                <a16:creationId xmlns="" xmlns:a16="http://schemas.microsoft.com/office/drawing/2014/main" id="{DFBEC292-A87D-0A19-9DB3-0E5CDCC5FD6E}"/>
              </a:ext>
            </a:extLst>
          </p:cNvPr>
          <p:cNvGrpSpPr/>
          <p:nvPr/>
        </p:nvGrpSpPr>
        <p:grpSpPr>
          <a:xfrm>
            <a:off x="2550320" y="5267325"/>
            <a:ext cx="1621631" cy="1009650"/>
            <a:chOff x="4229099" y="3095625"/>
            <a:chExt cx="2162175" cy="1009650"/>
          </a:xfrm>
        </p:grpSpPr>
        <p:sp>
          <p:nvSpPr>
            <p:cNvPr id="49" name="Arrow: Right 48">
              <a:extLst>
                <a:ext uri="{FF2B5EF4-FFF2-40B4-BE49-F238E27FC236}">
                  <a16:creationId xmlns=""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extBox 49">
              <a:extLst>
                <a:ext uri="{FF2B5EF4-FFF2-40B4-BE49-F238E27FC236}">
                  <a16:creationId xmlns=""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solidFill>
                    <a:srgbClr val="1D5253"/>
                  </a:solidFill>
                  <a:latin typeface="Calibri" panose="020F0502020204030204" pitchFamily="34" charset="0"/>
                  <a:cs typeface="Calibri" panose="020F0502020204030204" pitchFamily="34" charset="0"/>
                </a:rPr>
                <a:t>Đổi</a:t>
              </a:r>
              <a:r>
                <a:rPr lang="en-US" sz="2800" b="1" dirty="0">
                  <a:solidFill>
                    <a:srgbClr val="1D5253"/>
                  </a:solidFill>
                  <a:latin typeface="Calibri" panose="020F0502020204030204" pitchFamily="34" charset="0"/>
                  <a:cs typeface="Calibri" panose="020F0502020204030204" pitchFamily="34" charset="0"/>
                </a:rPr>
                <a:t> </a:t>
              </a:r>
              <a:r>
                <a:rPr lang="en-US" sz="2800" b="1" dirty="0" err="1">
                  <a:solidFill>
                    <a:srgbClr val="1D5253"/>
                  </a:solidFill>
                  <a:latin typeface="Calibri" panose="020F0502020204030204" pitchFamily="34" charset="0"/>
                  <a:cs typeface="Calibri" panose="020F0502020204030204" pitchFamily="34" charset="0"/>
                </a:rPr>
                <a:t>được</a:t>
              </a:r>
              <a:endParaRPr lang="en-US" sz="2800" b="1" dirty="0">
                <a:solidFill>
                  <a:srgbClr val="1D5253"/>
                </a:solidFill>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 xmlns:a16="http://schemas.microsoft.com/office/drawing/2014/main" id="{D17D5451-407D-F59C-A518-54264452894E}"/>
              </a:ext>
            </a:extLst>
          </p:cNvPr>
          <p:cNvGrpSpPr/>
          <p:nvPr/>
        </p:nvGrpSpPr>
        <p:grpSpPr>
          <a:xfrm>
            <a:off x="3929064" y="5467353"/>
            <a:ext cx="1368710" cy="828675"/>
            <a:chOff x="5238750" y="5467350"/>
            <a:chExt cx="1824947" cy="828675"/>
          </a:xfrm>
        </p:grpSpPr>
        <p:pic>
          <p:nvPicPr>
            <p:cNvPr id="51" name="Picture 50">
              <a:extLst>
                <a:ext uri="{FF2B5EF4-FFF2-40B4-BE49-F238E27FC236}">
                  <a16:creationId xmlns=""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tờ</a:t>
              </a:r>
              <a:endParaRPr lang="en-US" sz="2800" b="1" dirty="0">
                <a:solidFill>
                  <a:srgbClr val="FF0000"/>
                </a:solidFill>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 xmlns:a16="http://schemas.microsoft.com/office/drawing/2014/main" id="{6EB31214-71AD-A803-F9C0-C690D2EE353D}"/>
              </a:ext>
            </a:extLst>
          </p:cNvPr>
          <p:cNvSpPr/>
          <p:nvPr/>
        </p:nvSpPr>
        <p:spPr>
          <a:xfrm>
            <a:off x="3993357" y="5486400"/>
            <a:ext cx="700088"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b="1">
                <a:solidFill>
                  <a:srgbClr val="FF0000"/>
                </a:solidFill>
                <a:latin typeface="Calibri" panose="020F0502020204030204" pitchFamily="34" charset="0"/>
                <a:cs typeface="Calibri" panose="020F0502020204030204" pitchFamily="34" charset="0"/>
              </a:rPr>
              <a:t>2 </a:t>
            </a:r>
            <a:r>
              <a:rPr lang="en-US" sz="2800" b="1" dirty="0" err="1">
                <a:solidFill>
                  <a:srgbClr val="FF0000"/>
                </a:solidFill>
                <a:latin typeface="Calibri" panose="020F0502020204030204" pitchFamily="34" charset="0"/>
                <a:cs typeface="Calibri" panose="020F0502020204030204" pitchFamily="34" charset="0"/>
              </a:rPr>
              <a:t>tờ</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511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541</Words>
  <Application>Microsoft Office PowerPoint</Application>
  <PresentationFormat>On-screen Show (4:3)</PresentationFormat>
  <Paragraphs>70</Paragraphs>
  <Slides>6</Slides>
  <Notes>5</Notes>
  <HiddenSlides>0</HiddenSlides>
  <MMClips>0</MMClips>
  <ScaleCrop>false</ScaleCrop>
  <HeadingPairs>
    <vt:vector size="4" baseType="variant">
      <vt:variant>
        <vt:lpstr>Theme</vt:lpstr>
      </vt:variant>
      <vt:variant>
        <vt:i4>6</vt:i4>
      </vt:variant>
      <vt:variant>
        <vt:lpstr>Slide Titles</vt:lpstr>
      </vt:variant>
      <vt:variant>
        <vt:i4>6</vt:i4>
      </vt:variant>
    </vt:vector>
  </HeadingPairs>
  <TitlesOfParts>
    <vt:vector size="12" baseType="lpstr">
      <vt:lpstr>3_Office Theme</vt:lpstr>
      <vt:lpstr>FLOWERS 16X9</vt:lpstr>
      <vt:lpstr>1_FLOWERS 16X9</vt:lpstr>
      <vt:lpstr>2_FLOWERS 16X9</vt:lpstr>
      <vt:lpstr>3_FLOWERS 16X9</vt:lpstr>
      <vt:lpstr>4_FLOWERS 16X9</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2026-04-10T07:51:49Z</dcterms:created>
  <dcterms:modified xsi:type="dcterms:W3CDTF">2026-04-10T07:53:41Z</dcterms:modified>
</cp:coreProperties>
</file>