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 id="2147483711" r:id="rId5"/>
    <p:sldMasterId id="2147483724" r:id="rId6"/>
  </p:sldMasterIdLst>
  <p:notesMasterIdLst>
    <p:notesMasterId r:id="rId13"/>
  </p:notesMasterIdLst>
  <p:sldIdLst>
    <p:sldId id="257" r:id="rId7"/>
    <p:sldId id="258" r:id="rId8"/>
    <p:sldId id="259" r:id="rId9"/>
    <p:sldId id="260" r:id="rId10"/>
    <p:sldId id="261"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41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5A4AE4-9D63-4209-96F6-045F4A959EA4}" type="datetimeFigureOut">
              <a:rPr lang="en-US" smtClean="0"/>
              <a:t>10/04/2026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65127-63FC-4F94-B2F1-42FD588C3DF5}" type="slidenum">
              <a:rPr lang="en-US" smtClean="0"/>
              <a:t>‹#›</a:t>
            </a:fld>
            <a:endParaRPr lang="en-US"/>
          </a:p>
        </p:txBody>
      </p:sp>
    </p:spTree>
    <p:extLst>
      <p:ext uri="{BB962C8B-B14F-4D97-AF65-F5344CB8AC3E}">
        <p14:creationId xmlns:p14="http://schemas.microsoft.com/office/powerpoint/2010/main" val="373301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F1DE3404-3BDB-499C-A7C2-2C682285ED0B}" type="slidenum">
              <a:rPr lang="zh-CN" altLang="en-US" smtClean="0">
                <a:solidFill>
                  <a:prstClr val="black"/>
                </a:solidFill>
                <a:latin typeface="等线" panose="020F0502020204030204"/>
                <a:ea typeface="等线" panose="02010600030101010101" pitchFamily="2" charset="-122"/>
              </a:rPr>
              <a:pPr>
                <a:defRPr/>
              </a:pPr>
              <a:t>2</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48482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F1DE3404-3BDB-499C-A7C2-2C682285ED0B}" type="slidenum">
              <a:rPr lang="zh-CN" altLang="en-US" smtClean="0">
                <a:solidFill>
                  <a:prstClr val="black"/>
                </a:solidFill>
                <a:latin typeface="等线" panose="020F0502020204030204"/>
                <a:ea typeface="等线" panose="02010600030101010101" pitchFamily="2" charset="-122"/>
              </a:rPr>
              <a:pPr>
                <a:defRPr/>
              </a:pPr>
              <a:t>3</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48864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F1DE3404-3BDB-499C-A7C2-2C682285ED0B}" type="slidenum">
              <a:rPr lang="zh-CN" altLang="en-US" smtClean="0">
                <a:solidFill>
                  <a:prstClr val="black"/>
                </a:solidFill>
                <a:latin typeface="等线" panose="020F0502020204030204"/>
                <a:ea typeface="等线" panose="02010600030101010101" pitchFamily="2" charset="-122"/>
              </a:rPr>
              <a:pPr>
                <a:defRPr/>
              </a:pPr>
              <a:t>4</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56716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F1DE3404-3BDB-499C-A7C2-2C682285ED0B}" type="slidenum">
              <a:rPr lang="zh-CN" altLang="en-US" smtClean="0">
                <a:solidFill>
                  <a:prstClr val="black"/>
                </a:solidFill>
                <a:latin typeface="等线" panose="020F0502020204030204"/>
                <a:ea typeface="等线" panose="02010600030101010101" pitchFamily="2" charset="-122"/>
              </a:rPr>
              <a:pPr>
                <a:defRPr/>
              </a:pPr>
              <a:t>5</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55764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F1DE3404-3BDB-499C-A7C2-2C682285ED0B}" type="slidenum">
              <a:rPr lang="zh-CN" altLang="en-US" smtClean="0">
                <a:solidFill>
                  <a:prstClr val="black"/>
                </a:solidFill>
                <a:latin typeface="等线" panose="020F0502020204030204"/>
                <a:ea typeface="等线" panose="02010600030101010101" pitchFamily="2" charset="-122"/>
              </a:rPr>
              <a:pPr>
                <a:defRPr/>
              </a:pPr>
              <a:t>6</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24842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30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424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40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52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52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010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2DF273-24E7-4BEA-B94C-F8CE7F0C0E25}"/>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3A20A41-C152-4FF6-9987-4C5E53415B3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9CDD707-3125-472C-8CBE-5802B9C803F7}"/>
              </a:ext>
            </a:extLst>
          </p:cNvPr>
          <p:cNvSpPr>
            <a:spLocks noGrp="1"/>
          </p:cNvSpPr>
          <p:nvPr>
            <p:ph type="dt" sz="half" idx="10"/>
          </p:nvPr>
        </p:nvSpPr>
        <p:spPr>
          <a:xfrm>
            <a:off x="628650" y="635637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CB3D9A89-C821-4EE5-BBE4-8329811342A3}"/>
              </a:ext>
            </a:extLst>
          </p:cNvPr>
          <p:cNvSpPr>
            <a:spLocks noGrp="1"/>
          </p:cNvSpPr>
          <p:nvPr>
            <p:ph type="ftr" sz="quarter" idx="11"/>
          </p:nvPr>
        </p:nvSpPr>
        <p:spPr>
          <a:xfrm>
            <a:off x="3028950" y="6356379"/>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0D3329BF-F65D-4CFA-B8C0-C5827CCD99B5}"/>
              </a:ext>
            </a:extLst>
          </p:cNvPr>
          <p:cNvSpPr>
            <a:spLocks noGrp="1"/>
          </p:cNvSpPr>
          <p:nvPr>
            <p:ph type="sldNum" sz="quarter" idx="12"/>
          </p:nvPr>
        </p:nvSpPr>
        <p:spPr>
          <a:xfrm>
            <a:off x="6457950" y="635637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14924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F7CDFC-510E-49C5-9EEA-779D47783E89}"/>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4B7F71-DBB2-4B99-87D7-C86DF0404C12}"/>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005185-A8A0-4306-960E-05D02BEF3975}"/>
              </a:ext>
            </a:extLst>
          </p:cNvPr>
          <p:cNvSpPr>
            <a:spLocks noGrp="1"/>
          </p:cNvSpPr>
          <p:nvPr>
            <p:ph type="dt" sz="half" idx="10"/>
          </p:nvPr>
        </p:nvSpPr>
        <p:spPr>
          <a:xfrm>
            <a:off x="628650" y="635637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DB763066-F858-44E8-958E-F27DC0FA791E}"/>
              </a:ext>
            </a:extLst>
          </p:cNvPr>
          <p:cNvSpPr>
            <a:spLocks noGrp="1"/>
          </p:cNvSpPr>
          <p:nvPr>
            <p:ph type="ftr" sz="quarter" idx="11"/>
          </p:nvPr>
        </p:nvSpPr>
        <p:spPr>
          <a:xfrm>
            <a:off x="3028950" y="6356379"/>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41A74645-B6D4-409F-B723-6EBB12CA9C09}"/>
              </a:ext>
            </a:extLst>
          </p:cNvPr>
          <p:cNvSpPr>
            <a:spLocks noGrp="1"/>
          </p:cNvSpPr>
          <p:nvPr>
            <p:ph type="sldNum" sz="quarter" idx="12"/>
          </p:nvPr>
        </p:nvSpPr>
        <p:spPr>
          <a:xfrm>
            <a:off x="6457950" y="635637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7640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1EE6C-4CDC-4C81-8D99-618766B176C7}"/>
              </a:ext>
            </a:extLst>
          </p:cNvPr>
          <p:cNvSpPr>
            <a:spLocks noGrp="1"/>
          </p:cNvSpPr>
          <p:nvPr>
            <p:ph type="title"/>
          </p:nvPr>
        </p:nvSpPr>
        <p:spPr>
          <a:xfrm>
            <a:off x="623888" y="1709767"/>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C1C7A51-754F-4B54-90A8-1E5C689FD0E6}"/>
              </a:ext>
            </a:extLst>
          </p:cNvPr>
          <p:cNvSpPr>
            <a:spLocks noGrp="1"/>
          </p:cNvSpPr>
          <p:nvPr>
            <p:ph type="body" idx="1"/>
          </p:nvPr>
        </p:nvSpPr>
        <p:spPr>
          <a:xfrm>
            <a:off x="623888" y="4589492"/>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5F075F3-08D3-4B59-8267-667D86CE13A8}"/>
              </a:ext>
            </a:extLst>
          </p:cNvPr>
          <p:cNvSpPr>
            <a:spLocks noGrp="1"/>
          </p:cNvSpPr>
          <p:nvPr>
            <p:ph type="dt" sz="half" idx="10"/>
          </p:nvPr>
        </p:nvSpPr>
        <p:spPr>
          <a:xfrm>
            <a:off x="628650" y="635637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71A7323E-1DE6-4A6E-87EF-ED2A579A3911}"/>
              </a:ext>
            </a:extLst>
          </p:cNvPr>
          <p:cNvSpPr>
            <a:spLocks noGrp="1"/>
          </p:cNvSpPr>
          <p:nvPr>
            <p:ph type="ftr" sz="quarter" idx="11"/>
          </p:nvPr>
        </p:nvSpPr>
        <p:spPr>
          <a:xfrm>
            <a:off x="3028950" y="6356379"/>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332364DA-ABF5-494F-95AB-B86209005BE4}"/>
              </a:ext>
            </a:extLst>
          </p:cNvPr>
          <p:cNvSpPr>
            <a:spLocks noGrp="1"/>
          </p:cNvSpPr>
          <p:nvPr>
            <p:ph type="sldNum" sz="quarter" idx="12"/>
          </p:nvPr>
        </p:nvSpPr>
        <p:spPr>
          <a:xfrm>
            <a:off x="6457950" y="635637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0384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85C2FF-C1BC-463D-9C29-EF15A7B7DEDF}"/>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DA25EC6-35ED-425C-9B4D-028AE066F5DF}"/>
              </a:ext>
            </a:extLst>
          </p:cNvPr>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B392944-E8A1-4130-8A44-F60F71D2CDE1}"/>
              </a:ext>
            </a:extLst>
          </p:cNvPr>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8535A13-1035-4ED7-B44A-528B158BA110}"/>
              </a:ext>
            </a:extLst>
          </p:cNvPr>
          <p:cNvSpPr>
            <a:spLocks noGrp="1"/>
          </p:cNvSpPr>
          <p:nvPr>
            <p:ph type="dt" sz="half" idx="10"/>
          </p:nvPr>
        </p:nvSpPr>
        <p:spPr>
          <a:xfrm>
            <a:off x="628650" y="635637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6" name="Footer Placeholder 5">
            <a:extLst>
              <a:ext uri="{FF2B5EF4-FFF2-40B4-BE49-F238E27FC236}">
                <a16:creationId xmlns:a16="http://schemas.microsoft.com/office/drawing/2014/main" xmlns="" id="{7575576E-2A7B-478C-BEBA-123C68AE242F}"/>
              </a:ext>
            </a:extLst>
          </p:cNvPr>
          <p:cNvSpPr>
            <a:spLocks noGrp="1"/>
          </p:cNvSpPr>
          <p:nvPr>
            <p:ph type="ftr" sz="quarter" idx="11"/>
          </p:nvPr>
        </p:nvSpPr>
        <p:spPr>
          <a:xfrm>
            <a:off x="3028950" y="6356379"/>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80C10C5A-55FA-421C-A767-A41E6B7E09A4}"/>
              </a:ext>
            </a:extLst>
          </p:cNvPr>
          <p:cNvSpPr>
            <a:spLocks noGrp="1"/>
          </p:cNvSpPr>
          <p:nvPr>
            <p:ph type="sldNum" sz="quarter" idx="12"/>
          </p:nvPr>
        </p:nvSpPr>
        <p:spPr>
          <a:xfrm>
            <a:off x="6457950" y="635637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670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24566B-D38A-4552-9FE1-0AA7606934C0}"/>
              </a:ext>
            </a:extLst>
          </p:cNvPr>
          <p:cNvSpPr>
            <a:spLocks noGrp="1"/>
          </p:cNvSpPr>
          <p:nvPr>
            <p:ph type="title"/>
          </p:nvPr>
        </p:nvSpPr>
        <p:spPr>
          <a:xfrm>
            <a:off x="629841" y="365129"/>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8F6F0D8-C43F-41FD-9BEE-9C22BBFA89CF}"/>
              </a:ext>
            </a:extLst>
          </p:cNvPr>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07AAD2D-9B22-4B70-A17C-05DC363E79E8}"/>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20A00D2-F860-4EE1-BA54-3FBEF208C788}"/>
              </a:ext>
            </a:extLst>
          </p:cNvPr>
          <p:cNvSpPr>
            <a:spLocks noGrp="1"/>
          </p:cNvSpPr>
          <p:nvPr>
            <p:ph type="body" sz="quarter" idx="3"/>
          </p:nvPr>
        </p:nvSpPr>
        <p:spPr>
          <a:xfrm>
            <a:off x="4629152"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097F457-E468-4B3F-ADA8-D4A4EB5A67CC}"/>
              </a:ext>
            </a:extLst>
          </p:cNvPr>
          <p:cNvSpPr>
            <a:spLocks noGrp="1"/>
          </p:cNvSpPr>
          <p:nvPr>
            <p:ph sz="quarter" idx="4"/>
          </p:nvPr>
        </p:nvSpPr>
        <p:spPr>
          <a:xfrm>
            <a:off x="4629152"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3B91FEA-E0B4-49EF-A49A-C2B7C69C0EF1}"/>
              </a:ext>
            </a:extLst>
          </p:cNvPr>
          <p:cNvSpPr>
            <a:spLocks noGrp="1"/>
          </p:cNvSpPr>
          <p:nvPr>
            <p:ph type="dt" sz="half" idx="10"/>
          </p:nvPr>
        </p:nvSpPr>
        <p:spPr>
          <a:xfrm>
            <a:off x="628650" y="635637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8" name="Footer Placeholder 7">
            <a:extLst>
              <a:ext uri="{FF2B5EF4-FFF2-40B4-BE49-F238E27FC236}">
                <a16:creationId xmlns:a16="http://schemas.microsoft.com/office/drawing/2014/main" xmlns="" id="{EB43059A-3044-4C78-B19A-84C89FC46B01}"/>
              </a:ext>
            </a:extLst>
          </p:cNvPr>
          <p:cNvSpPr>
            <a:spLocks noGrp="1"/>
          </p:cNvSpPr>
          <p:nvPr>
            <p:ph type="ftr" sz="quarter" idx="11"/>
          </p:nvPr>
        </p:nvSpPr>
        <p:spPr>
          <a:xfrm>
            <a:off x="3028950" y="6356379"/>
            <a:ext cx="30861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xmlns="" id="{3F830F18-3ECF-49D7-9725-E6BAF9D958BA}"/>
              </a:ext>
            </a:extLst>
          </p:cNvPr>
          <p:cNvSpPr>
            <a:spLocks noGrp="1"/>
          </p:cNvSpPr>
          <p:nvPr>
            <p:ph type="sldNum" sz="quarter" idx="12"/>
          </p:nvPr>
        </p:nvSpPr>
        <p:spPr>
          <a:xfrm>
            <a:off x="6457950" y="635637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6543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C68D83-D65A-4398-83A0-CE2BC9A7B7C2}"/>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F2FF2668-7759-445C-9602-777DEA6384A5}"/>
              </a:ext>
            </a:extLst>
          </p:cNvPr>
          <p:cNvSpPr>
            <a:spLocks noGrp="1"/>
          </p:cNvSpPr>
          <p:nvPr>
            <p:ph type="dt" sz="half" idx="10"/>
          </p:nvPr>
        </p:nvSpPr>
        <p:spPr>
          <a:xfrm>
            <a:off x="628650" y="635637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4" name="Footer Placeholder 3">
            <a:extLst>
              <a:ext uri="{FF2B5EF4-FFF2-40B4-BE49-F238E27FC236}">
                <a16:creationId xmlns:a16="http://schemas.microsoft.com/office/drawing/2014/main" xmlns="" id="{C7AFFA7F-E4B7-44DD-B18C-8EED2FEC3CEF}"/>
              </a:ext>
            </a:extLst>
          </p:cNvPr>
          <p:cNvSpPr>
            <a:spLocks noGrp="1"/>
          </p:cNvSpPr>
          <p:nvPr>
            <p:ph type="ftr" sz="quarter" idx="11"/>
          </p:nvPr>
        </p:nvSpPr>
        <p:spPr>
          <a:xfrm>
            <a:off x="3028950" y="6356379"/>
            <a:ext cx="30861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xmlns="" id="{332AF55A-A11D-4AEA-8843-BA20D20FBCE6}"/>
              </a:ext>
            </a:extLst>
          </p:cNvPr>
          <p:cNvSpPr>
            <a:spLocks noGrp="1"/>
          </p:cNvSpPr>
          <p:nvPr>
            <p:ph type="sldNum" sz="quarter" idx="12"/>
          </p:nvPr>
        </p:nvSpPr>
        <p:spPr>
          <a:xfrm>
            <a:off x="6457950" y="635637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69854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DB85A08-E50C-48A7-AE4F-F82AF2B455D9}"/>
              </a:ext>
            </a:extLst>
          </p:cNvPr>
          <p:cNvSpPr>
            <a:spLocks noGrp="1"/>
          </p:cNvSpPr>
          <p:nvPr>
            <p:ph type="dt" sz="half" idx="10"/>
          </p:nvPr>
        </p:nvSpPr>
        <p:spPr>
          <a:xfrm>
            <a:off x="628650" y="635637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3" name="Footer Placeholder 2">
            <a:extLst>
              <a:ext uri="{FF2B5EF4-FFF2-40B4-BE49-F238E27FC236}">
                <a16:creationId xmlns:a16="http://schemas.microsoft.com/office/drawing/2014/main" xmlns="" id="{6B475BDE-8811-4E1E-8DFF-983455A15E2E}"/>
              </a:ext>
            </a:extLst>
          </p:cNvPr>
          <p:cNvSpPr>
            <a:spLocks noGrp="1"/>
          </p:cNvSpPr>
          <p:nvPr>
            <p:ph type="ftr" sz="quarter" idx="11"/>
          </p:nvPr>
        </p:nvSpPr>
        <p:spPr>
          <a:xfrm>
            <a:off x="3028950" y="6356379"/>
            <a:ext cx="30861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xmlns="" id="{EB82D455-DCEF-498D-9F43-AE3330C0D250}"/>
              </a:ext>
            </a:extLst>
          </p:cNvPr>
          <p:cNvSpPr>
            <a:spLocks noGrp="1"/>
          </p:cNvSpPr>
          <p:nvPr>
            <p:ph type="sldNum" sz="quarter" idx="12"/>
          </p:nvPr>
        </p:nvSpPr>
        <p:spPr>
          <a:xfrm>
            <a:off x="6457950" y="635637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09241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5BCD1C-D8AA-41E4-8208-9D7A04B4FDB5}"/>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5C00D8-DE52-4BFC-BE05-119296FFAEEE}"/>
              </a:ext>
            </a:extLst>
          </p:cNvPr>
          <p:cNvSpPr>
            <a:spLocks noGrp="1"/>
          </p:cNvSpPr>
          <p:nvPr>
            <p:ph idx="1"/>
          </p:nvPr>
        </p:nvSpPr>
        <p:spPr>
          <a:xfrm>
            <a:off x="3887391" y="987454"/>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8AA4DFB-ED61-4D7D-A061-FE119EE4A85C}"/>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E7DBAC-F78A-4DCE-A45D-0403366AFC9F}"/>
              </a:ext>
            </a:extLst>
          </p:cNvPr>
          <p:cNvSpPr>
            <a:spLocks noGrp="1"/>
          </p:cNvSpPr>
          <p:nvPr>
            <p:ph type="dt" sz="half" idx="10"/>
          </p:nvPr>
        </p:nvSpPr>
        <p:spPr>
          <a:xfrm>
            <a:off x="628650" y="635637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6" name="Footer Placeholder 5">
            <a:extLst>
              <a:ext uri="{FF2B5EF4-FFF2-40B4-BE49-F238E27FC236}">
                <a16:creationId xmlns:a16="http://schemas.microsoft.com/office/drawing/2014/main" xmlns="" id="{CFAB10D9-9F99-4DFE-AD33-9EC3013C666B}"/>
              </a:ext>
            </a:extLst>
          </p:cNvPr>
          <p:cNvSpPr>
            <a:spLocks noGrp="1"/>
          </p:cNvSpPr>
          <p:nvPr>
            <p:ph type="ftr" sz="quarter" idx="11"/>
          </p:nvPr>
        </p:nvSpPr>
        <p:spPr>
          <a:xfrm>
            <a:off x="3028950" y="6356379"/>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DDFB36BE-3BD6-40A9-9211-C7B23B73B84A}"/>
              </a:ext>
            </a:extLst>
          </p:cNvPr>
          <p:cNvSpPr>
            <a:spLocks noGrp="1"/>
          </p:cNvSpPr>
          <p:nvPr>
            <p:ph type="sldNum" sz="quarter" idx="12"/>
          </p:nvPr>
        </p:nvSpPr>
        <p:spPr>
          <a:xfrm>
            <a:off x="6457950" y="635637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269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940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9A5E6-0EA1-4BB5-BFE5-91F3E77F4433}"/>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9B2ECC-A569-4FB8-A1BB-68905574C91C}"/>
              </a:ext>
            </a:extLst>
          </p:cNvPr>
          <p:cNvSpPr>
            <a:spLocks noGrp="1"/>
          </p:cNvSpPr>
          <p:nvPr>
            <p:ph type="pic" idx="1"/>
          </p:nvPr>
        </p:nvSpPr>
        <p:spPr>
          <a:xfrm>
            <a:off x="3887391" y="987454"/>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A3BD436-9E04-4454-92D7-7707C0C7AB14}"/>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47F83D8-1163-438A-937C-D3807772BA8D}"/>
              </a:ext>
            </a:extLst>
          </p:cNvPr>
          <p:cNvSpPr>
            <a:spLocks noGrp="1"/>
          </p:cNvSpPr>
          <p:nvPr>
            <p:ph type="dt" sz="half" idx="10"/>
          </p:nvPr>
        </p:nvSpPr>
        <p:spPr>
          <a:xfrm>
            <a:off x="628650" y="635637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6" name="Footer Placeholder 5">
            <a:extLst>
              <a:ext uri="{FF2B5EF4-FFF2-40B4-BE49-F238E27FC236}">
                <a16:creationId xmlns:a16="http://schemas.microsoft.com/office/drawing/2014/main" xmlns="" id="{B32C1DF8-A718-4AEF-86CB-02181917F324}"/>
              </a:ext>
            </a:extLst>
          </p:cNvPr>
          <p:cNvSpPr>
            <a:spLocks noGrp="1"/>
          </p:cNvSpPr>
          <p:nvPr>
            <p:ph type="ftr" sz="quarter" idx="11"/>
          </p:nvPr>
        </p:nvSpPr>
        <p:spPr>
          <a:xfrm>
            <a:off x="3028950" y="6356379"/>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2B85A905-0FEF-4806-B94D-76E12994EAF7}"/>
              </a:ext>
            </a:extLst>
          </p:cNvPr>
          <p:cNvSpPr>
            <a:spLocks noGrp="1"/>
          </p:cNvSpPr>
          <p:nvPr>
            <p:ph type="sldNum" sz="quarter" idx="12"/>
          </p:nvPr>
        </p:nvSpPr>
        <p:spPr>
          <a:xfrm>
            <a:off x="6457950" y="635637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57220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10BCAB-BE3D-4755-9D46-3BB3A4FCFEDD}"/>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E7956BE-38AF-44BC-B2E6-CBE433384F9C}"/>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7A08B27-5D26-430E-9328-E29D8A68375B}"/>
              </a:ext>
            </a:extLst>
          </p:cNvPr>
          <p:cNvSpPr>
            <a:spLocks noGrp="1"/>
          </p:cNvSpPr>
          <p:nvPr>
            <p:ph type="dt" sz="half" idx="10"/>
          </p:nvPr>
        </p:nvSpPr>
        <p:spPr>
          <a:xfrm>
            <a:off x="628650" y="635637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02FF6235-A1ED-4B4C-8DD0-92A5F78C36C7}"/>
              </a:ext>
            </a:extLst>
          </p:cNvPr>
          <p:cNvSpPr>
            <a:spLocks noGrp="1"/>
          </p:cNvSpPr>
          <p:nvPr>
            <p:ph type="ftr" sz="quarter" idx="11"/>
          </p:nvPr>
        </p:nvSpPr>
        <p:spPr>
          <a:xfrm>
            <a:off x="3028950" y="6356379"/>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28FFB4A9-8C77-4FAA-82DD-7CBD7B0E7744}"/>
              </a:ext>
            </a:extLst>
          </p:cNvPr>
          <p:cNvSpPr>
            <a:spLocks noGrp="1"/>
          </p:cNvSpPr>
          <p:nvPr>
            <p:ph type="sldNum" sz="quarter" idx="12"/>
          </p:nvPr>
        </p:nvSpPr>
        <p:spPr>
          <a:xfrm>
            <a:off x="6457950" y="635637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29302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9B34221-0C5B-4B10-89B5-85E5CA7F5D33}"/>
              </a:ext>
            </a:extLst>
          </p:cNvPr>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B36353B-E4A5-44BE-9C75-09AA06C29ED6}"/>
              </a:ext>
            </a:extLst>
          </p:cNvPr>
          <p:cNvSpPr>
            <a:spLocks noGrp="1"/>
          </p:cNvSpPr>
          <p:nvPr>
            <p:ph type="body" orient="vert" idx="1"/>
          </p:nvPr>
        </p:nvSpPr>
        <p:spPr>
          <a:xfrm>
            <a:off x="628652"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D357B7-A3FE-44F6-95A1-141C9C44161B}"/>
              </a:ext>
            </a:extLst>
          </p:cNvPr>
          <p:cNvSpPr>
            <a:spLocks noGrp="1"/>
          </p:cNvSpPr>
          <p:nvPr>
            <p:ph type="dt" sz="half" idx="10"/>
          </p:nvPr>
        </p:nvSpPr>
        <p:spPr>
          <a:xfrm>
            <a:off x="628650" y="635637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D7BB2843-09E1-4FE7-AB32-746B0B9DC324}"/>
              </a:ext>
            </a:extLst>
          </p:cNvPr>
          <p:cNvSpPr>
            <a:spLocks noGrp="1"/>
          </p:cNvSpPr>
          <p:nvPr>
            <p:ph type="ftr" sz="quarter" idx="11"/>
          </p:nvPr>
        </p:nvSpPr>
        <p:spPr>
          <a:xfrm>
            <a:off x="3028950" y="6356379"/>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12A1781E-28BA-4B73-88F9-85E1D38B1B88}"/>
              </a:ext>
            </a:extLst>
          </p:cNvPr>
          <p:cNvSpPr>
            <a:spLocks noGrp="1"/>
          </p:cNvSpPr>
          <p:nvPr>
            <p:ph type="sldNum" sz="quarter" idx="12"/>
          </p:nvPr>
        </p:nvSpPr>
        <p:spPr>
          <a:xfrm>
            <a:off x="6457950" y="635637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31027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C4E226E-2DF7-4814-9942-29E9C1C23095}"/>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D56F09DB-35EA-4382-B27C-F773D5B0AB9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72B31A0-92EF-49F4-BEDB-66CDFD81AD48}"/>
              </a:ext>
            </a:extLst>
          </p:cNvPr>
          <p:cNvSpPr>
            <a:spLocks noGrp="1"/>
          </p:cNvSpPr>
          <p:nvPr>
            <p:ph type="dt" sz="half" idx="10"/>
          </p:nvPr>
        </p:nvSpPr>
        <p:spPr>
          <a:xfrm>
            <a:off x="628650" y="6356379"/>
            <a:ext cx="2057400" cy="365125"/>
          </a:xfrm>
          <a:prstGeom prst="rect">
            <a:avLst/>
          </a:prstGeom>
        </p:spPr>
        <p:txBody>
          <a:bodyPr/>
          <a:lstStyle/>
          <a:p>
            <a:fld id="{B89CB327-CB55-41DD-B402-E4E5B4189CE5}" type="datetimeFigureOut">
              <a:rPr lang="zh-CN" altLang="en-US">
                <a:solidFill>
                  <a:prstClr val="black"/>
                </a:solidFill>
              </a:rPr>
              <a:pPr/>
              <a:t>2026/4/10</a:t>
            </a:fld>
            <a:endParaRPr lang="zh-CN" altLang="en-US">
              <a:solidFill>
                <a:prstClr val="black"/>
              </a:solidFill>
            </a:endParaRPr>
          </a:p>
        </p:txBody>
      </p:sp>
      <p:sp>
        <p:nvSpPr>
          <p:cNvPr id="5" name="页脚占位符 4">
            <a:extLst>
              <a:ext uri="{FF2B5EF4-FFF2-40B4-BE49-F238E27FC236}">
                <a16:creationId xmlns:a16="http://schemas.microsoft.com/office/drawing/2014/main" xmlns="" id="{CEE58F2E-3605-4EC8-A0CA-F4F13960BA8A}"/>
              </a:ext>
            </a:extLst>
          </p:cNvPr>
          <p:cNvSpPr>
            <a:spLocks noGrp="1"/>
          </p:cNvSpPr>
          <p:nvPr>
            <p:ph type="ftr" sz="quarter" idx="11"/>
          </p:nvPr>
        </p:nvSpPr>
        <p:spPr>
          <a:xfrm>
            <a:off x="3028950" y="6356379"/>
            <a:ext cx="3086100" cy="365125"/>
          </a:xfrm>
          <a:prstGeom prst="rect">
            <a:avLst/>
          </a:prstGeom>
        </p:spPr>
        <p:txBody>
          <a:bodyPr/>
          <a:lstStyle/>
          <a:p>
            <a:endParaRPr lang="zh-CN" altLang="en-US">
              <a:solidFill>
                <a:prstClr val="black"/>
              </a:solidFill>
            </a:endParaRPr>
          </a:p>
        </p:txBody>
      </p:sp>
      <p:sp>
        <p:nvSpPr>
          <p:cNvPr id="6" name="灯片编号占位符 5">
            <a:extLst>
              <a:ext uri="{FF2B5EF4-FFF2-40B4-BE49-F238E27FC236}">
                <a16:creationId xmlns:a16="http://schemas.microsoft.com/office/drawing/2014/main" xmlns="" id="{100517F9-59DC-4325-B982-94D2285631D3}"/>
              </a:ext>
            </a:extLst>
          </p:cNvPr>
          <p:cNvSpPr>
            <a:spLocks noGrp="1"/>
          </p:cNvSpPr>
          <p:nvPr>
            <p:ph type="sldNum" sz="quarter" idx="12"/>
          </p:nvPr>
        </p:nvSpPr>
        <p:spPr>
          <a:xfrm>
            <a:off x="6457950" y="6356379"/>
            <a:ext cx="2057400" cy="365125"/>
          </a:xfrm>
          <a:prstGeom prst="rect">
            <a:avLst/>
          </a:prstGeom>
        </p:spPr>
        <p:txBody>
          <a:bodyPr/>
          <a:lstStyle/>
          <a:p>
            <a:fld id="{426E3260-F1BA-4AFC-88B5-B16612768556}"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93380792"/>
      </p:ext>
    </p:extLst>
  </p:cSld>
  <p:clrMapOvr>
    <a:masterClrMapping/>
  </p:clrMapOvr>
  <p:transition spd="med">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2DF273-24E7-4BEA-B94C-F8CE7F0C0E25}"/>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3A20A41-C152-4FF6-9987-4C5E53415B3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9CDD707-3125-472C-8CBE-5802B9C803F7}"/>
              </a:ext>
            </a:extLst>
          </p:cNvPr>
          <p:cNvSpPr>
            <a:spLocks noGrp="1"/>
          </p:cNvSpPr>
          <p:nvPr>
            <p:ph type="dt" sz="half" idx="10"/>
          </p:nvPr>
        </p:nvSpPr>
        <p:spPr>
          <a:xfrm>
            <a:off x="628650" y="6356375"/>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CB3D9A89-C821-4EE5-BBE4-8329811342A3}"/>
              </a:ext>
            </a:extLst>
          </p:cNvPr>
          <p:cNvSpPr>
            <a:spLocks noGrp="1"/>
          </p:cNvSpPr>
          <p:nvPr>
            <p:ph type="ftr" sz="quarter" idx="11"/>
          </p:nvPr>
        </p:nvSpPr>
        <p:spPr>
          <a:xfrm>
            <a:off x="3028950" y="6356375"/>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0D3329BF-F65D-4CFA-B8C0-C5827CCD99B5}"/>
              </a:ext>
            </a:extLst>
          </p:cNvPr>
          <p:cNvSpPr>
            <a:spLocks noGrp="1"/>
          </p:cNvSpPr>
          <p:nvPr>
            <p:ph type="sldNum" sz="quarter" idx="12"/>
          </p:nvPr>
        </p:nvSpPr>
        <p:spPr>
          <a:xfrm>
            <a:off x="6457950" y="6356375"/>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1990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F7CDFC-510E-49C5-9EEA-779D47783E89}"/>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4B7F71-DBB2-4B99-87D7-C86DF0404C12}"/>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005185-A8A0-4306-960E-05D02BEF3975}"/>
              </a:ext>
            </a:extLst>
          </p:cNvPr>
          <p:cNvSpPr>
            <a:spLocks noGrp="1"/>
          </p:cNvSpPr>
          <p:nvPr>
            <p:ph type="dt" sz="half" idx="10"/>
          </p:nvPr>
        </p:nvSpPr>
        <p:spPr>
          <a:xfrm>
            <a:off x="628650" y="6356375"/>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DB763066-F858-44E8-958E-F27DC0FA791E}"/>
              </a:ext>
            </a:extLst>
          </p:cNvPr>
          <p:cNvSpPr>
            <a:spLocks noGrp="1"/>
          </p:cNvSpPr>
          <p:nvPr>
            <p:ph type="ftr" sz="quarter" idx="11"/>
          </p:nvPr>
        </p:nvSpPr>
        <p:spPr>
          <a:xfrm>
            <a:off x="3028950" y="6356375"/>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41A74645-B6D4-409F-B723-6EBB12CA9C09}"/>
              </a:ext>
            </a:extLst>
          </p:cNvPr>
          <p:cNvSpPr>
            <a:spLocks noGrp="1"/>
          </p:cNvSpPr>
          <p:nvPr>
            <p:ph type="sldNum" sz="quarter" idx="12"/>
          </p:nvPr>
        </p:nvSpPr>
        <p:spPr>
          <a:xfrm>
            <a:off x="6457950" y="6356375"/>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62027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1EE6C-4CDC-4C81-8D99-618766B176C7}"/>
              </a:ext>
            </a:extLst>
          </p:cNvPr>
          <p:cNvSpPr>
            <a:spLocks noGrp="1"/>
          </p:cNvSpPr>
          <p:nvPr>
            <p:ph type="title"/>
          </p:nvPr>
        </p:nvSpPr>
        <p:spPr>
          <a:xfrm>
            <a:off x="623888" y="1709763"/>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C1C7A51-754F-4B54-90A8-1E5C689FD0E6}"/>
              </a:ext>
            </a:extLst>
          </p:cNvPr>
          <p:cNvSpPr>
            <a:spLocks noGrp="1"/>
          </p:cNvSpPr>
          <p:nvPr>
            <p:ph type="body" idx="1"/>
          </p:nvPr>
        </p:nvSpPr>
        <p:spPr>
          <a:xfrm>
            <a:off x="623888" y="4589488"/>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5F075F3-08D3-4B59-8267-667D86CE13A8}"/>
              </a:ext>
            </a:extLst>
          </p:cNvPr>
          <p:cNvSpPr>
            <a:spLocks noGrp="1"/>
          </p:cNvSpPr>
          <p:nvPr>
            <p:ph type="dt" sz="half" idx="10"/>
          </p:nvPr>
        </p:nvSpPr>
        <p:spPr>
          <a:xfrm>
            <a:off x="628650" y="6356375"/>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71A7323E-1DE6-4A6E-87EF-ED2A579A3911}"/>
              </a:ext>
            </a:extLst>
          </p:cNvPr>
          <p:cNvSpPr>
            <a:spLocks noGrp="1"/>
          </p:cNvSpPr>
          <p:nvPr>
            <p:ph type="ftr" sz="quarter" idx="11"/>
          </p:nvPr>
        </p:nvSpPr>
        <p:spPr>
          <a:xfrm>
            <a:off x="3028950" y="6356375"/>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332364DA-ABF5-494F-95AB-B86209005BE4}"/>
              </a:ext>
            </a:extLst>
          </p:cNvPr>
          <p:cNvSpPr>
            <a:spLocks noGrp="1"/>
          </p:cNvSpPr>
          <p:nvPr>
            <p:ph type="sldNum" sz="quarter" idx="12"/>
          </p:nvPr>
        </p:nvSpPr>
        <p:spPr>
          <a:xfrm>
            <a:off x="6457950" y="6356375"/>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1426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85C2FF-C1BC-463D-9C29-EF15A7B7DEDF}"/>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DA25EC6-35ED-425C-9B4D-028AE066F5DF}"/>
              </a:ext>
            </a:extLst>
          </p:cNvPr>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B392944-E8A1-4130-8A44-F60F71D2CDE1}"/>
              </a:ext>
            </a:extLst>
          </p:cNvPr>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8535A13-1035-4ED7-B44A-528B158BA110}"/>
              </a:ext>
            </a:extLst>
          </p:cNvPr>
          <p:cNvSpPr>
            <a:spLocks noGrp="1"/>
          </p:cNvSpPr>
          <p:nvPr>
            <p:ph type="dt" sz="half" idx="10"/>
          </p:nvPr>
        </p:nvSpPr>
        <p:spPr>
          <a:xfrm>
            <a:off x="628650" y="6356375"/>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6" name="Footer Placeholder 5">
            <a:extLst>
              <a:ext uri="{FF2B5EF4-FFF2-40B4-BE49-F238E27FC236}">
                <a16:creationId xmlns:a16="http://schemas.microsoft.com/office/drawing/2014/main" xmlns="" id="{7575576E-2A7B-478C-BEBA-123C68AE242F}"/>
              </a:ext>
            </a:extLst>
          </p:cNvPr>
          <p:cNvSpPr>
            <a:spLocks noGrp="1"/>
          </p:cNvSpPr>
          <p:nvPr>
            <p:ph type="ftr" sz="quarter" idx="11"/>
          </p:nvPr>
        </p:nvSpPr>
        <p:spPr>
          <a:xfrm>
            <a:off x="3028950" y="6356375"/>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80C10C5A-55FA-421C-A767-A41E6B7E09A4}"/>
              </a:ext>
            </a:extLst>
          </p:cNvPr>
          <p:cNvSpPr>
            <a:spLocks noGrp="1"/>
          </p:cNvSpPr>
          <p:nvPr>
            <p:ph type="sldNum" sz="quarter" idx="12"/>
          </p:nvPr>
        </p:nvSpPr>
        <p:spPr>
          <a:xfrm>
            <a:off x="6457950" y="6356375"/>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87863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24566B-D38A-4552-9FE1-0AA7606934C0}"/>
              </a:ext>
            </a:extLst>
          </p:cNvPr>
          <p:cNvSpPr>
            <a:spLocks noGrp="1"/>
          </p:cNvSpPr>
          <p:nvPr>
            <p:ph type="title"/>
          </p:nvPr>
        </p:nvSpPr>
        <p:spPr>
          <a:xfrm>
            <a:off x="629841" y="365129"/>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8F6F0D8-C43F-41FD-9BEE-9C22BBFA89CF}"/>
              </a:ext>
            </a:extLst>
          </p:cNvPr>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07AAD2D-9B22-4B70-A17C-05DC363E79E8}"/>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20A00D2-F860-4EE1-BA54-3FBEF208C788}"/>
              </a:ext>
            </a:extLst>
          </p:cNvPr>
          <p:cNvSpPr>
            <a:spLocks noGrp="1"/>
          </p:cNvSpPr>
          <p:nvPr>
            <p:ph type="body" sz="quarter" idx="3"/>
          </p:nvPr>
        </p:nvSpPr>
        <p:spPr>
          <a:xfrm>
            <a:off x="4629152"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097F457-E468-4B3F-ADA8-D4A4EB5A67CC}"/>
              </a:ext>
            </a:extLst>
          </p:cNvPr>
          <p:cNvSpPr>
            <a:spLocks noGrp="1"/>
          </p:cNvSpPr>
          <p:nvPr>
            <p:ph sz="quarter" idx="4"/>
          </p:nvPr>
        </p:nvSpPr>
        <p:spPr>
          <a:xfrm>
            <a:off x="4629152"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3B91FEA-E0B4-49EF-A49A-C2B7C69C0EF1}"/>
              </a:ext>
            </a:extLst>
          </p:cNvPr>
          <p:cNvSpPr>
            <a:spLocks noGrp="1"/>
          </p:cNvSpPr>
          <p:nvPr>
            <p:ph type="dt" sz="half" idx="10"/>
          </p:nvPr>
        </p:nvSpPr>
        <p:spPr>
          <a:xfrm>
            <a:off x="628650" y="6356375"/>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8" name="Footer Placeholder 7">
            <a:extLst>
              <a:ext uri="{FF2B5EF4-FFF2-40B4-BE49-F238E27FC236}">
                <a16:creationId xmlns:a16="http://schemas.microsoft.com/office/drawing/2014/main" xmlns="" id="{EB43059A-3044-4C78-B19A-84C89FC46B01}"/>
              </a:ext>
            </a:extLst>
          </p:cNvPr>
          <p:cNvSpPr>
            <a:spLocks noGrp="1"/>
          </p:cNvSpPr>
          <p:nvPr>
            <p:ph type="ftr" sz="quarter" idx="11"/>
          </p:nvPr>
        </p:nvSpPr>
        <p:spPr>
          <a:xfrm>
            <a:off x="3028950" y="6356375"/>
            <a:ext cx="30861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xmlns="" id="{3F830F18-3ECF-49D7-9725-E6BAF9D958BA}"/>
              </a:ext>
            </a:extLst>
          </p:cNvPr>
          <p:cNvSpPr>
            <a:spLocks noGrp="1"/>
          </p:cNvSpPr>
          <p:nvPr>
            <p:ph type="sldNum" sz="quarter" idx="12"/>
          </p:nvPr>
        </p:nvSpPr>
        <p:spPr>
          <a:xfrm>
            <a:off x="6457950" y="6356375"/>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05699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C68D83-D65A-4398-83A0-CE2BC9A7B7C2}"/>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F2FF2668-7759-445C-9602-777DEA6384A5}"/>
              </a:ext>
            </a:extLst>
          </p:cNvPr>
          <p:cNvSpPr>
            <a:spLocks noGrp="1"/>
          </p:cNvSpPr>
          <p:nvPr>
            <p:ph type="dt" sz="half" idx="10"/>
          </p:nvPr>
        </p:nvSpPr>
        <p:spPr>
          <a:xfrm>
            <a:off x="628650" y="6356375"/>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4" name="Footer Placeholder 3">
            <a:extLst>
              <a:ext uri="{FF2B5EF4-FFF2-40B4-BE49-F238E27FC236}">
                <a16:creationId xmlns:a16="http://schemas.microsoft.com/office/drawing/2014/main" xmlns="" id="{C7AFFA7F-E4B7-44DD-B18C-8EED2FEC3CEF}"/>
              </a:ext>
            </a:extLst>
          </p:cNvPr>
          <p:cNvSpPr>
            <a:spLocks noGrp="1"/>
          </p:cNvSpPr>
          <p:nvPr>
            <p:ph type="ftr" sz="quarter" idx="11"/>
          </p:nvPr>
        </p:nvSpPr>
        <p:spPr>
          <a:xfrm>
            <a:off x="3028950" y="6356375"/>
            <a:ext cx="30861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xmlns="" id="{332AF55A-A11D-4AEA-8843-BA20D20FBCE6}"/>
              </a:ext>
            </a:extLst>
          </p:cNvPr>
          <p:cNvSpPr>
            <a:spLocks noGrp="1"/>
          </p:cNvSpPr>
          <p:nvPr>
            <p:ph type="sldNum" sz="quarter" idx="12"/>
          </p:nvPr>
        </p:nvSpPr>
        <p:spPr>
          <a:xfrm>
            <a:off x="6457950" y="6356375"/>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0783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78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1669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DB85A08-E50C-48A7-AE4F-F82AF2B455D9}"/>
              </a:ext>
            </a:extLst>
          </p:cNvPr>
          <p:cNvSpPr>
            <a:spLocks noGrp="1"/>
          </p:cNvSpPr>
          <p:nvPr>
            <p:ph type="dt" sz="half" idx="10"/>
          </p:nvPr>
        </p:nvSpPr>
        <p:spPr>
          <a:xfrm>
            <a:off x="628650" y="6356375"/>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3" name="Footer Placeholder 2">
            <a:extLst>
              <a:ext uri="{FF2B5EF4-FFF2-40B4-BE49-F238E27FC236}">
                <a16:creationId xmlns:a16="http://schemas.microsoft.com/office/drawing/2014/main" xmlns="" id="{6B475BDE-8811-4E1E-8DFF-983455A15E2E}"/>
              </a:ext>
            </a:extLst>
          </p:cNvPr>
          <p:cNvSpPr>
            <a:spLocks noGrp="1"/>
          </p:cNvSpPr>
          <p:nvPr>
            <p:ph type="ftr" sz="quarter" idx="11"/>
          </p:nvPr>
        </p:nvSpPr>
        <p:spPr>
          <a:xfrm>
            <a:off x="3028950" y="6356375"/>
            <a:ext cx="30861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xmlns="" id="{EB82D455-DCEF-498D-9F43-AE3330C0D250}"/>
              </a:ext>
            </a:extLst>
          </p:cNvPr>
          <p:cNvSpPr>
            <a:spLocks noGrp="1"/>
          </p:cNvSpPr>
          <p:nvPr>
            <p:ph type="sldNum" sz="quarter" idx="12"/>
          </p:nvPr>
        </p:nvSpPr>
        <p:spPr>
          <a:xfrm>
            <a:off x="6457950" y="6356375"/>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60616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5BCD1C-D8AA-41E4-8208-9D7A04B4FDB5}"/>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5C00D8-DE52-4BFC-BE05-119296FFAEEE}"/>
              </a:ext>
            </a:extLst>
          </p:cNvPr>
          <p:cNvSpPr>
            <a:spLocks noGrp="1"/>
          </p:cNvSpPr>
          <p:nvPr>
            <p:ph idx="1"/>
          </p:nvPr>
        </p:nvSpPr>
        <p:spPr>
          <a:xfrm>
            <a:off x="3887391" y="987450"/>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8AA4DFB-ED61-4D7D-A061-FE119EE4A85C}"/>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E7DBAC-F78A-4DCE-A45D-0403366AFC9F}"/>
              </a:ext>
            </a:extLst>
          </p:cNvPr>
          <p:cNvSpPr>
            <a:spLocks noGrp="1"/>
          </p:cNvSpPr>
          <p:nvPr>
            <p:ph type="dt" sz="half" idx="10"/>
          </p:nvPr>
        </p:nvSpPr>
        <p:spPr>
          <a:xfrm>
            <a:off x="628650" y="6356375"/>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6" name="Footer Placeholder 5">
            <a:extLst>
              <a:ext uri="{FF2B5EF4-FFF2-40B4-BE49-F238E27FC236}">
                <a16:creationId xmlns:a16="http://schemas.microsoft.com/office/drawing/2014/main" xmlns="" id="{CFAB10D9-9F99-4DFE-AD33-9EC3013C666B}"/>
              </a:ext>
            </a:extLst>
          </p:cNvPr>
          <p:cNvSpPr>
            <a:spLocks noGrp="1"/>
          </p:cNvSpPr>
          <p:nvPr>
            <p:ph type="ftr" sz="quarter" idx="11"/>
          </p:nvPr>
        </p:nvSpPr>
        <p:spPr>
          <a:xfrm>
            <a:off x="3028950" y="6356375"/>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DDFB36BE-3BD6-40A9-9211-C7B23B73B84A}"/>
              </a:ext>
            </a:extLst>
          </p:cNvPr>
          <p:cNvSpPr>
            <a:spLocks noGrp="1"/>
          </p:cNvSpPr>
          <p:nvPr>
            <p:ph type="sldNum" sz="quarter" idx="12"/>
          </p:nvPr>
        </p:nvSpPr>
        <p:spPr>
          <a:xfrm>
            <a:off x="6457950" y="6356375"/>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7153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9A5E6-0EA1-4BB5-BFE5-91F3E77F4433}"/>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9B2ECC-A569-4FB8-A1BB-68905574C91C}"/>
              </a:ext>
            </a:extLst>
          </p:cNvPr>
          <p:cNvSpPr>
            <a:spLocks noGrp="1"/>
          </p:cNvSpPr>
          <p:nvPr>
            <p:ph type="pic" idx="1"/>
          </p:nvPr>
        </p:nvSpPr>
        <p:spPr>
          <a:xfrm>
            <a:off x="3887391" y="987450"/>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A3BD436-9E04-4454-92D7-7707C0C7AB14}"/>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47F83D8-1163-438A-937C-D3807772BA8D}"/>
              </a:ext>
            </a:extLst>
          </p:cNvPr>
          <p:cNvSpPr>
            <a:spLocks noGrp="1"/>
          </p:cNvSpPr>
          <p:nvPr>
            <p:ph type="dt" sz="half" idx="10"/>
          </p:nvPr>
        </p:nvSpPr>
        <p:spPr>
          <a:xfrm>
            <a:off x="628650" y="6356375"/>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6" name="Footer Placeholder 5">
            <a:extLst>
              <a:ext uri="{FF2B5EF4-FFF2-40B4-BE49-F238E27FC236}">
                <a16:creationId xmlns:a16="http://schemas.microsoft.com/office/drawing/2014/main" xmlns="" id="{B32C1DF8-A718-4AEF-86CB-02181917F324}"/>
              </a:ext>
            </a:extLst>
          </p:cNvPr>
          <p:cNvSpPr>
            <a:spLocks noGrp="1"/>
          </p:cNvSpPr>
          <p:nvPr>
            <p:ph type="ftr" sz="quarter" idx="11"/>
          </p:nvPr>
        </p:nvSpPr>
        <p:spPr>
          <a:xfrm>
            <a:off x="3028950" y="6356375"/>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2B85A905-0FEF-4806-B94D-76E12994EAF7}"/>
              </a:ext>
            </a:extLst>
          </p:cNvPr>
          <p:cNvSpPr>
            <a:spLocks noGrp="1"/>
          </p:cNvSpPr>
          <p:nvPr>
            <p:ph type="sldNum" sz="quarter" idx="12"/>
          </p:nvPr>
        </p:nvSpPr>
        <p:spPr>
          <a:xfrm>
            <a:off x="6457950" y="6356375"/>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16833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10BCAB-BE3D-4755-9D46-3BB3A4FCFEDD}"/>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E7956BE-38AF-44BC-B2E6-CBE433384F9C}"/>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7A08B27-5D26-430E-9328-E29D8A68375B}"/>
              </a:ext>
            </a:extLst>
          </p:cNvPr>
          <p:cNvSpPr>
            <a:spLocks noGrp="1"/>
          </p:cNvSpPr>
          <p:nvPr>
            <p:ph type="dt" sz="half" idx="10"/>
          </p:nvPr>
        </p:nvSpPr>
        <p:spPr>
          <a:xfrm>
            <a:off x="628650" y="6356375"/>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02FF6235-A1ED-4B4C-8DD0-92A5F78C36C7}"/>
              </a:ext>
            </a:extLst>
          </p:cNvPr>
          <p:cNvSpPr>
            <a:spLocks noGrp="1"/>
          </p:cNvSpPr>
          <p:nvPr>
            <p:ph type="ftr" sz="quarter" idx="11"/>
          </p:nvPr>
        </p:nvSpPr>
        <p:spPr>
          <a:xfrm>
            <a:off x="3028950" y="6356375"/>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28FFB4A9-8C77-4FAA-82DD-7CBD7B0E7744}"/>
              </a:ext>
            </a:extLst>
          </p:cNvPr>
          <p:cNvSpPr>
            <a:spLocks noGrp="1"/>
          </p:cNvSpPr>
          <p:nvPr>
            <p:ph type="sldNum" sz="quarter" idx="12"/>
          </p:nvPr>
        </p:nvSpPr>
        <p:spPr>
          <a:xfrm>
            <a:off x="6457950" y="6356375"/>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0715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9B34221-0C5B-4B10-89B5-85E5CA7F5D33}"/>
              </a:ext>
            </a:extLst>
          </p:cNvPr>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B36353B-E4A5-44BE-9C75-09AA06C29ED6}"/>
              </a:ext>
            </a:extLst>
          </p:cNvPr>
          <p:cNvSpPr>
            <a:spLocks noGrp="1"/>
          </p:cNvSpPr>
          <p:nvPr>
            <p:ph type="body" orient="vert" idx="1"/>
          </p:nvPr>
        </p:nvSpPr>
        <p:spPr>
          <a:xfrm>
            <a:off x="628652"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D357B7-A3FE-44F6-95A1-141C9C44161B}"/>
              </a:ext>
            </a:extLst>
          </p:cNvPr>
          <p:cNvSpPr>
            <a:spLocks noGrp="1"/>
          </p:cNvSpPr>
          <p:nvPr>
            <p:ph type="dt" sz="half" idx="10"/>
          </p:nvPr>
        </p:nvSpPr>
        <p:spPr>
          <a:xfrm>
            <a:off x="628650" y="6356375"/>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D7BB2843-09E1-4FE7-AB32-746B0B9DC324}"/>
              </a:ext>
            </a:extLst>
          </p:cNvPr>
          <p:cNvSpPr>
            <a:spLocks noGrp="1"/>
          </p:cNvSpPr>
          <p:nvPr>
            <p:ph type="ftr" sz="quarter" idx="11"/>
          </p:nvPr>
        </p:nvSpPr>
        <p:spPr>
          <a:xfrm>
            <a:off x="3028950" y="6356375"/>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12A1781E-28BA-4B73-88F9-85E1D38B1B88}"/>
              </a:ext>
            </a:extLst>
          </p:cNvPr>
          <p:cNvSpPr>
            <a:spLocks noGrp="1"/>
          </p:cNvSpPr>
          <p:nvPr>
            <p:ph type="sldNum" sz="quarter" idx="12"/>
          </p:nvPr>
        </p:nvSpPr>
        <p:spPr>
          <a:xfrm>
            <a:off x="6457950" y="6356375"/>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67445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C4E226E-2DF7-4814-9942-29E9C1C23095}"/>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D56F09DB-35EA-4382-B27C-F773D5B0AB9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72B31A0-92EF-49F4-BEDB-66CDFD81AD48}"/>
              </a:ext>
            </a:extLst>
          </p:cNvPr>
          <p:cNvSpPr>
            <a:spLocks noGrp="1"/>
          </p:cNvSpPr>
          <p:nvPr>
            <p:ph type="dt" sz="half" idx="10"/>
          </p:nvPr>
        </p:nvSpPr>
        <p:spPr>
          <a:xfrm>
            <a:off x="628650" y="6356375"/>
            <a:ext cx="2057400" cy="365125"/>
          </a:xfrm>
          <a:prstGeom prst="rect">
            <a:avLst/>
          </a:prstGeom>
        </p:spPr>
        <p:txBody>
          <a:bodyPr/>
          <a:lstStyle/>
          <a:p>
            <a:fld id="{B89CB327-CB55-41DD-B402-E4E5B4189CE5}" type="datetimeFigureOut">
              <a:rPr lang="zh-CN" altLang="en-US">
                <a:solidFill>
                  <a:prstClr val="black"/>
                </a:solidFill>
              </a:rPr>
              <a:pPr/>
              <a:t>2026/4/10</a:t>
            </a:fld>
            <a:endParaRPr lang="zh-CN" altLang="en-US">
              <a:solidFill>
                <a:prstClr val="black"/>
              </a:solidFill>
            </a:endParaRPr>
          </a:p>
        </p:txBody>
      </p:sp>
      <p:sp>
        <p:nvSpPr>
          <p:cNvPr id="5" name="页脚占位符 4">
            <a:extLst>
              <a:ext uri="{FF2B5EF4-FFF2-40B4-BE49-F238E27FC236}">
                <a16:creationId xmlns:a16="http://schemas.microsoft.com/office/drawing/2014/main" xmlns="" id="{CEE58F2E-3605-4EC8-A0CA-F4F13960BA8A}"/>
              </a:ext>
            </a:extLst>
          </p:cNvPr>
          <p:cNvSpPr>
            <a:spLocks noGrp="1"/>
          </p:cNvSpPr>
          <p:nvPr>
            <p:ph type="ftr" sz="quarter" idx="11"/>
          </p:nvPr>
        </p:nvSpPr>
        <p:spPr>
          <a:xfrm>
            <a:off x="3028950" y="6356375"/>
            <a:ext cx="3086100" cy="365125"/>
          </a:xfrm>
          <a:prstGeom prst="rect">
            <a:avLst/>
          </a:prstGeom>
        </p:spPr>
        <p:txBody>
          <a:bodyPr/>
          <a:lstStyle/>
          <a:p>
            <a:endParaRPr lang="zh-CN" altLang="en-US">
              <a:solidFill>
                <a:prstClr val="black"/>
              </a:solidFill>
            </a:endParaRPr>
          </a:p>
        </p:txBody>
      </p:sp>
      <p:sp>
        <p:nvSpPr>
          <p:cNvPr id="6" name="灯片编号占位符 5">
            <a:extLst>
              <a:ext uri="{FF2B5EF4-FFF2-40B4-BE49-F238E27FC236}">
                <a16:creationId xmlns:a16="http://schemas.microsoft.com/office/drawing/2014/main" xmlns="" id="{100517F9-59DC-4325-B982-94D2285631D3}"/>
              </a:ext>
            </a:extLst>
          </p:cNvPr>
          <p:cNvSpPr>
            <a:spLocks noGrp="1"/>
          </p:cNvSpPr>
          <p:nvPr>
            <p:ph type="sldNum" sz="quarter" idx="12"/>
          </p:nvPr>
        </p:nvSpPr>
        <p:spPr>
          <a:xfrm>
            <a:off x="6457950" y="6356375"/>
            <a:ext cx="2057400" cy="365125"/>
          </a:xfrm>
          <a:prstGeom prst="rect">
            <a:avLst/>
          </a:prstGeom>
        </p:spPr>
        <p:txBody>
          <a:bodyPr/>
          <a:lstStyle/>
          <a:p>
            <a:fld id="{426E3260-F1BA-4AFC-88B5-B16612768556}"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56719189"/>
      </p:ext>
    </p:extLst>
  </p:cSld>
  <p:clrMapOvr>
    <a:masterClrMapping/>
  </p:clrMapOvr>
  <p:transition spd="med">
    <p:blinds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2DF273-24E7-4BEA-B94C-F8CE7F0C0E25}"/>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3A20A41-C152-4FF6-9987-4C5E53415B3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9CDD707-3125-472C-8CBE-5802B9C803F7}"/>
              </a:ext>
            </a:extLst>
          </p:cNvPr>
          <p:cNvSpPr>
            <a:spLocks noGrp="1"/>
          </p:cNvSpPr>
          <p:nvPr>
            <p:ph type="dt" sz="half" idx="10"/>
          </p:nvPr>
        </p:nvSpPr>
        <p:spPr>
          <a:xfrm>
            <a:off x="628650" y="635636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CB3D9A89-C821-4EE5-BBE4-8329811342A3}"/>
              </a:ext>
            </a:extLst>
          </p:cNvPr>
          <p:cNvSpPr>
            <a:spLocks noGrp="1"/>
          </p:cNvSpPr>
          <p:nvPr>
            <p:ph type="ftr" sz="quarter" idx="11"/>
          </p:nvPr>
        </p:nvSpPr>
        <p:spPr>
          <a:xfrm>
            <a:off x="3028950" y="6356369"/>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0D3329BF-F65D-4CFA-B8C0-C5827CCD99B5}"/>
              </a:ext>
            </a:extLst>
          </p:cNvPr>
          <p:cNvSpPr>
            <a:spLocks noGrp="1"/>
          </p:cNvSpPr>
          <p:nvPr>
            <p:ph type="sldNum" sz="quarter" idx="12"/>
          </p:nvPr>
        </p:nvSpPr>
        <p:spPr>
          <a:xfrm>
            <a:off x="6457950" y="635636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9686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F7CDFC-510E-49C5-9EEA-779D47783E89}"/>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4B7F71-DBB2-4B99-87D7-C86DF0404C12}"/>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005185-A8A0-4306-960E-05D02BEF3975}"/>
              </a:ext>
            </a:extLst>
          </p:cNvPr>
          <p:cNvSpPr>
            <a:spLocks noGrp="1"/>
          </p:cNvSpPr>
          <p:nvPr>
            <p:ph type="dt" sz="half" idx="10"/>
          </p:nvPr>
        </p:nvSpPr>
        <p:spPr>
          <a:xfrm>
            <a:off x="628650" y="635636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DB763066-F858-44E8-958E-F27DC0FA791E}"/>
              </a:ext>
            </a:extLst>
          </p:cNvPr>
          <p:cNvSpPr>
            <a:spLocks noGrp="1"/>
          </p:cNvSpPr>
          <p:nvPr>
            <p:ph type="ftr" sz="quarter" idx="11"/>
          </p:nvPr>
        </p:nvSpPr>
        <p:spPr>
          <a:xfrm>
            <a:off x="3028950" y="6356369"/>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41A74645-B6D4-409F-B723-6EBB12CA9C09}"/>
              </a:ext>
            </a:extLst>
          </p:cNvPr>
          <p:cNvSpPr>
            <a:spLocks noGrp="1"/>
          </p:cNvSpPr>
          <p:nvPr>
            <p:ph type="sldNum" sz="quarter" idx="12"/>
          </p:nvPr>
        </p:nvSpPr>
        <p:spPr>
          <a:xfrm>
            <a:off x="6457950" y="635636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52659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1EE6C-4CDC-4C81-8D99-618766B176C7}"/>
              </a:ext>
            </a:extLst>
          </p:cNvPr>
          <p:cNvSpPr>
            <a:spLocks noGrp="1"/>
          </p:cNvSpPr>
          <p:nvPr>
            <p:ph type="title"/>
          </p:nvPr>
        </p:nvSpPr>
        <p:spPr>
          <a:xfrm>
            <a:off x="623888" y="1709757"/>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C1C7A51-754F-4B54-90A8-1E5C689FD0E6}"/>
              </a:ext>
            </a:extLst>
          </p:cNvPr>
          <p:cNvSpPr>
            <a:spLocks noGrp="1"/>
          </p:cNvSpPr>
          <p:nvPr>
            <p:ph type="body" idx="1"/>
          </p:nvPr>
        </p:nvSpPr>
        <p:spPr>
          <a:xfrm>
            <a:off x="623888" y="4589482"/>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5F075F3-08D3-4B59-8267-667D86CE13A8}"/>
              </a:ext>
            </a:extLst>
          </p:cNvPr>
          <p:cNvSpPr>
            <a:spLocks noGrp="1"/>
          </p:cNvSpPr>
          <p:nvPr>
            <p:ph type="dt" sz="half" idx="10"/>
          </p:nvPr>
        </p:nvSpPr>
        <p:spPr>
          <a:xfrm>
            <a:off x="628650" y="635636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71A7323E-1DE6-4A6E-87EF-ED2A579A3911}"/>
              </a:ext>
            </a:extLst>
          </p:cNvPr>
          <p:cNvSpPr>
            <a:spLocks noGrp="1"/>
          </p:cNvSpPr>
          <p:nvPr>
            <p:ph type="ftr" sz="quarter" idx="11"/>
          </p:nvPr>
        </p:nvSpPr>
        <p:spPr>
          <a:xfrm>
            <a:off x="3028950" y="6356369"/>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332364DA-ABF5-494F-95AB-B86209005BE4}"/>
              </a:ext>
            </a:extLst>
          </p:cNvPr>
          <p:cNvSpPr>
            <a:spLocks noGrp="1"/>
          </p:cNvSpPr>
          <p:nvPr>
            <p:ph type="sldNum" sz="quarter" idx="12"/>
          </p:nvPr>
        </p:nvSpPr>
        <p:spPr>
          <a:xfrm>
            <a:off x="6457950" y="635636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197662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85C2FF-C1BC-463D-9C29-EF15A7B7DEDF}"/>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DA25EC6-35ED-425C-9B4D-028AE066F5DF}"/>
              </a:ext>
            </a:extLst>
          </p:cNvPr>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B392944-E8A1-4130-8A44-F60F71D2CDE1}"/>
              </a:ext>
            </a:extLst>
          </p:cNvPr>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8535A13-1035-4ED7-B44A-528B158BA110}"/>
              </a:ext>
            </a:extLst>
          </p:cNvPr>
          <p:cNvSpPr>
            <a:spLocks noGrp="1"/>
          </p:cNvSpPr>
          <p:nvPr>
            <p:ph type="dt" sz="half" idx="10"/>
          </p:nvPr>
        </p:nvSpPr>
        <p:spPr>
          <a:xfrm>
            <a:off x="628650" y="635636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6" name="Footer Placeholder 5">
            <a:extLst>
              <a:ext uri="{FF2B5EF4-FFF2-40B4-BE49-F238E27FC236}">
                <a16:creationId xmlns:a16="http://schemas.microsoft.com/office/drawing/2014/main" xmlns="" id="{7575576E-2A7B-478C-BEBA-123C68AE242F}"/>
              </a:ext>
            </a:extLst>
          </p:cNvPr>
          <p:cNvSpPr>
            <a:spLocks noGrp="1"/>
          </p:cNvSpPr>
          <p:nvPr>
            <p:ph type="ftr" sz="quarter" idx="11"/>
          </p:nvPr>
        </p:nvSpPr>
        <p:spPr>
          <a:xfrm>
            <a:off x="3028950" y="6356369"/>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80C10C5A-55FA-421C-A767-A41E6B7E09A4}"/>
              </a:ext>
            </a:extLst>
          </p:cNvPr>
          <p:cNvSpPr>
            <a:spLocks noGrp="1"/>
          </p:cNvSpPr>
          <p:nvPr>
            <p:ph type="sldNum" sz="quarter" idx="12"/>
          </p:nvPr>
        </p:nvSpPr>
        <p:spPr>
          <a:xfrm>
            <a:off x="6457950" y="635636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176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397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24566B-D38A-4552-9FE1-0AA7606934C0}"/>
              </a:ext>
            </a:extLst>
          </p:cNvPr>
          <p:cNvSpPr>
            <a:spLocks noGrp="1"/>
          </p:cNvSpPr>
          <p:nvPr>
            <p:ph type="title"/>
          </p:nvPr>
        </p:nvSpPr>
        <p:spPr>
          <a:xfrm>
            <a:off x="629841" y="365129"/>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8F6F0D8-C43F-41FD-9BEE-9C22BBFA89CF}"/>
              </a:ext>
            </a:extLst>
          </p:cNvPr>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07AAD2D-9B22-4B70-A17C-05DC363E79E8}"/>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20A00D2-F860-4EE1-BA54-3FBEF208C788}"/>
              </a:ext>
            </a:extLst>
          </p:cNvPr>
          <p:cNvSpPr>
            <a:spLocks noGrp="1"/>
          </p:cNvSpPr>
          <p:nvPr>
            <p:ph type="body" sz="quarter" idx="3"/>
          </p:nvPr>
        </p:nvSpPr>
        <p:spPr>
          <a:xfrm>
            <a:off x="4629152"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097F457-E468-4B3F-ADA8-D4A4EB5A67CC}"/>
              </a:ext>
            </a:extLst>
          </p:cNvPr>
          <p:cNvSpPr>
            <a:spLocks noGrp="1"/>
          </p:cNvSpPr>
          <p:nvPr>
            <p:ph sz="quarter" idx="4"/>
          </p:nvPr>
        </p:nvSpPr>
        <p:spPr>
          <a:xfrm>
            <a:off x="4629152"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3B91FEA-E0B4-49EF-A49A-C2B7C69C0EF1}"/>
              </a:ext>
            </a:extLst>
          </p:cNvPr>
          <p:cNvSpPr>
            <a:spLocks noGrp="1"/>
          </p:cNvSpPr>
          <p:nvPr>
            <p:ph type="dt" sz="half" idx="10"/>
          </p:nvPr>
        </p:nvSpPr>
        <p:spPr>
          <a:xfrm>
            <a:off x="628650" y="635636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8" name="Footer Placeholder 7">
            <a:extLst>
              <a:ext uri="{FF2B5EF4-FFF2-40B4-BE49-F238E27FC236}">
                <a16:creationId xmlns:a16="http://schemas.microsoft.com/office/drawing/2014/main" xmlns="" id="{EB43059A-3044-4C78-B19A-84C89FC46B01}"/>
              </a:ext>
            </a:extLst>
          </p:cNvPr>
          <p:cNvSpPr>
            <a:spLocks noGrp="1"/>
          </p:cNvSpPr>
          <p:nvPr>
            <p:ph type="ftr" sz="quarter" idx="11"/>
          </p:nvPr>
        </p:nvSpPr>
        <p:spPr>
          <a:xfrm>
            <a:off x="3028950" y="6356369"/>
            <a:ext cx="30861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xmlns="" id="{3F830F18-3ECF-49D7-9725-E6BAF9D958BA}"/>
              </a:ext>
            </a:extLst>
          </p:cNvPr>
          <p:cNvSpPr>
            <a:spLocks noGrp="1"/>
          </p:cNvSpPr>
          <p:nvPr>
            <p:ph type="sldNum" sz="quarter" idx="12"/>
          </p:nvPr>
        </p:nvSpPr>
        <p:spPr>
          <a:xfrm>
            <a:off x="6457950" y="635636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331076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C68D83-D65A-4398-83A0-CE2BC9A7B7C2}"/>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F2FF2668-7759-445C-9602-777DEA6384A5}"/>
              </a:ext>
            </a:extLst>
          </p:cNvPr>
          <p:cNvSpPr>
            <a:spLocks noGrp="1"/>
          </p:cNvSpPr>
          <p:nvPr>
            <p:ph type="dt" sz="half" idx="10"/>
          </p:nvPr>
        </p:nvSpPr>
        <p:spPr>
          <a:xfrm>
            <a:off x="628650" y="635636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4" name="Footer Placeholder 3">
            <a:extLst>
              <a:ext uri="{FF2B5EF4-FFF2-40B4-BE49-F238E27FC236}">
                <a16:creationId xmlns:a16="http://schemas.microsoft.com/office/drawing/2014/main" xmlns="" id="{C7AFFA7F-E4B7-44DD-B18C-8EED2FEC3CEF}"/>
              </a:ext>
            </a:extLst>
          </p:cNvPr>
          <p:cNvSpPr>
            <a:spLocks noGrp="1"/>
          </p:cNvSpPr>
          <p:nvPr>
            <p:ph type="ftr" sz="quarter" idx="11"/>
          </p:nvPr>
        </p:nvSpPr>
        <p:spPr>
          <a:xfrm>
            <a:off x="3028950" y="6356369"/>
            <a:ext cx="30861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xmlns="" id="{332AF55A-A11D-4AEA-8843-BA20D20FBCE6}"/>
              </a:ext>
            </a:extLst>
          </p:cNvPr>
          <p:cNvSpPr>
            <a:spLocks noGrp="1"/>
          </p:cNvSpPr>
          <p:nvPr>
            <p:ph type="sldNum" sz="quarter" idx="12"/>
          </p:nvPr>
        </p:nvSpPr>
        <p:spPr>
          <a:xfrm>
            <a:off x="6457950" y="635636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22590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DB85A08-E50C-48A7-AE4F-F82AF2B455D9}"/>
              </a:ext>
            </a:extLst>
          </p:cNvPr>
          <p:cNvSpPr>
            <a:spLocks noGrp="1"/>
          </p:cNvSpPr>
          <p:nvPr>
            <p:ph type="dt" sz="half" idx="10"/>
          </p:nvPr>
        </p:nvSpPr>
        <p:spPr>
          <a:xfrm>
            <a:off x="628650" y="635636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3" name="Footer Placeholder 2">
            <a:extLst>
              <a:ext uri="{FF2B5EF4-FFF2-40B4-BE49-F238E27FC236}">
                <a16:creationId xmlns:a16="http://schemas.microsoft.com/office/drawing/2014/main" xmlns="" id="{6B475BDE-8811-4E1E-8DFF-983455A15E2E}"/>
              </a:ext>
            </a:extLst>
          </p:cNvPr>
          <p:cNvSpPr>
            <a:spLocks noGrp="1"/>
          </p:cNvSpPr>
          <p:nvPr>
            <p:ph type="ftr" sz="quarter" idx="11"/>
          </p:nvPr>
        </p:nvSpPr>
        <p:spPr>
          <a:xfrm>
            <a:off x="3028950" y="6356369"/>
            <a:ext cx="30861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xmlns="" id="{EB82D455-DCEF-498D-9F43-AE3330C0D250}"/>
              </a:ext>
            </a:extLst>
          </p:cNvPr>
          <p:cNvSpPr>
            <a:spLocks noGrp="1"/>
          </p:cNvSpPr>
          <p:nvPr>
            <p:ph type="sldNum" sz="quarter" idx="12"/>
          </p:nvPr>
        </p:nvSpPr>
        <p:spPr>
          <a:xfrm>
            <a:off x="6457950" y="635636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9220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5BCD1C-D8AA-41E4-8208-9D7A04B4FDB5}"/>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5C00D8-DE52-4BFC-BE05-119296FFAEEE}"/>
              </a:ext>
            </a:extLst>
          </p:cNvPr>
          <p:cNvSpPr>
            <a:spLocks noGrp="1"/>
          </p:cNvSpPr>
          <p:nvPr>
            <p:ph idx="1"/>
          </p:nvPr>
        </p:nvSpPr>
        <p:spPr>
          <a:xfrm>
            <a:off x="3887391" y="987444"/>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8AA4DFB-ED61-4D7D-A061-FE119EE4A85C}"/>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E7DBAC-F78A-4DCE-A45D-0403366AFC9F}"/>
              </a:ext>
            </a:extLst>
          </p:cNvPr>
          <p:cNvSpPr>
            <a:spLocks noGrp="1"/>
          </p:cNvSpPr>
          <p:nvPr>
            <p:ph type="dt" sz="half" idx="10"/>
          </p:nvPr>
        </p:nvSpPr>
        <p:spPr>
          <a:xfrm>
            <a:off x="628650" y="635636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6" name="Footer Placeholder 5">
            <a:extLst>
              <a:ext uri="{FF2B5EF4-FFF2-40B4-BE49-F238E27FC236}">
                <a16:creationId xmlns:a16="http://schemas.microsoft.com/office/drawing/2014/main" xmlns="" id="{CFAB10D9-9F99-4DFE-AD33-9EC3013C666B}"/>
              </a:ext>
            </a:extLst>
          </p:cNvPr>
          <p:cNvSpPr>
            <a:spLocks noGrp="1"/>
          </p:cNvSpPr>
          <p:nvPr>
            <p:ph type="ftr" sz="quarter" idx="11"/>
          </p:nvPr>
        </p:nvSpPr>
        <p:spPr>
          <a:xfrm>
            <a:off x="3028950" y="6356369"/>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DDFB36BE-3BD6-40A9-9211-C7B23B73B84A}"/>
              </a:ext>
            </a:extLst>
          </p:cNvPr>
          <p:cNvSpPr>
            <a:spLocks noGrp="1"/>
          </p:cNvSpPr>
          <p:nvPr>
            <p:ph type="sldNum" sz="quarter" idx="12"/>
          </p:nvPr>
        </p:nvSpPr>
        <p:spPr>
          <a:xfrm>
            <a:off x="6457950" y="635636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59368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9A5E6-0EA1-4BB5-BFE5-91F3E77F4433}"/>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9B2ECC-A569-4FB8-A1BB-68905574C91C}"/>
              </a:ext>
            </a:extLst>
          </p:cNvPr>
          <p:cNvSpPr>
            <a:spLocks noGrp="1"/>
          </p:cNvSpPr>
          <p:nvPr>
            <p:ph type="pic" idx="1"/>
          </p:nvPr>
        </p:nvSpPr>
        <p:spPr>
          <a:xfrm>
            <a:off x="3887391" y="987444"/>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A3BD436-9E04-4454-92D7-7707C0C7AB14}"/>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47F83D8-1163-438A-937C-D3807772BA8D}"/>
              </a:ext>
            </a:extLst>
          </p:cNvPr>
          <p:cNvSpPr>
            <a:spLocks noGrp="1"/>
          </p:cNvSpPr>
          <p:nvPr>
            <p:ph type="dt" sz="half" idx="10"/>
          </p:nvPr>
        </p:nvSpPr>
        <p:spPr>
          <a:xfrm>
            <a:off x="628650" y="635636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6" name="Footer Placeholder 5">
            <a:extLst>
              <a:ext uri="{FF2B5EF4-FFF2-40B4-BE49-F238E27FC236}">
                <a16:creationId xmlns:a16="http://schemas.microsoft.com/office/drawing/2014/main" xmlns="" id="{B32C1DF8-A718-4AEF-86CB-02181917F324}"/>
              </a:ext>
            </a:extLst>
          </p:cNvPr>
          <p:cNvSpPr>
            <a:spLocks noGrp="1"/>
          </p:cNvSpPr>
          <p:nvPr>
            <p:ph type="ftr" sz="quarter" idx="11"/>
          </p:nvPr>
        </p:nvSpPr>
        <p:spPr>
          <a:xfrm>
            <a:off x="3028950" y="6356369"/>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2B85A905-0FEF-4806-B94D-76E12994EAF7}"/>
              </a:ext>
            </a:extLst>
          </p:cNvPr>
          <p:cNvSpPr>
            <a:spLocks noGrp="1"/>
          </p:cNvSpPr>
          <p:nvPr>
            <p:ph type="sldNum" sz="quarter" idx="12"/>
          </p:nvPr>
        </p:nvSpPr>
        <p:spPr>
          <a:xfrm>
            <a:off x="6457950" y="635636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4442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10BCAB-BE3D-4755-9D46-3BB3A4FCFEDD}"/>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E7956BE-38AF-44BC-B2E6-CBE433384F9C}"/>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7A08B27-5D26-430E-9328-E29D8A68375B}"/>
              </a:ext>
            </a:extLst>
          </p:cNvPr>
          <p:cNvSpPr>
            <a:spLocks noGrp="1"/>
          </p:cNvSpPr>
          <p:nvPr>
            <p:ph type="dt" sz="half" idx="10"/>
          </p:nvPr>
        </p:nvSpPr>
        <p:spPr>
          <a:xfrm>
            <a:off x="628650" y="635636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02FF6235-A1ED-4B4C-8DD0-92A5F78C36C7}"/>
              </a:ext>
            </a:extLst>
          </p:cNvPr>
          <p:cNvSpPr>
            <a:spLocks noGrp="1"/>
          </p:cNvSpPr>
          <p:nvPr>
            <p:ph type="ftr" sz="quarter" idx="11"/>
          </p:nvPr>
        </p:nvSpPr>
        <p:spPr>
          <a:xfrm>
            <a:off x="3028950" y="6356369"/>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28FFB4A9-8C77-4FAA-82DD-7CBD7B0E7744}"/>
              </a:ext>
            </a:extLst>
          </p:cNvPr>
          <p:cNvSpPr>
            <a:spLocks noGrp="1"/>
          </p:cNvSpPr>
          <p:nvPr>
            <p:ph type="sldNum" sz="quarter" idx="12"/>
          </p:nvPr>
        </p:nvSpPr>
        <p:spPr>
          <a:xfrm>
            <a:off x="6457950" y="635636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675721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9B34221-0C5B-4B10-89B5-85E5CA7F5D33}"/>
              </a:ext>
            </a:extLst>
          </p:cNvPr>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B36353B-E4A5-44BE-9C75-09AA06C29ED6}"/>
              </a:ext>
            </a:extLst>
          </p:cNvPr>
          <p:cNvSpPr>
            <a:spLocks noGrp="1"/>
          </p:cNvSpPr>
          <p:nvPr>
            <p:ph type="body" orient="vert" idx="1"/>
          </p:nvPr>
        </p:nvSpPr>
        <p:spPr>
          <a:xfrm>
            <a:off x="628652"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D357B7-A3FE-44F6-95A1-141C9C44161B}"/>
              </a:ext>
            </a:extLst>
          </p:cNvPr>
          <p:cNvSpPr>
            <a:spLocks noGrp="1"/>
          </p:cNvSpPr>
          <p:nvPr>
            <p:ph type="dt" sz="half" idx="10"/>
          </p:nvPr>
        </p:nvSpPr>
        <p:spPr>
          <a:xfrm>
            <a:off x="628650" y="6356369"/>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D7BB2843-09E1-4FE7-AB32-746B0B9DC324}"/>
              </a:ext>
            </a:extLst>
          </p:cNvPr>
          <p:cNvSpPr>
            <a:spLocks noGrp="1"/>
          </p:cNvSpPr>
          <p:nvPr>
            <p:ph type="ftr" sz="quarter" idx="11"/>
          </p:nvPr>
        </p:nvSpPr>
        <p:spPr>
          <a:xfrm>
            <a:off x="3028950" y="6356369"/>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12A1781E-28BA-4B73-88F9-85E1D38B1B88}"/>
              </a:ext>
            </a:extLst>
          </p:cNvPr>
          <p:cNvSpPr>
            <a:spLocks noGrp="1"/>
          </p:cNvSpPr>
          <p:nvPr>
            <p:ph type="sldNum" sz="quarter" idx="12"/>
          </p:nvPr>
        </p:nvSpPr>
        <p:spPr>
          <a:xfrm>
            <a:off x="6457950" y="6356369"/>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136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C4E226E-2DF7-4814-9942-29E9C1C23095}"/>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D56F09DB-35EA-4382-B27C-F773D5B0AB9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72B31A0-92EF-49F4-BEDB-66CDFD81AD48}"/>
              </a:ext>
            </a:extLst>
          </p:cNvPr>
          <p:cNvSpPr>
            <a:spLocks noGrp="1"/>
          </p:cNvSpPr>
          <p:nvPr>
            <p:ph type="dt" sz="half" idx="10"/>
          </p:nvPr>
        </p:nvSpPr>
        <p:spPr>
          <a:xfrm>
            <a:off x="628650" y="6356369"/>
            <a:ext cx="2057400" cy="365125"/>
          </a:xfrm>
          <a:prstGeom prst="rect">
            <a:avLst/>
          </a:prstGeom>
        </p:spPr>
        <p:txBody>
          <a:bodyPr/>
          <a:lstStyle/>
          <a:p>
            <a:fld id="{B89CB327-CB55-41DD-B402-E4E5B4189CE5}" type="datetimeFigureOut">
              <a:rPr lang="zh-CN" altLang="en-US">
                <a:solidFill>
                  <a:prstClr val="black"/>
                </a:solidFill>
              </a:rPr>
              <a:pPr/>
              <a:t>2026/4/10</a:t>
            </a:fld>
            <a:endParaRPr lang="zh-CN" altLang="en-US">
              <a:solidFill>
                <a:prstClr val="black"/>
              </a:solidFill>
            </a:endParaRPr>
          </a:p>
        </p:txBody>
      </p:sp>
      <p:sp>
        <p:nvSpPr>
          <p:cNvPr id="5" name="页脚占位符 4">
            <a:extLst>
              <a:ext uri="{FF2B5EF4-FFF2-40B4-BE49-F238E27FC236}">
                <a16:creationId xmlns:a16="http://schemas.microsoft.com/office/drawing/2014/main" xmlns="" id="{CEE58F2E-3605-4EC8-A0CA-F4F13960BA8A}"/>
              </a:ext>
            </a:extLst>
          </p:cNvPr>
          <p:cNvSpPr>
            <a:spLocks noGrp="1"/>
          </p:cNvSpPr>
          <p:nvPr>
            <p:ph type="ftr" sz="quarter" idx="11"/>
          </p:nvPr>
        </p:nvSpPr>
        <p:spPr>
          <a:xfrm>
            <a:off x="3028950" y="6356369"/>
            <a:ext cx="3086100" cy="365125"/>
          </a:xfrm>
          <a:prstGeom prst="rect">
            <a:avLst/>
          </a:prstGeom>
        </p:spPr>
        <p:txBody>
          <a:bodyPr/>
          <a:lstStyle/>
          <a:p>
            <a:endParaRPr lang="zh-CN" altLang="en-US">
              <a:solidFill>
                <a:prstClr val="black"/>
              </a:solidFill>
            </a:endParaRPr>
          </a:p>
        </p:txBody>
      </p:sp>
      <p:sp>
        <p:nvSpPr>
          <p:cNvPr id="6" name="灯片编号占位符 5">
            <a:extLst>
              <a:ext uri="{FF2B5EF4-FFF2-40B4-BE49-F238E27FC236}">
                <a16:creationId xmlns:a16="http://schemas.microsoft.com/office/drawing/2014/main" xmlns="" id="{100517F9-59DC-4325-B982-94D2285631D3}"/>
              </a:ext>
            </a:extLst>
          </p:cNvPr>
          <p:cNvSpPr>
            <a:spLocks noGrp="1"/>
          </p:cNvSpPr>
          <p:nvPr>
            <p:ph type="sldNum" sz="quarter" idx="12"/>
          </p:nvPr>
        </p:nvSpPr>
        <p:spPr>
          <a:xfrm>
            <a:off x="6457950" y="6356369"/>
            <a:ext cx="2057400" cy="365125"/>
          </a:xfrm>
          <a:prstGeom prst="rect">
            <a:avLst/>
          </a:prstGeom>
        </p:spPr>
        <p:txBody>
          <a:bodyPr/>
          <a:lstStyle/>
          <a:p>
            <a:fld id="{426E3260-F1BA-4AFC-88B5-B16612768556}"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56857076"/>
      </p:ext>
    </p:extLst>
  </p:cSld>
  <p:clrMapOvr>
    <a:masterClrMapping/>
  </p:clrMapOvr>
  <p:transition spd="med">
    <p:blinds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2DF273-24E7-4BEA-B94C-F8CE7F0C0E25}"/>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3A20A41-C152-4FF6-9987-4C5E53415B3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9CDD707-3125-472C-8CBE-5802B9C803F7}"/>
              </a:ext>
            </a:extLst>
          </p:cNvPr>
          <p:cNvSpPr>
            <a:spLocks noGrp="1"/>
          </p:cNvSpPr>
          <p:nvPr>
            <p:ph type="dt" sz="half" idx="10"/>
          </p:nvPr>
        </p:nvSpPr>
        <p:spPr>
          <a:xfrm>
            <a:off x="628650" y="635636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CB3D9A89-C821-4EE5-BBE4-8329811342A3}"/>
              </a:ext>
            </a:extLst>
          </p:cNvPr>
          <p:cNvSpPr>
            <a:spLocks noGrp="1"/>
          </p:cNvSpPr>
          <p:nvPr>
            <p:ph type="ftr" sz="quarter" idx="11"/>
          </p:nvPr>
        </p:nvSpPr>
        <p:spPr>
          <a:xfrm>
            <a:off x="3028950" y="6356361"/>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0D3329BF-F65D-4CFA-B8C0-C5827CCD99B5}"/>
              </a:ext>
            </a:extLst>
          </p:cNvPr>
          <p:cNvSpPr>
            <a:spLocks noGrp="1"/>
          </p:cNvSpPr>
          <p:nvPr>
            <p:ph type="sldNum" sz="quarter" idx="12"/>
          </p:nvPr>
        </p:nvSpPr>
        <p:spPr>
          <a:xfrm>
            <a:off x="6457950" y="635636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18401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F7CDFC-510E-49C5-9EEA-779D47783E89}"/>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4B7F71-DBB2-4B99-87D7-C86DF0404C12}"/>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005185-A8A0-4306-960E-05D02BEF3975}"/>
              </a:ext>
            </a:extLst>
          </p:cNvPr>
          <p:cNvSpPr>
            <a:spLocks noGrp="1"/>
          </p:cNvSpPr>
          <p:nvPr>
            <p:ph type="dt" sz="half" idx="10"/>
          </p:nvPr>
        </p:nvSpPr>
        <p:spPr>
          <a:xfrm>
            <a:off x="628650" y="635636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DB763066-F858-44E8-958E-F27DC0FA791E}"/>
              </a:ext>
            </a:extLst>
          </p:cNvPr>
          <p:cNvSpPr>
            <a:spLocks noGrp="1"/>
          </p:cNvSpPr>
          <p:nvPr>
            <p:ph type="ftr" sz="quarter" idx="11"/>
          </p:nvPr>
        </p:nvSpPr>
        <p:spPr>
          <a:xfrm>
            <a:off x="3028950" y="6356361"/>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41A74645-B6D4-409F-B723-6EBB12CA9C09}"/>
              </a:ext>
            </a:extLst>
          </p:cNvPr>
          <p:cNvSpPr>
            <a:spLocks noGrp="1"/>
          </p:cNvSpPr>
          <p:nvPr>
            <p:ph type="sldNum" sz="quarter" idx="12"/>
          </p:nvPr>
        </p:nvSpPr>
        <p:spPr>
          <a:xfrm>
            <a:off x="6457950" y="635636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6380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67" y="1535117"/>
            <a:ext cx="4041775"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467"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390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1EE6C-4CDC-4C81-8D99-618766B176C7}"/>
              </a:ext>
            </a:extLst>
          </p:cNvPr>
          <p:cNvSpPr>
            <a:spLocks noGrp="1"/>
          </p:cNvSpPr>
          <p:nvPr>
            <p:ph type="title"/>
          </p:nvPr>
        </p:nvSpPr>
        <p:spPr>
          <a:xfrm>
            <a:off x="623888" y="1709749"/>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C1C7A51-754F-4B54-90A8-1E5C689FD0E6}"/>
              </a:ext>
            </a:extLst>
          </p:cNvPr>
          <p:cNvSpPr>
            <a:spLocks noGrp="1"/>
          </p:cNvSpPr>
          <p:nvPr>
            <p:ph type="body" idx="1"/>
          </p:nvPr>
        </p:nvSpPr>
        <p:spPr>
          <a:xfrm>
            <a:off x="623888" y="4589474"/>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5F075F3-08D3-4B59-8267-667D86CE13A8}"/>
              </a:ext>
            </a:extLst>
          </p:cNvPr>
          <p:cNvSpPr>
            <a:spLocks noGrp="1"/>
          </p:cNvSpPr>
          <p:nvPr>
            <p:ph type="dt" sz="half" idx="10"/>
          </p:nvPr>
        </p:nvSpPr>
        <p:spPr>
          <a:xfrm>
            <a:off x="628650" y="635636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71A7323E-1DE6-4A6E-87EF-ED2A579A3911}"/>
              </a:ext>
            </a:extLst>
          </p:cNvPr>
          <p:cNvSpPr>
            <a:spLocks noGrp="1"/>
          </p:cNvSpPr>
          <p:nvPr>
            <p:ph type="ftr" sz="quarter" idx="11"/>
          </p:nvPr>
        </p:nvSpPr>
        <p:spPr>
          <a:xfrm>
            <a:off x="3028950" y="6356361"/>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332364DA-ABF5-494F-95AB-B86209005BE4}"/>
              </a:ext>
            </a:extLst>
          </p:cNvPr>
          <p:cNvSpPr>
            <a:spLocks noGrp="1"/>
          </p:cNvSpPr>
          <p:nvPr>
            <p:ph type="sldNum" sz="quarter" idx="12"/>
          </p:nvPr>
        </p:nvSpPr>
        <p:spPr>
          <a:xfrm>
            <a:off x="6457950" y="635636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49014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85C2FF-C1BC-463D-9C29-EF15A7B7DEDF}"/>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DA25EC6-35ED-425C-9B4D-028AE066F5DF}"/>
              </a:ext>
            </a:extLst>
          </p:cNvPr>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B392944-E8A1-4130-8A44-F60F71D2CDE1}"/>
              </a:ext>
            </a:extLst>
          </p:cNvPr>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8535A13-1035-4ED7-B44A-528B158BA110}"/>
              </a:ext>
            </a:extLst>
          </p:cNvPr>
          <p:cNvSpPr>
            <a:spLocks noGrp="1"/>
          </p:cNvSpPr>
          <p:nvPr>
            <p:ph type="dt" sz="half" idx="10"/>
          </p:nvPr>
        </p:nvSpPr>
        <p:spPr>
          <a:xfrm>
            <a:off x="628650" y="635636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6" name="Footer Placeholder 5">
            <a:extLst>
              <a:ext uri="{FF2B5EF4-FFF2-40B4-BE49-F238E27FC236}">
                <a16:creationId xmlns:a16="http://schemas.microsoft.com/office/drawing/2014/main" xmlns="" id="{7575576E-2A7B-478C-BEBA-123C68AE242F}"/>
              </a:ext>
            </a:extLst>
          </p:cNvPr>
          <p:cNvSpPr>
            <a:spLocks noGrp="1"/>
          </p:cNvSpPr>
          <p:nvPr>
            <p:ph type="ftr" sz="quarter" idx="11"/>
          </p:nvPr>
        </p:nvSpPr>
        <p:spPr>
          <a:xfrm>
            <a:off x="3028950" y="6356361"/>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80C10C5A-55FA-421C-A767-A41E6B7E09A4}"/>
              </a:ext>
            </a:extLst>
          </p:cNvPr>
          <p:cNvSpPr>
            <a:spLocks noGrp="1"/>
          </p:cNvSpPr>
          <p:nvPr>
            <p:ph type="sldNum" sz="quarter" idx="12"/>
          </p:nvPr>
        </p:nvSpPr>
        <p:spPr>
          <a:xfrm>
            <a:off x="6457950" y="635636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27498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24566B-D38A-4552-9FE1-0AA7606934C0}"/>
              </a:ext>
            </a:extLst>
          </p:cNvPr>
          <p:cNvSpPr>
            <a:spLocks noGrp="1"/>
          </p:cNvSpPr>
          <p:nvPr>
            <p:ph type="title"/>
          </p:nvPr>
        </p:nvSpPr>
        <p:spPr>
          <a:xfrm>
            <a:off x="629841" y="365129"/>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8F6F0D8-C43F-41FD-9BEE-9C22BBFA89CF}"/>
              </a:ext>
            </a:extLst>
          </p:cNvPr>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07AAD2D-9B22-4B70-A17C-05DC363E79E8}"/>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20A00D2-F860-4EE1-BA54-3FBEF208C788}"/>
              </a:ext>
            </a:extLst>
          </p:cNvPr>
          <p:cNvSpPr>
            <a:spLocks noGrp="1"/>
          </p:cNvSpPr>
          <p:nvPr>
            <p:ph type="body" sz="quarter" idx="3"/>
          </p:nvPr>
        </p:nvSpPr>
        <p:spPr>
          <a:xfrm>
            <a:off x="4629152"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097F457-E468-4B3F-ADA8-D4A4EB5A67CC}"/>
              </a:ext>
            </a:extLst>
          </p:cNvPr>
          <p:cNvSpPr>
            <a:spLocks noGrp="1"/>
          </p:cNvSpPr>
          <p:nvPr>
            <p:ph sz="quarter" idx="4"/>
          </p:nvPr>
        </p:nvSpPr>
        <p:spPr>
          <a:xfrm>
            <a:off x="4629152"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3B91FEA-E0B4-49EF-A49A-C2B7C69C0EF1}"/>
              </a:ext>
            </a:extLst>
          </p:cNvPr>
          <p:cNvSpPr>
            <a:spLocks noGrp="1"/>
          </p:cNvSpPr>
          <p:nvPr>
            <p:ph type="dt" sz="half" idx="10"/>
          </p:nvPr>
        </p:nvSpPr>
        <p:spPr>
          <a:xfrm>
            <a:off x="628650" y="635636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8" name="Footer Placeholder 7">
            <a:extLst>
              <a:ext uri="{FF2B5EF4-FFF2-40B4-BE49-F238E27FC236}">
                <a16:creationId xmlns:a16="http://schemas.microsoft.com/office/drawing/2014/main" xmlns="" id="{EB43059A-3044-4C78-B19A-84C89FC46B01}"/>
              </a:ext>
            </a:extLst>
          </p:cNvPr>
          <p:cNvSpPr>
            <a:spLocks noGrp="1"/>
          </p:cNvSpPr>
          <p:nvPr>
            <p:ph type="ftr" sz="quarter" idx="11"/>
          </p:nvPr>
        </p:nvSpPr>
        <p:spPr>
          <a:xfrm>
            <a:off x="3028950" y="6356361"/>
            <a:ext cx="30861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xmlns="" id="{3F830F18-3ECF-49D7-9725-E6BAF9D958BA}"/>
              </a:ext>
            </a:extLst>
          </p:cNvPr>
          <p:cNvSpPr>
            <a:spLocks noGrp="1"/>
          </p:cNvSpPr>
          <p:nvPr>
            <p:ph type="sldNum" sz="quarter" idx="12"/>
          </p:nvPr>
        </p:nvSpPr>
        <p:spPr>
          <a:xfrm>
            <a:off x="6457950" y="635636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3429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C68D83-D65A-4398-83A0-CE2BC9A7B7C2}"/>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F2FF2668-7759-445C-9602-777DEA6384A5}"/>
              </a:ext>
            </a:extLst>
          </p:cNvPr>
          <p:cNvSpPr>
            <a:spLocks noGrp="1"/>
          </p:cNvSpPr>
          <p:nvPr>
            <p:ph type="dt" sz="half" idx="10"/>
          </p:nvPr>
        </p:nvSpPr>
        <p:spPr>
          <a:xfrm>
            <a:off x="628650" y="635636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4" name="Footer Placeholder 3">
            <a:extLst>
              <a:ext uri="{FF2B5EF4-FFF2-40B4-BE49-F238E27FC236}">
                <a16:creationId xmlns:a16="http://schemas.microsoft.com/office/drawing/2014/main" xmlns="" id="{C7AFFA7F-E4B7-44DD-B18C-8EED2FEC3CEF}"/>
              </a:ext>
            </a:extLst>
          </p:cNvPr>
          <p:cNvSpPr>
            <a:spLocks noGrp="1"/>
          </p:cNvSpPr>
          <p:nvPr>
            <p:ph type="ftr" sz="quarter" idx="11"/>
          </p:nvPr>
        </p:nvSpPr>
        <p:spPr>
          <a:xfrm>
            <a:off x="3028950" y="6356361"/>
            <a:ext cx="30861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xmlns="" id="{332AF55A-A11D-4AEA-8843-BA20D20FBCE6}"/>
              </a:ext>
            </a:extLst>
          </p:cNvPr>
          <p:cNvSpPr>
            <a:spLocks noGrp="1"/>
          </p:cNvSpPr>
          <p:nvPr>
            <p:ph type="sldNum" sz="quarter" idx="12"/>
          </p:nvPr>
        </p:nvSpPr>
        <p:spPr>
          <a:xfrm>
            <a:off x="6457950" y="635636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632260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DB85A08-E50C-48A7-AE4F-F82AF2B455D9}"/>
              </a:ext>
            </a:extLst>
          </p:cNvPr>
          <p:cNvSpPr>
            <a:spLocks noGrp="1"/>
          </p:cNvSpPr>
          <p:nvPr>
            <p:ph type="dt" sz="half" idx="10"/>
          </p:nvPr>
        </p:nvSpPr>
        <p:spPr>
          <a:xfrm>
            <a:off x="628650" y="635636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3" name="Footer Placeholder 2">
            <a:extLst>
              <a:ext uri="{FF2B5EF4-FFF2-40B4-BE49-F238E27FC236}">
                <a16:creationId xmlns:a16="http://schemas.microsoft.com/office/drawing/2014/main" xmlns="" id="{6B475BDE-8811-4E1E-8DFF-983455A15E2E}"/>
              </a:ext>
            </a:extLst>
          </p:cNvPr>
          <p:cNvSpPr>
            <a:spLocks noGrp="1"/>
          </p:cNvSpPr>
          <p:nvPr>
            <p:ph type="ftr" sz="quarter" idx="11"/>
          </p:nvPr>
        </p:nvSpPr>
        <p:spPr>
          <a:xfrm>
            <a:off x="3028950" y="6356361"/>
            <a:ext cx="30861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xmlns="" id="{EB82D455-DCEF-498D-9F43-AE3330C0D250}"/>
              </a:ext>
            </a:extLst>
          </p:cNvPr>
          <p:cNvSpPr>
            <a:spLocks noGrp="1"/>
          </p:cNvSpPr>
          <p:nvPr>
            <p:ph type="sldNum" sz="quarter" idx="12"/>
          </p:nvPr>
        </p:nvSpPr>
        <p:spPr>
          <a:xfrm>
            <a:off x="6457950" y="635636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475038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5BCD1C-D8AA-41E4-8208-9D7A04B4FDB5}"/>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5C00D8-DE52-4BFC-BE05-119296FFAEEE}"/>
              </a:ext>
            </a:extLst>
          </p:cNvPr>
          <p:cNvSpPr>
            <a:spLocks noGrp="1"/>
          </p:cNvSpPr>
          <p:nvPr>
            <p:ph idx="1"/>
          </p:nvPr>
        </p:nvSpPr>
        <p:spPr>
          <a:xfrm>
            <a:off x="3887391" y="98743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8AA4DFB-ED61-4D7D-A061-FE119EE4A85C}"/>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E7DBAC-F78A-4DCE-A45D-0403366AFC9F}"/>
              </a:ext>
            </a:extLst>
          </p:cNvPr>
          <p:cNvSpPr>
            <a:spLocks noGrp="1"/>
          </p:cNvSpPr>
          <p:nvPr>
            <p:ph type="dt" sz="half" idx="10"/>
          </p:nvPr>
        </p:nvSpPr>
        <p:spPr>
          <a:xfrm>
            <a:off x="628650" y="635636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6" name="Footer Placeholder 5">
            <a:extLst>
              <a:ext uri="{FF2B5EF4-FFF2-40B4-BE49-F238E27FC236}">
                <a16:creationId xmlns:a16="http://schemas.microsoft.com/office/drawing/2014/main" xmlns="" id="{CFAB10D9-9F99-4DFE-AD33-9EC3013C666B}"/>
              </a:ext>
            </a:extLst>
          </p:cNvPr>
          <p:cNvSpPr>
            <a:spLocks noGrp="1"/>
          </p:cNvSpPr>
          <p:nvPr>
            <p:ph type="ftr" sz="quarter" idx="11"/>
          </p:nvPr>
        </p:nvSpPr>
        <p:spPr>
          <a:xfrm>
            <a:off x="3028950" y="6356361"/>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DDFB36BE-3BD6-40A9-9211-C7B23B73B84A}"/>
              </a:ext>
            </a:extLst>
          </p:cNvPr>
          <p:cNvSpPr>
            <a:spLocks noGrp="1"/>
          </p:cNvSpPr>
          <p:nvPr>
            <p:ph type="sldNum" sz="quarter" idx="12"/>
          </p:nvPr>
        </p:nvSpPr>
        <p:spPr>
          <a:xfrm>
            <a:off x="6457950" y="635636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75867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9A5E6-0EA1-4BB5-BFE5-91F3E77F4433}"/>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9B2ECC-A569-4FB8-A1BB-68905574C91C}"/>
              </a:ext>
            </a:extLst>
          </p:cNvPr>
          <p:cNvSpPr>
            <a:spLocks noGrp="1"/>
          </p:cNvSpPr>
          <p:nvPr>
            <p:ph type="pic" idx="1"/>
          </p:nvPr>
        </p:nvSpPr>
        <p:spPr>
          <a:xfrm>
            <a:off x="3887391" y="98743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A3BD436-9E04-4454-92D7-7707C0C7AB14}"/>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47F83D8-1163-438A-937C-D3807772BA8D}"/>
              </a:ext>
            </a:extLst>
          </p:cNvPr>
          <p:cNvSpPr>
            <a:spLocks noGrp="1"/>
          </p:cNvSpPr>
          <p:nvPr>
            <p:ph type="dt" sz="half" idx="10"/>
          </p:nvPr>
        </p:nvSpPr>
        <p:spPr>
          <a:xfrm>
            <a:off x="628650" y="635636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6" name="Footer Placeholder 5">
            <a:extLst>
              <a:ext uri="{FF2B5EF4-FFF2-40B4-BE49-F238E27FC236}">
                <a16:creationId xmlns:a16="http://schemas.microsoft.com/office/drawing/2014/main" xmlns="" id="{B32C1DF8-A718-4AEF-86CB-02181917F324}"/>
              </a:ext>
            </a:extLst>
          </p:cNvPr>
          <p:cNvSpPr>
            <a:spLocks noGrp="1"/>
          </p:cNvSpPr>
          <p:nvPr>
            <p:ph type="ftr" sz="quarter" idx="11"/>
          </p:nvPr>
        </p:nvSpPr>
        <p:spPr>
          <a:xfrm>
            <a:off x="3028950" y="6356361"/>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2B85A905-0FEF-4806-B94D-76E12994EAF7}"/>
              </a:ext>
            </a:extLst>
          </p:cNvPr>
          <p:cNvSpPr>
            <a:spLocks noGrp="1"/>
          </p:cNvSpPr>
          <p:nvPr>
            <p:ph type="sldNum" sz="quarter" idx="12"/>
          </p:nvPr>
        </p:nvSpPr>
        <p:spPr>
          <a:xfrm>
            <a:off x="6457950" y="635636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247275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10BCAB-BE3D-4755-9D46-3BB3A4FCFEDD}"/>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E7956BE-38AF-44BC-B2E6-CBE433384F9C}"/>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7A08B27-5D26-430E-9328-E29D8A68375B}"/>
              </a:ext>
            </a:extLst>
          </p:cNvPr>
          <p:cNvSpPr>
            <a:spLocks noGrp="1"/>
          </p:cNvSpPr>
          <p:nvPr>
            <p:ph type="dt" sz="half" idx="10"/>
          </p:nvPr>
        </p:nvSpPr>
        <p:spPr>
          <a:xfrm>
            <a:off x="628650" y="635636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02FF6235-A1ED-4B4C-8DD0-92A5F78C36C7}"/>
              </a:ext>
            </a:extLst>
          </p:cNvPr>
          <p:cNvSpPr>
            <a:spLocks noGrp="1"/>
          </p:cNvSpPr>
          <p:nvPr>
            <p:ph type="ftr" sz="quarter" idx="11"/>
          </p:nvPr>
        </p:nvSpPr>
        <p:spPr>
          <a:xfrm>
            <a:off x="3028950" y="6356361"/>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28FFB4A9-8C77-4FAA-82DD-7CBD7B0E7744}"/>
              </a:ext>
            </a:extLst>
          </p:cNvPr>
          <p:cNvSpPr>
            <a:spLocks noGrp="1"/>
          </p:cNvSpPr>
          <p:nvPr>
            <p:ph type="sldNum" sz="quarter" idx="12"/>
          </p:nvPr>
        </p:nvSpPr>
        <p:spPr>
          <a:xfrm>
            <a:off x="6457950" y="635636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21047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9B34221-0C5B-4B10-89B5-85E5CA7F5D33}"/>
              </a:ext>
            </a:extLst>
          </p:cNvPr>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B36353B-E4A5-44BE-9C75-09AA06C29ED6}"/>
              </a:ext>
            </a:extLst>
          </p:cNvPr>
          <p:cNvSpPr>
            <a:spLocks noGrp="1"/>
          </p:cNvSpPr>
          <p:nvPr>
            <p:ph type="body" orient="vert" idx="1"/>
          </p:nvPr>
        </p:nvSpPr>
        <p:spPr>
          <a:xfrm>
            <a:off x="628652"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D357B7-A3FE-44F6-95A1-141C9C44161B}"/>
              </a:ext>
            </a:extLst>
          </p:cNvPr>
          <p:cNvSpPr>
            <a:spLocks noGrp="1"/>
          </p:cNvSpPr>
          <p:nvPr>
            <p:ph type="dt" sz="half" idx="10"/>
          </p:nvPr>
        </p:nvSpPr>
        <p:spPr>
          <a:xfrm>
            <a:off x="628650" y="635636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D7BB2843-09E1-4FE7-AB32-746B0B9DC324}"/>
              </a:ext>
            </a:extLst>
          </p:cNvPr>
          <p:cNvSpPr>
            <a:spLocks noGrp="1"/>
          </p:cNvSpPr>
          <p:nvPr>
            <p:ph type="ftr" sz="quarter" idx="11"/>
          </p:nvPr>
        </p:nvSpPr>
        <p:spPr>
          <a:xfrm>
            <a:off x="3028950" y="6356361"/>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12A1781E-28BA-4B73-88F9-85E1D38B1B88}"/>
              </a:ext>
            </a:extLst>
          </p:cNvPr>
          <p:cNvSpPr>
            <a:spLocks noGrp="1"/>
          </p:cNvSpPr>
          <p:nvPr>
            <p:ph type="sldNum" sz="quarter" idx="12"/>
          </p:nvPr>
        </p:nvSpPr>
        <p:spPr>
          <a:xfrm>
            <a:off x="6457950" y="635636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48917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C4E226E-2DF7-4814-9942-29E9C1C23095}"/>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D56F09DB-35EA-4382-B27C-F773D5B0AB9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72B31A0-92EF-49F4-BEDB-66CDFD81AD48}"/>
              </a:ext>
            </a:extLst>
          </p:cNvPr>
          <p:cNvSpPr>
            <a:spLocks noGrp="1"/>
          </p:cNvSpPr>
          <p:nvPr>
            <p:ph type="dt" sz="half" idx="10"/>
          </p:nvPr>
        </p:nvSpPr>
        <p:spPr>
          <a:xfrm>
            <a:off x="628650" y="6356361"/>
            <a:ext cx="2057400" cy="365125"/>
          </a:xfrm>
          <a:prstGeom prst="rect">
            <a:avLst/>
          </a:prstGeom>
        </p:spPr>
        <p:txBody>
          <a:bodyPr/>
          <a:lstStyle/>
          <a:p>
            <a:fld id="{B89CB327-CB55-41DD-B402-E4E5B4189CE5}" type="datetimeFigureOut">
              <a:rPr lang="zh-CN" altLang="en-US">
                <a:solidFill>
                  <a:prstClr val="black"/>
                </a:solidFill>
              </a:rPr>
              <a:pPr/>
              <a:t>2026/4/10</a:t>
            </a:fld>
            <a:endParaRPr lang="zh-CN" altLang="en-US">
              <a:solidFill>
                <a:prstClr val="black"/>
              </a:solidFill>
            </a:endParaRPr>
          </a:p>
        </p:txBody>
      </p:sp>
      <p:sp>
        <p:nvSpPr>
          <p:cNvPr id="5" name="页脚占位符 4">
            <a:extLst>
              <a:ext uri="{FF2B5EF4-FFF2-40B4-BE49-F238E27FC236}">
                <a16:creationId xmlns:a16="http://schemas.microsoft.com/office/drawing/2014/main" xmlns="" id="{CEE58F2E-3605-4EC8-A0CA-F4F13960BA8A}"/>
              </a:ext>
            </a:extLst>
          </p:cNvPr>
          <p:cNvSpPr>
            <a:spLocks noGrp="1"/>
          </p:cNvSpPr>
          <p:nvPr>
            <p:ph type="ftr" sz="quarter" idx="11"/>
          </p:nvPr>
        </p:nvSpPr>
        <p:spPr>
          <a:xfrm>
            <a:off x="3028950" y="6356361"/>
            <a:ext cx="3086100" cy="365125"/>
          </a:xfrm>
          <a:prstGeom prst="rect">
            <a:avLst/>
          </a:prstGeom>
        </p:spPr>
        <p:txBody>
          <a:bodyPr/>
          <a:lstStyle/>
          <a:p>
            <a:endParaRPr lang="zh-CN" altLang="en-US">
              <a:solidFill>
                <a:prstClr val="black"/>
              </a:solidFill>
            </a:endParaRPr>
          </a:p>
        </p:txBody>
      </p:sp>
      <p:sp>
        <p:nvSpPr>
          <p:cNvPr id="6" name="灯片编号占位符 5">
            <a:extLst>
              <a:ext uri="{FF2B5EF4-FFF2-40B4-BE49-F238E27FC236}">
                <a16:creationId xmlns:a16="http://schemas.microsoft.com/office/drawing/2014/main" xmlns="" id="{100517F9-59DC-4325-B982-94D2285631D3}"/>
              </a:ext>
            </a:extLst>
          </p:cNvPr>
          <p:cNvSpPr>
            <a:spLocks noGrp="1"/>
          </p:cNvSpPr>
          <p:nvPr>
            <p:ph type="sldNum" sz="quarter" idx="12"/>
          </p:nvPr>
        </p:nvSpPr>
        <p:spPr>
          <a:xfrm>
            <a:off x="6457950" y="6356361"/>
            <a:ext cx="2057400" cy="365125"/>
          </a:xfrm>
          <a:prstGeom prst="rect">
            <a:avLst/>
          </a:prstGeom>
        </p:spPr>
        <p:txBody>
          <a:bodyPr/>
          <a:lstStyle/>
          <a:p>
            <a:fld id="{426E3260-F1BA-4AFC-88B5-B16612768556}"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23122993"/>
      </p:ext>
    </p:extLst>
  </p:cSld>
  <p:clrMapOvr>
    <a:masterClrMapping/>
  </p:clrMapOvr>
  <p:transition spd="med">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5601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2DF273-24E7-4BEA-B94C-F8CE7F0C0E25}"/>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3A20A41-C152-4FF6-9987-4C5E53415B3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9CDD707-3125-472C-8CBE-5802B9C803F7}"/>
              </a:ext>
            </a:extLst>
          </p:cNvPr>
          <p:cNvSpPr>
            <a:spLocks noGrp="1"/>
          </p:cNvSpPr>
          <p:nvPr>
            <p:ph type="dt" sz="half" idx="10"/>
          </p:nvPr>
        </p:nvSpPr>
        <p:spPr>
          <a:xfrm>
            <a:off x="628650" y="635635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CB3D9A89-C821-4EE5-BBE4-8329811342A3}"/>
              </a:ext>
            </a:extLst>
          </p:cNvPr>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0D3329BF-F65D-4CFA-B8C0-C5827CCD99B5}"/>
              </a:ext>
            </a:extLst>
          </p:cNvPr>
          <p:cNvSpPr>
            <a:spLocks noGrp="1"/>
          </p:cNvSpPr>
          <p:nvPr>
            <p:ph type="sldNum" sz="quarter" idx="12"/>
          </p:nvPr>
        </p:nvSpPr>
        <p:spPr>
          <a:xfrm>
            <a:off x="6457950" y="635635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343715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F7CDFC-510E-49C5-9EEA-779D47783E89}"/>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4B7F71-DBB2-4B99-87D7-C86DF0404C12}"/>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005185-A8A0-4306-960E-05D02BEF3975}"/>
              </a:ext>
            </a:extLst>
          </p:cNvPr>
          <p:cNvSpPr>
            <a:spLocks noGrp="1"/>
          </p:cNvSpPr>
          <p:nvPr>
            <p:ph type="dt" sz="half" idx="10"/>
          </p:nvPr>
        </p:nvSpPr>
        <p:spPr>
          <a:xfrm>
            <a:off x="628650" y="635635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DB763066-F858-44E8-958E-F27DC0FA791E}"/>
              </a:ext>
            </a:extLst>
          </p:cNvPr>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41A74645-B6D4-409F-B723-6EBB12CA9C09}"/>
              </a:ext>
            </a:extLst>
          </p:cNvPr>
          <p:cNvSpPr>
            <a:spLocks noGrp="1"/>
          </p:cNvSpPr>
          <p:nvPr>
            <p:ph type="sldNum" sz="quarter" idx="12"/>
          </p:nvPr>
        </p:nvSpPr>
        <p:spPr>
          <a:xfrm>
            <a:off x="6457950" y="635635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730818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1EE6C-4CDC-4C81-8D99-618766B176C7}"/>
              </a:ext>
            </a:extLst>
          </p:cNvPr>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C1C7A51-754F-4B54-90A8-1E5C689FD0E6}"/>
              </a:ext>
            </a:extLst>
          </p:cNvPr>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5F075F3-08D3-4B59-8267-667D86CE13A8}"/>
              </a:ext>
            </a:extLst>
          </p:cNvPr>
          <p:cNvSpPr>
            <a:spLocks noGrp="1"/>
          </p:cNvSpPr>
          <p:nvPr>
            <p:ph type="dt" sz="half" idx="10"/>
          </p:nvPr>
        </p:nvSpPr>
        <p:spPr>
          <a:xfrm>
            <a:off x="628650" y="635635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71A7323E-1DE6-4A6E-87EF-ED2A579A3911}"/>
              </a:ext>
            </a:extLst>
          </p:cNvPr>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332364DA-ABF5-494F-95AB-B86209005BE4}"/>
              </a:ext>
            </a:extLst>
          </p:cNvPr>
          <p:cNvSpPr>
            <a:spLocks noGrp="1"/>
          </p:cNvSpPr>
          <p:nvPr>
            <p:ph type="sldNum" sz="quarter" idx="12"/>
          </p:nvPr>
        </p:nvSpPr>
        <p:spPr>
          <a:xfrm>
            <a:off x="6457950" y="635635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914916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85C2FF-C1BC-463D-9C29-EF15A7B7DEDF}"/>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DA25EC6-35ED-425C-9B4D-028AE066F5DF}"/>
              </a:ext>
            </a:extLst>
          </p:cNvPr>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B392944-E8A1-4130-8A44-F60F71D2CDE1}"/>
              </a:ext>
            </a:extLst>
          </p:cNvPr>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8535A13-1035-4ED7-B44A-528B158BA110}"/>
              </a:ext>
            </a:extLst>
          </p:cNvPr>
          <p:cNvSpPr>
            <a:spLocks noGrp="1"/>
          </p:cNvSpPr>
          <p:nvPr>
            <p:ph type="dt" sz="half" idx="10"/>
          </p:nvPr>
        </p:nvSpPr>
        <p:spPr>
          <a:xfrm>
            <a:off x="628650" y="635635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6" name="Footer Placeholder 5">
            <a:extLst>
              <a:ext uri="{FF2B5EF4-FFF2-40B4-BE49-F238E27FC236}">
                <a16:creationId xmlns:a16="http://schemas.microsoft.com/office/drawing/2014/main" xmlns="" id="{7575576E-2A7B-478C-BEBA-123C68AE242F}"/>
              </a:ext>
            </a:extLst>
          </p:cNvPr>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80C10C5A-55FA-421C-A767-A41E6B7E09A4}"/>
              </a:ext>
            </a:extLst>
          </p:cNvPr>
          <p:cNvSpPr>
            <a:spLocks noGrp="1"/>
          </p:cNvSpPr>
          <p:nvPr>
            <p:ph type="sldNum" sz="quarter" idx="12"/>
          </p:nvPr>
        </p:nvSpPr>
        <p:spPr>
          <a:xfrm>
            <a:off x="6457950" y="635635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84227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24566B-D38A-4552-9FE1-0AA7606934C0}"/>
              </a:ext>
            </a:extLst>
          </p:cNvPr>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8F6F0D8-C43F-41FD-9BEE-9C22BBFA89CF}"/>
              </a:ext>
            </a:extLst>
          </p:cNvPr>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07AAD2D-9B22-4B70-A17C-05DC363E79E8}"/>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20A00D2-F860-4EE1-BA54-3FBEF208C788}"/>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097F457-E468-4B3F-ADA8-D4A4EB5A67CC}"/>
              </a:ext>
            </a:extLst>
          </p:cNvPr>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3B91FEA-E0B4-49EF-A49A-C2B7C69C0EF1}"/>
              </a:ext>
            </a:extLst>
          </p:cNvPr>
          <p:cNvSpPr>
            <a:spLocks noGrp="1"/>
          </p:cNvSpPr>
          <p:nvPr>
            <p:ph type="dt" sz="half" idx="10"/>
          </p:nvPr>
        </p:nvSpPr>
        <p:spPr>
          <a:xfrm>
            <a:off x="628650" y="635635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8" name="Footer Placeholder 7">
            <a:extLst>
              <a:ext uri="{FF2B5EF4-FFF2-40B4-BE49-F238E27FC236}">
                <a16:creationId xmlns:a16="http://schemas.microsoft.com/office/drawing/2014/main" xmlns="" id="{EB43059A-3044-4C78-B19A-84C89FC46B01}"/>
              </a:ext>
            </a:extLst>
          </p:cNvPr>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xmlns="" id="{3F830F18-3ECF-49D7-9725-E6BAF9D958BA}"/>
              </a:ext>
            </a:extLst>
          </p:cNvPr>
          <p:cNvSpPr>
            <a:spLocks noGrp="1"/>
          </p:cNvSpPr>
          <p:nvPr>
            <p:ph type="sldNum" sz="quarter" idx="12"/>
          </p:nvPr>
        </p:nvSpPr>
        <p:spPr>
          <a:xfrm>
            <a:off x="6457950" y="635635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737323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C68D83-D65A-4398-83A0-CE2BC9A7B7C2}"/>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F2FF2668-7759-445C-9602-777DEA6384A5}"/>
              </a:ext>
            </a:extLst>
          </p:cNvPr>
          <p:cNvSpPr>
            <a:spLocks noGrp="1"/>
          </p:cNvSpPr>
          <p:nvPr>
            <p:ph type="dt" sz="half" idx="10"/>
          </p:nvPr>
        </p:nvSpPr>
        <p:spPr>
          <a:xfrm>
            <a:off x="628650" y="635635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4" name="Footer Placeholder 3">
            <a:extLst>
              <a:ext uri="{FF2B5EF4-FFF2-40B4-BE49-F238E27FC236}">
                <a16:creationId xmlns:a16="http://schemas.microsoft.com/office/drawing/2014/main" xmlns="" id="{C7AFFA7F-E4B7-44DD-B18C-8EED2FEC3CEF}"/>
              </a:ext>
            </a:extLst>
          </p:cNvPr>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xmlns="" id="{332AF55A-A11D-4AEA-8843-BA20D20FBCE6}"/>
              </a:ext>
            </a:extLst>
          </p:cNvPr>
          <p:cNvSpPr>
            <a:spLocks noGrp="1"/>
          </p:cNvSpPr>
          <p:nvPr>
            <p:ph type="sldNum" sz="quarter" idx="12"/>
          </p:nvPr>
        </p:nvSpPr>
        <p:spPr>
          <a:xfrm>
            <a:off x="6457950" y="635635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008492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DB85A08-E50C-48A7-AE4F-F82AF2B455D9}"/>
              </a:ext>
            </a:extLst>
          </p:cNvPr>
          <p:cNvSpPr>
            <a:spLocks noGrp="1"/>
          </p:cNvSpPr>
          <p:nvPr>
            <p:ph type="dt" sz="half" idx="10"/>
          </p:nvPr>
        </p:nvSpPr>
        <p:spPr>
          <a:xfrm>
            <a:off x="628650" y="635635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3" name="Footer Placeholder 2">
            <a:extLst>
              <a:ext uri="{FF2B5EF4-FFF2-40B4-BE49-F238E27FC236}">
                <a16:creationId xmlns:a16="http://schemas.microsoft.com/office/drawing/2014/main" xmlns="" id="{6B475BDE-8811-4E1E-8DFF-983455A15E2E}"/>
              </a:ext>
            </a:extLst>
          </p:cNvPr>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xmlns="" id="{EB82D455-DCEF-498D-9F43-AE3330C0D250}"/>
              </a:ext>
            </a:extLst>
          </p:cNvPr>
          <p:cNvSpPr>
            <a:spLocks noGrp="1"/>
          </p:cNvSpPr>
          <p:nvPr>
            <p:ph type="sldNum" sz="quarter" idx="12"/>
          </p:nvPr>
        </p:nvSpPr>
        <p:spPr>
          <a:xfrm>
            <a:off x="6457950" y="635635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3203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5BCD1C-D8AA-41E4-8208-9D7A04B4FDB5}"/>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5C00D8-DE52-4BFC-BE05-119296FFAEEE}"/>
              </a:ext>
            </a:extLst>
          </p:cNvPr>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8AA4DFB-ED61-4D7D-A061-FE119EE4A85C}"/>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E7DBAC-F78A-4DCE-A45D-0403366AFC9F}"/>
              </a:ext>
            </a:extLst>
          </p:cNvPr>
          <p:cNvSpPr>
            <a:spLocks noGrp="1"/>
          </p:cNvSpPr>
          <p:nvPr>
            <p:ph type="dt" sz="half" idx="10"/>
          </p:nvPr>
        </p:nvSpPr>
        <p:spPr>
          <a:xfrm>
            <a:off x="628650" y="635635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6" name="Footer Placeholder 5">
            <a:extLst>
              <a:ext uri="{FF2B5EF4-FFF2-40B4-BE49-F238E27FC236}">
                <a16:creationId xmlns:a16="http://schemas.microsoft.com/office/drawing/2014/main" xmlns="" id="{CFAB10D9-9F99-4DFE-AD33-9EC3013C666B}"/>
              </a:ext>
            </a:extLst>
          </p:cNvPr>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DDFB36BE-3BD6-40A9-9211-C7B23B73B84A}"/>
              </a:ext>
            </a:extLst>
          </p:cNvPr>
          <p:cNvSpPr>
            <a:spLocks noGrp="1"/>
          </p:cNvSpPr>
          <p:nvPr>
            <p:ph type="sldNum" sz="quarter" idx="12"/>
          </p:nvPr>
        </p:nvSpPr>
        <p:spPr>
          <a:xfrm>
            <a:off x="6457950" y="635635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65783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9A5E6-0EA1-4BB5-BFE5-91F3E77F4433}"/>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9B2ECC-A569-4FB8-A1BB-68905574C91C}"/>
              </a:ext>
            </a:extLst>
          </p:cNvPr>
          <p:cNvSpPr>
            <a:spLocks noGrp="1"/>
          </p:cNvSpPr>
          <p:nvPr>
            <p:ph type="pic" idx="1"/>
          </p:nvPr>
        </p:nvSpPr>
        <p:spPr>
          <a:xfrm>
            <a:off x="3887391" y="987426"/>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A3BD436-9E04-4454-92D7-7707C0C7AB14}"/>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47F83D8-1163-438A-937C-D3807772BA8D}"/>
              </a:ext>
            </a:extLst>
          </p:cNvPr>
          <p:cNvSpPr>
            <a:spLocks noGrp="1"/>
          </p:cNvSpPr>
          <p:nvPr>
            <p:ph type="dt" sz="half" idx="10"/>
          </p:nvPr>
        </p:nvSpPr>
        <p:spPr>
          <a:xfrm>
            <a:off x="628650" y="635635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6" name="Footer Placeholder 5">
            <a:extLst>
              <a:ext uri="{FF2B5EF4-FFF2-40B4-BE49-F238E27FC236}">
                <a16:creationId xmlns:a16="http://schemas.microsoft.com/office/drawing/2014/main" xmlns="" id="{B32C1DF8-A718-4AEF-86CB-02181917F324}"/>
              </a:ext>
            </a:extLst>
          </p:cNvPr>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xmlns="" id="{2B85A905-0FEF-4806-B94D-76E12994EAF7}"/>
              </a:ext>
            </a:extLst>
          </p:cNvPr>
          <p:cNvSpPr>
            <a:spLocks noGrp="1"/>
          </p:cNvSpPr>
          <p:nvPr>
            <p:ph type="sldNum" sz="quarter" idx="12"/>
          </p:nvPr>
        </p:nvSpPr>
        <p:spPr>
          <a:xfrm>
            <a:off x="6457950" y="635635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96001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10BCAB-BE3D-4755-9D46-3BB3A4FCFEDD}"/>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E7956BE-38AF-44BC-B2E6-CBE433384F9C}"/>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7A08B27-5D26-430E-9328-E29D8A68375B}"/>
              </a:ext>
            </a:extLst>
          </p:cNvPr>
          <p:cNvSpPr>
            <a:spLocks noGrp="1"/>
          </p:cNvSpPr>
          <p:nvPr>
            <p:ph type="dt" sz="half" idx="10"/>
          </p:nvPr>
        </p:nvSpPr>
        <p:spPr>
          <a:xfrm>
            <a:off x="628650" y="635635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02FF6235-A1ED-4B4C-8DD0-92A5F78C36C7}"/>
              </a:ext>
            </a:extLst>
          </p:cNvPr>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28FFB4A9-8C77-4FAA-82DD-7CBD7B0E7744}"/>
              </a:ext>
            </a:extLst>
          </p:cNvPr>
          <p:cNvSpPr>
            <a:spLocks noGrp="1"/>
          </p:cNvSpPr>
          <p:nvPr>
            <p:ph type="sldNum" sz="quarter" idx="12"/>
          </p:nvPr>
        </p:nvSpPr>
        <p:spPr>
          <a:xfrm>
            <a:off x="6457950" y="635635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11399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466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9B34221-0C5B-4B10-89B5-85E5CA7F5D33}"/>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B36353B-E4A5-44BE-9C75-09AA06C29ED6}"/>
              </a:ext>
            </a:extLst>
          </p:cNvPr>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D357B7-A3FE-44F6-95A1-141C9C44161B}"/>
              </a:ext>
            </a:extLst>
          </p:cNvPr>
          <p:cNvSpPr>
            <a:spLocks noGrp="1"/>
          </p:cNvSpPr>
          <p:nvPr>
            <p:ph type="dt" sz="half" idx="10"/>
          </p:nvPr>
        </p:nvSpPr>
        <p:spPr>
          <a:xfrm>
            <a:off x="628650" y="6356351"/>
            <a:ext cx="2057400" cy="365125"/>
          </a:xfrm>
          <a:prstGeom prst="rect">
            <a:avLst/>
          </a:prstGeom>
        </p:spPr>
        <p:txBody>
          <a:bodyPr/>
          <a:lstStyle/>
          <a:p>
            <a:fld id="{53F91E4B-90DD-4E8B-9640-C1A950B05B35}" type="datetimeFigureOut">
              <a:rPr lang="en-US">
                <a:solidFill>
                  <a:prstClr val="black"/>
                </a:solidFill>
              </a:rPr>
              <a:pPr/>
              <a:t>10/04/2026</a:t>
            </a:fld>
            <a:endParaRPr lang="en-US">
              <a:solidFill>
                <a:prstClr val="black"/>
              </a:solidFill>
            </a:endParaRPr>
          </a:p>
        </p:txBody>
      </p:sp>
      <p:sp>
        <p:nvSpPr>
          <p:cNvPr id="5" name="Footer Placeholder 4">
            <a:extLst>
              <a:ext uri="{FF2B5EF4-FFF2-40B4-BE49-F238E27FC236}">
                <a16:creationId xmlns:a16="http://schemas.microsoft.com/office/drawing/2014/main" xmlns="" id="{D7BB2843-09E1-4FE7-AB32-746B0B9DC324}"/>
              </a:ext>
            </a:extLst>
          </p:cNvPr>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xmlns="" id="{12A1781E-28BA-4B73-88F9-85E1D38B1B88}"/>
              </a:ext>
            </a:extLst>
          </p:cNvPr>
          <p:cNvSpPr>
            <a:spLocks noGrp="1"/>
          </p:cNvSpPr>
          <p:nvPr>
            <p:ph type="sldNum" sz="quarter" idx="12"/>
          </p:nvPr>
        </p:nvSpPr>
        <p:spPr>
          <a:xfrm>
            <a:off x="6457950" y="6356351"/>
            <a:ext cx="2057400" cy="365125"/>
          </a:xfrm>
          <a:prstGeom prst="rect">
            <a:avLst/>
          </a:prstGeom>
        </p:spPr>
        <p:txBody>
          <a:bodyPr/>
          <a:lstStyle/>
          <a:p>
            <a:fld id="{6CC37AFC-15BB-40F5-9338-22380B67174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145254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C4E226E-2DF7-4814-9942-29E9C1C23095}"/>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D56F09DB-35EA-4382-B27C-F773D5B0AB9D}"/>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72B31A0-92EF-49F4-BEDB-66CDFD81AD48}"/>
              </a:ext>
            </a:extLst>
          </p:cNvPr>
          <p:cNvSpPr>
            <a:spLocks noGrp="1"/>
          </p:cNvSpPr>
          <p:nvPr>
            <p:ph type="dt" sz="half" idx="10"/>
          </p:nvPr>
        </p:nvSpPr>
        <p:spPr>
          <a:xfrm>
            <a:off x="628650" y="6356351"/>
            <a:ext cx="2057400" cy="365125"/>
          </a:xfrm>
          <a:prstGeom prst="rect">
            <a:avLst/>
          </a:prstGeom>
        </p:spPr>
        <p:txBody>
          <a:bodyPr/>
          <a:lstStyle/>
          <a:p>
            <a:fld id="{B89CB327-CB55-41DD-B402-E4E5B4189CE5}" type="datetimeFigureOut">
              <a:rPr lang="zh-CN" altLang="en-US">
                <a:solidFill>
                  <a:prstClr val="black"/>
                </a:solidFill>
              </a:rPr>
              <a:pPr/>
              <a:t>2026/4/10</a:t>
            </a:fld>
            <a:endParaRPr lang="zh-CN" altLang="en-US">
              <a:solidFill>
                <a:prstClr val="black"/>
              </a:solidFill>
            </a:endParaRPr>
          </a:p>
        </p:txBody>
      </p:sp>
      <p:sp>
        <p:nvSpPr>
          <p:cNvPr id="5" name="页脚占位符 4">
            <a:extLst>
              <a:ext uri="{FF2B5EF4-FFF2-40B4-BE49-F238E27FC236}">
                <a16:creationId xmlns:a16="http://schemas.microsoft.com/office/drawing/2014/main" xmlns="" id="{CEE58F2E-3605-4EC8-A0CA-F4F13960BA8A}"/>
              </a:ext>
            </a:extLst>
          </p:cNvPr>
          <p:cNvSpPr>
            <a:spLocks noGrp="1"/>
          </p:cNvSpPr>
          <p:nvPr>
            <p:ph type="ftr" sz="quarter" idx="11"/>
          </p:nvPr>
        </p:nvSpPr>
        <p:spPr>
          <a:xfrm>
            <a:off x="3028950" y="6356351"/>
            <a:ext cx="3086100" cy="365125"/>
          </a:xfrm>
          <a:prstGeom prst="rect">
            <a:avLst/>
          </a:prstGeom>
        </p:spPr>
        <p:txBody>
          <a:bodyPr/>
          <a:lstStyle/>
          <a:p>
            <a:endParaRPr lang="zh-CN" altLang="en-US">
              <a:solidFill>
                <a:prstClr val="black"/>
              </a:solidFill>
            </a:endParaRPr>
          </a:p>
        </p:txBody>
      </p:sp>
      <p:sp>
        <p:nvSpPr>
          <p:cNvPr id="6" name="灯片编号占位符 5">
            <a:extLst>
              <a:ext uri="{FF2B5EF4-FFF2-40B4-BE49-F238E27FC236}">
                <a16:creationId xmlns:a16="http://schemas.microsoft.com/office/drawing/2014/main" xmlns="" id="{100517F9-59DC-4325-B982-94D2285631D3}"/>
              </a:ext>
            </a:extLst>
          </p:cNvPr>
          <p:cNvSpPr>
            <a:spLocks noGrp="1"/>
          </p:cNvSpPr>
          <p:nvPr>
            <p:ph type="sldNum" sz="quarter" idx="12"/>
          </p:nvPr>
        </p:nvSpPr>
        <p:spPr>
          <a:xfrm>
            <a:off x="6457950" y="6356351"/>
            <a:ext cx="2057400" cy="365125"/>
          </a:xfrm>
          <a:prstGeom prst="rect">
            <a:avLst/>
          </a:prstGeom>
        </p:spPr>
        <p:txBody>
          <a:bodyPr/>
          <a:lstStyle/>
          <a:p>
            <a:fld id="{426E3260-F1BA-4AFC-88B5-B16612768556}" type="slidenum">
              <a:rPr lang="zh-CN" altLang="en-US">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9387209"/>
      </p:ext>
    </p:extLst>
  </p:cSld>
  <p:clrMapOvr>
    <a:masterClrMapping/>
  </p:clrMapOvr>
  <p:transition spd="med">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93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93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29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48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8219"/>
            <a:ext cx="54864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10/04/2026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69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7233"/>
            <a:ext cx="21336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10/04/2026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7233"/>
            <a:ext cx="28956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7233"/>
            <a:ext cx="21336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618771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xmlns="" id="{1F4B4E30-6D9C-67E2-681B-5CFA1B34846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43026" y="29"/>
            <a:ext cx="1202785" cy="1603713"/>
          </a:xfrm>
          <a:prstGeom prst="rect">
            <a:avLst/>
          </a:prstGeom>
        </p:spPr>
      </p:pic>
    </p:spTree>
    <p:extLst>
      <p:ext uri="{BB962C8B-B14F-4D97-AF65-F5344CB8AC3E}">
        <p14:creationId xmlns:p14="http://schemas.microsoft.com/office/powerpoint/2010/main" val="2341689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xmlns="" id="{1F4B4E30-6D9C-67E2-681B-5CFA1B34846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43026" y="25"/>
            <a:ext cx="1202785" cy="1603713"/>
          </a:xfrm>
          <a:prstGeom prst="rect">
            <a:avLst/>
          </a:prstGeom>
        </p:spPr>
      </p:pic>
    </p:spTree>
    <p:extLst>
      <p:ext uri="{BB962C8B-B14F-4D97-AF65-F5344CB8AC3E}">
        <p14:creationId xmlns:p14="http://schemas.microsoft.com/office/powerpoint/2010/main" val="198955156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xmlns="" id="{1F4B4E30-6D9C-67E2-681B-5CFA1B34846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43026" y="19"/>
            <a:ext cx="1202785" cy="1603713"/>
          </a:xfrm>
          <a:prstGeom prst="rect">
            <a:avLst/>
          </a:prstGeom>
        </p:spPr>
      </p:pic>
    </p:spTree>
    <p:extLst>
      <p:ext uri="{BB962C8B-B14F-4D97-AF65-F5344CB8AC3E}">
        <p14:creationId xmlns:p14="http://schemas.microsoft.com/office/powerpoint/2010/main" val="407465379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xmlns="" id="{1F4B4E30-6D9C-67E2-681B-5CFA1B34846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43026" y="11"/>
            <a:ext cx="1202785" cy="1603713"/>
          </a:xfrm>
          <a:prstGeom prst="rect">
            <a:avLst/>
          </a:prstGeom>
        </p:spPr>
      </p:pic>
    </p:spTree>
    <p:extLst>
      <p:ext uri="{BB962C8B-B14F-4D97-AF65-F5344CB8AC3E}">
        <p14:creationId xmlns:p14="http://schemas.microsoft.com/office/powerpoint/2010/main" val="258358519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xmlns="" id="{1F4B4E30-6D9C-67E2-681B-5CFA1B34846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43026" y="1"/>
            <a:ext cx="1202785" cy="1603713"/>
          </a:xfrm>
          <a:prstGeom prst="rect">
            <a:avLst/>
          </a:prstGeom>
        </p:spPr>
      </p:pic>
    </p:spTree>
    <p:extLst>
      <p:ext uri="{BB962C8B-B14F-4D97-AF65-F5344CB8AC3E}">
        <p14:creationId xmlns:p14="http://schemas.microsoft.com/office/powerpoint/2010/main" val="3067652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2.xml"/><Relationship Id="rId5" Type="http://schemas.openxmlformats.org/officeDocument/2006/relationships/image" Target="../media/image1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13.jpeg"/><Relationship Id="rId5" Type="http://schemas.microsoft.com/office/2007/relationships/hdphoto" Target="../media/hdphoto3.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66.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 y="0"/>
            <a:ext cx="914400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86178"/>
            <a:ext cx="9144000" cy="3016194"/>
          </a:xfrm>
          <a:prstGeom prst="rect">
            <a:avLst/>
          </a:prstGeom>
        </p:spPr>
        <p:txBody>
          <a:bodyPr wrap="square" lIns="91426" tIns="45712" rIns="91426" bIns="45712">
            <a:spAutoFit/>
            <a:scene3d>
              <a:camera prst="perspectiveFront"/>
              <a:lightRig rig="threePt" dir="t"/>
            </a:scene3d>
          </a:bodyPr>
          <a:lstStyle/>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UBND PHƯỜNG HƯNG ĐẠO</a:t>
            </a:r>
          </a:p>
          <a:p>
            <a:pPr defTabSz="914377" fontAlgn="base">
              <a:spcBef>
                <a:spcPct val="0"/>
              </a:spcBef>
              <a:spcAft>
                <a:spcPct val="0"/>
              </a:spcAft>
            </a:pPr>
            <a:r>
              <a:rPr lang="en-US" sz="1900" b="1" kern="10" dirty="0">
                <a:ln w="9525">
                  <a:round/>
                  <a:headEnd/>
                  <a:tailEnd/>
                </a:ln>
                <a:solidFill>
                  <a:srgbClr val="FF0000"/>
                </a:solidFill>
                <a:effectLst>
                  <a:outerShdw blurRad="50800" dist="50800" dir="5400000" algn="ctr" rotWithShape="0">
                    <a:srgbClr val="F79646">
                      <a:lumMod val="75000"/>
                      <a:alpha val="91000"/>
                    </a:srgbClr>
                  </a:outerShdw>
                </a:effectLst>
                <a:latin typeface="Times New Roman" panose="02020603050405020304" pitchFamily="18" charset="0"/>
                <a:cs typeface="Times New Roman" panose="02020603050405020304" pitchFamily="18" charset="0"/>
              </a:rPr>
              <a:t>TRƯỜNG TIỂU HỌC ĐA PHÚC</a:t>
            </a:r>
            <a:endParaRPr lang="en-US" sz="19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endParaRPr lang="en-US" sz="32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fontAlgn="base">
              <a:spcBef>
                <a:spcPct val="0"/>
              </a:spcBef>
              <a:spcAft>
                <a:spcPct val="0"/>
              </a:spcAft>
            </a:pP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Môn : </a:t>
            </a: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Toán</a:t>
            </a:r>
          </a:p>
          <a:p>
            <a:pPr algn="ctr" defTabSz="914377" fontAlgn="base">
              <a:spcBef>
                <a:spcPct val="0"/>
              </a:spcBef>
              <a:spcAft>
                <a:spcPct val="0"/>
              </a:spcAft>
            </a:pPr>
            <a:r>
              <a:rPr lang="en-US" sz="4000" b="1" kern="10" dirty="0">
                <a:ln w="9525">
                  <a:round/>
                  <a:headEnd/>
                  <a:tailEnd/>
                </a:ln>
                <a:solidFill>
                  <a:srgbClr val="FF0000"/>
                </a:solidFill>
                <a:latin typeface="Times New Roman" panose="02020603050405020304" pitchFamily="18" charset="0"/>
                <a:cs typeface="Times New Roman" panose="02020603050405020304" pitchFamily="18" charset="0"/>
              </a:rPr>
              <a:t>Bài </a:t>
            </a:r>
            <a:r>
              <a:rPr lang="en-US" sz="4000" b="1" kern="10" dirty="0" smtClean="0">
                <a:ln w="9525">
                  <a:round/>
                  <a:headEnd/>
                  <a:tailEnd/>
                </a:ln>
                <a:solidFill>
                  <a:srgbClr val="FF0000"/>
                </a:solidFill>
                <a:latin typeface="Times New Roman" panose="02020603050405020304" pitchFamily="18" charset="0"/>
                <a:cs typeface="Times New Roman" panose="02020603050405020304" pitchFamily="18" charset="0"/>
              </a:rPr>
              <a:t>69: Luyện Tập chung (T1)</a:t>
            </a:r>
            <a:endParaRPr lang="en-US" sz="40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defTabSz="914377"/>
            <a:r>
              <a:rPr lang="en-US" sz="4000" b="1" kern="10" dirty="0">
                <a:ln w="9525">
                  <a:round/>
                  <a:headEnd/>
                  <a:tailEnd/>
                </a:ln>
                <a:solidFill>
                  <a:srgbClr val="EEECE1">
                    <a:lumMod val="25000"/>
                  </a:srgbClr>
                </a:solidFill>
                <a:latin typeface="Times New Roman" panose="02020603050405020304" pitchFamily="18" charset="0"/>
                <a:cs typeface="Times New Roman" panose="02020603050405020304" pitchFamily="18" charset="0"/>
              </a:rPr>
              <a:t>Giáo viên thực hiện: Đào Thị Nhung</a:t>
            </a:r>
          </a:p>
        </p:txBody>
      </p:sp>
    </p:spTree>
    <p:extLst>
      <p:ext uri="{BB962C8B-B14F-4D97-AF65-F5344CB8AC3E}">
        <p14:creationId xmlns:p14="http://schemas.microsoft.com/office/powerpoint/2010/main" val="150077664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4B4B36BE-BBAE-4234-B355-84B837D1D4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Rounded Corners 2">
            <a:extLst>
              <a:ext uri="{FF2B5EF4-FFF2-40B4-BE49-F238E27FC236}">
                <a16:creationId xmlns:a16="http://schemas.microsoft.com/office/drawing/2014/main" xmlns="" id="{646C9742-5CAD-4069-AD96-2942BD53C7CB}"/>
              </a:ext>
            </a:extLst>
          </p:cNvPr>
          <p:cNvSpPr/>
          <p:nvPr/>
        </p:nvSpPr>
        <p:spPr>
          <a:xfrm>
            <a:off x="28359" y="452935"/>
            <a:ext cx="9144000" cy="5848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nvGrpSpPr>
          <p:cNvPr id="13" name="组合 12">
            <a:extLst>
              <a:ext uri="{FF2B5EF4-FFF2-40B4-BE49-F238E27FC236}">
                <a16:creationId xmlns:a16="http://schemas.microsoft.com/office/drawing/2014/main" xmlns="" id="{5E6DD25B-B844-4A10-BC7B-0E84E414F4BF}"/>
              </a:ext>
            </a:extLst>
          </p:cNvPr>
          <p:cNvGrpSpPr/>
          <p:nvPr/>
        </p:nvGrpSpPr>
        <p:grpSpPr>
          <a:xfrm>
            <a:off x="16" y="6134131"/>
            <a:ext cx="9143999" cy="723899"/>
            <a:chOff x="1" y="5605056"/>
            <a:chExt cx="13719705" cy="1252944"/>
          </a:xfrm>
        </p:grpSpPr>
        <p:pic>
          <p:nvPicPr>
            <p:cNvPr id="14" name="图片 13">
              <a:extLst>
                <a:ext uri="{FF2B5EF4-FFF2-40B4-BE49-F238E27FC236}">
                  <a16:creationId xmlns:a16="http://schemas.microsoft.com/office/drawing/2014/main" xmlns="" id="{9FC1967C-3F5E-422D-AD05-567654434E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605056"/>
              <a:ext cx="6859204" cy="1252943"/>
            </a:xfrm>
            <a:prstGeom prst="rect">
              <a:avLst/>
            </a:prstGeom>
          </p:spPr>
        </p:pic>
        <p:pic>
          <p:nvPicPr>
            <p:cNvPr id="15" name="图片 14">
              <a:extLst>
                <a:ext uri="{FF2B5EF4-FFF2-40B4-BE49-F238E27FC236}">
                  <a16:creationId xmlns:a16="http://schemas.microsoft.com/office/drawing/2014/main" xmlns="" id="{6577F578-31EF-468B-A00D-4EDFA18027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0502" y="5605057"/>
              <a:ext cx="6859204" cy="1252943"/>
            </a:xfrm>
            <a:prstGeom prst="rect">
              <a:avLst/>
            </a:prstGeom>
          </p:spPr>
        </p:pic>
      </p:grpSp>
      <p:grpSp>
        <p:nvGrpSpPr>
          <p:cNvPr id="2" name="Group 1">
            <a:extLst>
              <a:ext uri="{FF2B5EF4-FFF2-40B4-BE49-F238E27FC236}">
                <a16:creationId xmlns:a16="http://schemas.microsoft.com/office/drawing/2014/main" xmlns="" id="{7E71AA40-0D8B-40D5-23BD-0776FDFCB620}"/>
              </a:ext>
            </a:extLst>
          </p:cNvPr>
          <p:cNvGrpSpPr/>
          <p:nvPr/>
        </p:nvGrpSpPr>
        <p:grpSpPr>
          <a:xfrm>
            <a:off x="93215" y="130940"/>
            <a:ext cx="8786466" cy="1588631"/>
            <a:chOff x="238966" y="619946"/>
            <a:chExt cx="9065259" cy="1676011"/>
          </a:xfrm>
        </p:grpSpPr>
        <p:grpSp>
          <p:nvGrpSpPr>
            <p:cNvPr id="6" name="Group 5">
              <a:extLst>
                <a:ext uri="{FF2B5EF4-FFF2-40B4-BE49-F238E27FC236}">
                  <a16:creationId xmlns:a16="http://schemas.microsoft.com/office/drawing/2014/main" xmlns="" id="{2B531CBC-EEBC-F951-94B8-1574DD683FBD}"/>
                </a:ext>
              </a:extLst>
            </p:cNvPr>
            <p:cNvGrpSpPr/>
            <p:nvPr/>
          </p:nvGrpSpPr>
          <p:grpSpPr>
            <a:xfrm>
              <a:off x="1388969" y="651097"/>
              <a:ext cx="7915256" cy="1644860"/>
              <a:chOff x="1388969" y="651097"/>
              <a:chExt cx="7915256" cy="1644860"/>
            </a:xfrm>
          </p:grpSpPr>
          <p:pic>
            <p:nvPicPr>
              <p:cNvPr id="11" name="Picture 10">
                <a:extLst>
                  <a:ext uri="{FF2B5EF4-FFF2-40B4-BE49-F238E27FC236}">
                    <a16:creationId xmlns:a16="http://schemas.microsoft.com/office/drawing/2014/main" xmlns="" id="{0CC2E6F9-77AF-2E1C-DF4A-E45D4C21D6F4}"/>
                  </a:ext>
                </a:extLst>
              </p:cNvPr>
              <p:cNvPicPr>
                <a:picLocks noChangeAspect="1"/>
              </p:cNvPicPr>
              <p:nvPr/>
            </p:nvPicPr>
            <p:blipFill>
              <a:blip r:embed="rId6"/>
              <a:stretch>
                <a:fillRect/>
              </a:stretch>
            </p:blipFill>
            <p:spPr>
              <a:xfrm>
                <a:off x="1388969" y="651097"/>
                <a:ext cx="7915256" cy="1307897"/>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xmlns="" id="{A8D18293-B873-5B9C-155F-5304C7B8B52D}"/>
                  </a:ext>
                </a:extLst>
              </p:cNvPr>
              <p:cNvSpPr txBox="1"/>
              <p:nvPr/>
            </p:nvSpPr>
            <p:spPr>
              <a:xfrm>
                <a:off x="1425246" y="737371"/>
                <a:ext cx="7473606" cy="1558586"/>
              </a:xfrm>
              <a:prstGeom prst="rect">
                <a:avLst/>
              </a:prstGeom>
              <a:noFill/>
            </p:spPr>
            <p:txBody>
              <a:bodyPr wrap="square" lIns="0" tIns="0" rIns="0" bIns="0" rtlCol="0">
                <a:spAutoFit/>
              </a:bodyPr>
              <a:lstStyle/>
              <a:p>
                <a:pPr defTabSz="1218804">
                  <a:defRPr/>
                </a:pPr>
                <a:r>
                  <a:rPr lang="en-US" sz="3200" dirty="0" err="1">
                    <a:solidFill>
                      <a:srgbClr val="000000"/>
                    </a:solidFill>
                  </a:rPr>
                  <a:t>Buổi</a:t>
                </a:r>
                <a:r>
                  <a:rPr lang="en-US" sz="3200" dirty="0">
                    <a:solidFill>
                      <a:srgbClr val="000000"/>
                    </a:solidFill>
                  </a:rPr>
                  <a:t> </a:t>
                </a:r>
                <a:r>
                  <a:rPr lang="en-US" sz="3200" dirty="0" err="1">
                    <a:solidFill>
                      <a:srgbClr val="000000"/>
                    </a:solidFill>
                  </a:rPr>
                  <a:t>sáng</a:t>
                </a:r>
                <a:r>
                  <a:rPr lang="en-US" sz="3200" dirty="0">
                    <a:solidFill>
                      <a:srgbClr val="000000"/>
                    </a:solidFill>
                  </a:rPr>
                  <a:t>, Mai </a:t>
                </a:r>
                <a:r>
                  <a:rPr lang="en-US" sz="3200" dirty="0" err="1">
                    <a:solidFill>
                      <a:srgbClr val="000000"/>
                    </a:solidFill>
                  </a:rPr>
                  <a:t>và</a:t>
                </a:r>
                <a:r>
                  <a:rPr lang="en-US" sz="3200" dirty="0">
                    <a:solidFill>
                      <a:srgbClr val="000000"/>
                    </a:solidFill>
                  </a:rPr>
                  <a:t> </a:t>
                </a:r>
                <a:r>
                  <a:rPr lang="en-US" sz="3200" dirty="0" err="1">
                    <a:solidFill>
                      <a:srgbClr val="000000"/>
                    </a:solidFill>
                  </a:rPr>
                  <a:t>bố</a:t>
                </a:r>
                <a:r>
                  <a:rPr lang="en-US" sz="3200" dirty="0">
                    <a:solidFill>
                      <a:srgbClr val="000000"/>
                    </a:solidFill>
                  </a:rPr>
                  <a:t> </a:t>
                </a:r>
                <a:r>
                  <a:rPr lang="en-US" sz="3200" dirty="0" err="1">
                    <a:solidFill>
                      <a:srgbClr val="000000"/>
                    </a:solidFill>
                  </a:rPr>
                  <a:t>đến</a:t>
                </a:r>
                <a:r>
                  <a:rPr lang="en-US" sz="3200" dirty="0">
                    <a:solidFill>
                      <a:srgbClr val="000000"/>
                    </a:solidFill>
                  </a:rPr>
                  <a:t> </a:t>
                </a:r>
                <a:r>
                  <a:rPr lang="en-US" sz="3200" dirty="0" err="1">
                    <a:solidFill>
                      <a:srgbClr val="000000"/>
                    </a:solidFill>
                  </a:rPr>
                  <a:t>nhà</a:t>
                </a:r>
                <a:r>
                  <a:rPr lang="en-US" sz="3200" dirty="0">
                    <a:solidFill>
                      <a:srgbClr val="000000"/>
                    </a:solidFill>
                  </a:rPr>
                  <a:t> </a:t>
                </a:r>
                <a:r>
                  <a:rPr lang="en-US" sz="3200" dirty="0" err="1">
                    <a:solidFill>
                      <a:srgbClr val="000000"/>
                    </a:solidFill>
                  </a:rPr>
                  <a:t>tặng</a:t>
                </a:r>
                <a:r>
                  <a:rPr lang="en-US" sz="3200" dirty="0">
                    <a:solidFill>
                      <a:srgbClr val="000000"/>
                    </a:solidFill>
                  </a:rPr>
                  <a:t> bánh </a:t>
                </a:r>
                <a:r>
                  <a:rPr lang="en-US" sz="3200" dirty="0" err="1">
                    <a:solidFill>
                      <a:srgbClr val="000000"/>
                    </a:solidFill>
                  </a:rPr>
                  <a:t>cho</a:t>
                </a:r>
                <a:r>
                  <a:rPr lang="en-US" sz="3200" dirty="0">
                    <a:solidFill>
                      <a:srgbClr val="000000"/>
                    </a:solidFill>
                  </a:rPr>
                  <a:t> </a:t>
                </a:r>
                <a:r>
                  <a:rPr lang="en-US" sz="3200" dirty="0" err="1">
                    <a:solidFill>
                      <a:srgbClr val="000000"/>
                    </a:solidFill>
                  </a:rPr>
                  <a:t>các</a:t>
                </a:r>
                <a:r>
                  <a:rPr lang="en-US" sz="3200" dirty="0">
                    <a:solidFill>
                      <a:srgbClr val="000000"/>
                    </a:solidFill>
                  </a:rPr>
                  <a:t> </a:t>
                </a:r>
                <a:r>
                  <a:rPr lang="en-US" sz="3200" dirty="0" err="1">
                    <a:solidFill>
                      <a:srgbClr val="000000"/>
                    </a:solidFill>
                  </a:rPr>
                  <a:t>bạn</a:t>
                </a:r>
                <a:r>
                  <a:rPr lang="en-US" sz="3200" dirty="0">
                    <a:solidFill>
                      <a:srgbClr val="000000"/>
                    </a:solidFill>
                  </a:rPr>
                  <a:t>. </a:t>
                </a:r>
                <a:r>
                  <a:rPr lang="en-US" sz="3200" dirty="0" err="1">
                    <a:solidFill>
                      <a:srgbClr val="000000"/>
                    </a:solidFill>
                  </a:rPr>
                  <a:t>Xem</a:t>
                </a:r>
                <a:r>
                  <a:rPr lang="en-US" sz="3200" dirty="0">
                    <a:solidFill>
                      <a:srgbClr val="000000"/>
                    </a:solidFill>
                  </a:rPr>
                  <a:t> </a:t>
                </a:r>
                <a:r>
                  <a:rPr lang="en-US" sz="3200" dirty="0" err="1">
                    <a:solidFill>
                      <a:srgbClr val="000000"/>
                    </a:solidFill>
                  </a:rPr>
                  <a:t>đồng</a:t>
                </a:r>
                <a:r>
                  <a:rPr lang="en-US" sz="3200" dirty="0">
                    <a:solidFill>
                      <a:srgbClr val="000000"/>
                    </a:solidFill>
                  </a:rPr>
                  <a:t> </a:t>
                </a:r>
                <a:r>
                  <a:rPr lang="en-US" sz="3200" dirty="0" err="1">
                    <a:solidFill>
                      <a:srgbClr val="000000"/>
                    </a:solidFill>
                  </a:rPr>
                  <a:t>hồ</a:t>
                </a:r>
                <a:r>
                  <a:rPr lang="en-US" sz="3200" dirty="0">
                    <a:solidFill>
                      <a:srgbClr val="000000"/>
                    </a:solidFill>
                  </a:rPr>
                  <a:t> </a:t>
                </a:r>
                <a:r>
                  <a:rPr lang="en-US" sz="3200" dirty="0" err="1">
                    <a:solidFill>
                      <a:srgbClr val="000000"/>
                    </a:solidFill>
                  </a:rPr>
                  <a:t>và</a:t>
                </a:r>
                <a:r>
                  <a:rPr lang="en-US" sz="3200" dirty="0">
                    <a:solidFill>
                      <a:srgbClr val="000000"/>
                    </a:solidFill>
                  </a:rPr>
                  <a:t> </a:t>
                </a:r>
                <a:r>
                  <a:rPr lang="en-US" sz="3200" dirty="0" err="1">
                    <a:solidFill>
                      <a:srgbClr val="000000"/>
                    </a:solidFill>
                  </a:rPr>
                  <a:t>cho</a:t>
                </a:r>
                <a:r>
                  <a:rPr lang="en-US" sz="3200" dirty="0">
                    <a:solidFill>
                      <a:srgbClr val="000000"/>
                    </a:solidFill>
                  </a:rPr>
                  <a:t> </a:t>
                </a:r>
                <a:r>
                  <a:rPr lang="en-US" sz="3200" dirty="0" err="1">
                    <a:solidFill>
                      <a:srgbClr val="000000"/>
                    </a:solidFill>
                  </a:rPr>
                  <a:t>biết</a:t>
                </a:r>
                <a:r>
                  <a:rPr lang="en-US" sz="3200" dirty="0">
                    <a:solidFill>
                      <a:srgbClr val="000000"/>
                    </a:solidFill>
                  </a:rPr>
                  <a:t> Mai </a:t>
                </a:r>
                <a:r>
                  <a:rPr lang="en-US" sz="3200" dirty="0" err="1">
                    <a:solidFill>
                      <a:srgbClr val="000000"/>
                    </a:solidFill>
                  </a:rPr>
                  <a:t>đến</a:t>
                </a:r>
                <a:r>
                  <a:rPr lang="en-US" sz="3200" dirty="0">
                    <a:solidFill>
                      <a:srgbClr val="000000"/>
                    </a:solidFill>
                  </a:rPr>
                  <a:t> </a:t>
                </a:r>
                <a:r>
                  <a:rPr lang="en-US" sz="3200" dirty="0" err="1">
                    <a:solidFill>
                      <a:srgbClr val="000000"/>
                    </a:solidFill>
                  </a:rPr>
                  <a:t>nhà</a:t>
                </a:r>
                <a:r>
                  <a:rPr lang="en-US" sz="3200" dirty="0">
                    <a:solidFill>
                      <a:srgbClr val="000000"/>
                    </a:solidFill>
                  </a:rPr>
                  <a:t> </a:t>
                </a:r>
                <a:r>
                  <a:rPr lang="en-US" sz="3200" dirty="0" err="1">
                    <a:solidFill>
                      <a:srgbClr val="000000"/>
                    </a:solidFill>
                  </a:rPr>
                  <a:t>mỗi</a:t>
                </a:r>
                <a:r>
                  <a:rPr lang="en-US" sz="3200" dirty="0">
                    <a:solidFill>
                      <a:srgbClr val="000000"/>
                    </a:solidFill>
                  </a:rPr>
                  <a:t> </a:t>
                </a:r>
                <a:r>
                  <a:rPr lang="en-US" sz="3200" dirty="0" err="1">
                    <a:solidFill>
                      <a:srgbClr val="000000"/>
                    </a:solidFill>
                  </a:rPr>
                  <a:t>bạn</a:t>
                </a:r>
                <a:r>
                  <a:rPr lang="en-US" sz="3200" dirty="0">
                    <a:solidFill>
                      <a:srgbClr val="000000"/>
                    </a:solidFill>
                  </a:rPr>
                  <a:t> </a:t>
                </a:r>
                <a:r>
                  <a:rPr lang="en-US" sz="3200" dirty="0" err="1">
                    <a:solidFill>
                      <a:srgbClr val="000000"/>
                    </a:solidFill>
                  </a:rPr>
                  <a:t>vào</a:t>
                </a:r>
                <a:r>
                  <a:rPr lang="en-US" sz="3200" dirty="0">
                    <a:solidFill>
                      <a:srgbClr val="000000"/>
                    </a:solidFill>
                  </a:rPr>
                  <a:t> </a:t>
                </a:r>
                <a:r>
                  <a:rPr lang="en-US" sz="3200" dirty="0" err="1">
                    <a:solidFill>
                      <a:srgbClr val="000000"/>
                    </a:solidFill>
                  </a:rPr>
                  <a:t>lúc</a:t>
                </a:r>
                <a:r>
                  <a:rPr lang="en-US" sz="3200" dirty="0">
                    <a:solidFill>
                      <a:srgbClr val="000000"/>
                    </a:solidFill>
                  </a:rPr>
                  <a:t> </a:t>
                </a:r>
                <a:r>
                  <a:rPr lang="en-US" sz="3200" dirty="0" err="1">
                    <a:solidFill>
                      <a:srgbClr val="000000"/>
                    </a:solidFill>
                  </a:rPr>
                  <a:t>nào</a:t>
                </a:r>
                <a:r>
                  <a:rPr lang="en-US" sz="3200" dirty="0">
                    <a:solidFill>
                      <a:srgbClr val="000000"/>
                    </a:solidFill>
                  </a:rPr>
                  <a:t>?</a:t>
                </a:r>
                <a:endParaRPr lang="en-US" sz="3200" b="1" kern="0" dirty="0">
                  <a:solidFill>
                    <a:prstClr val="white"/>
                  </a:solidFill>
                  <a:cs typeface="Arial" panose="020B0604020202020204" pitchFamily="34" charset="0"/>
                </a:endParaRPr>
              </a:p>
            </p:txBody>
          </p:sp>
        </p:grpSp>
        <p:grpSp>
          <p:nvGrpSpPr>
            <p:cNvPr id="7" name="Group 6">
              <a:extLst>
                <a:ext uri="{FF2B5EF4-FFF2-40B4-BE49-F238E27FC236}">
                  <a16:creationId xmlns:a16="http://schemas.microsoft.com/office/drawing/2014/main" xmlns="" id="{C2EC7F2C-8C8D-E78B-DC12-7636CB98BB92}"/>
                </a:ext>
              </a:extLst>
            </p:cNvPr>
            <p:cNvGrpSpPr/>
            <p:nvPr/>
          </p:nvGrpSpPr>
          <p:grpSpPr>
            <a:xfrm>
              <a:off x="238966" y="619946"/>
              <a:ext cx="1149680" cy="1299999"/>
              <a:chOff x="238966" y="619946"/>
              <a:chExt cx="1149680" cy="1299999"/>
            </a:xfrm>
          </p:grpSpPr>
          <p:sp>
            <p:nvSpPr>
              <p:cNvPr id="8" name="Isosceles Triangle 7">
                <a:extLst>
                  <a:ext uri="{FF2B5EF4-FFF2-40B4-BE49-F238E27FC236}">
                    <a16:creationId xmlns:a16="http://schemas.microsoft.com/office/drawing/2014/main" xmlns="" id="{D4831824-BA89-A9D5-B22C-87FFFF3DD405}"/>
                  </a:ext>
                </a:extLst>
              </p:cNvPr>
              <p:cNvSpPr/>
              <p:nvPr/>
            </p:nvSpPr>
            <p:spPr>
              <a:xfrm>
                <a:off x="238966" y="619946"/>
                <a:ext cx="1149680" cy="1248103"/>
              </a:xfrm>
              <a:prstGeom prst="triangle">
                <a:avLst/>
              </a:prstGeom>
              <a:solidFill>
                <a:srgbClr val="4472C4"/>
              </a:solidFill>
              <a:ln w="571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algn="ctr" defTabSz="1218804">
                  <a:defRPr/>
                </a:pPr>
                <a:endParaRPr lang="en-US" kern="0">
                  <a:solidFill>
                    <a:prstClr val="white"/>
                  </a:solidFill>
                  <a:latin typeface="等线" panose="020F0502020204030204"/>
                </a:endParaRPr>
              </a:p>
            </p:txBody>
          </p:sp>
          <p:sp>
            <p:nvSpPr>
              <p:cNvPr id="10" name="TextBox 9">
                <a:extLst>
                  <a:ext uri="{FF2B5EF4-FFF2-40B4-BE49-F238E27FC236}">
                    <a16:creationId xmlns:a16="http://schemas.microsoft.com/office/drawing/2014/main" xmlns="" id="{C31E5111-92BC-F5E4-E4FF-D0192056881F}"/>
                  </a:ext>
                </a:extLst>
              </p:cNvPr>
              <p:cNvSpPr txBox="1"/>
              <p:nvPr/>
            </p:nvSpPr>
            <p:spPr>
              <a:xfrm>
                <a:off x="561664" y="945829"/>
                <a:ext cx="489544" cy="974116"/>
              </a:xfrm>
              <a:prstGeom prst="rect">
                <a:avLst/>
              </a:prstGeom>
              <a:noFill/>
            </p:spPr>
            <p:txBody>
              <a:bodyPr wrap="none" lIns="0" tIns="0" rIns="0" bIns="0" rtlCol="0">
                <a:spAutoFit/>
              </a:bodyPr>
              <a:lstStyle/>
              <a:p>
                <a:pPr algn="ctr" defTabSz="1218804">
                  <a:defRPr/>
                </a:pPr>
                <a:r>
                  <a:rPr lang="en-US" sz="6000" b="1" kern="0" dirty="0">
                    <a:solidFill>
                      <a:prstClr val="white"/>
                    </a:solidFill>
                    <a:latin typeface="微软雅黑"/>
                    <a:cs typeface="Calibri" panose="020F0502020204030204" pitchFamily="34" charset="0"/>
                  </a:rPr>
                  <a:t>1</a:t>
                </a:r>
              </a:p>
            </p:txBody>
          </p:sp>
        </p:grpSp>
      </p:grpSp>
      <p:pic>
        <p:nvPicPr>
          <p:cNvPr id="17" name="Picture 16">
            <a:extLst>
              <a:ext uri="{FF2B5EF4-FFF2-40B4-BE49-F238E27FC236}">
                <a16:creationId xmlns:a16="http://schemas.microsoft.com/office/drawing/2014/main" xmlns="" id="{65C824FD-5C2C-C070-6FFB-5F9E7E13C0FD}"/>
              </a:ext>
            </a:extLst>
          </p:cNvPr>
          <p:cNvPicPr>
            <a:picLocks noChangeAspect="1"/>
          </p:cNvPicPr>
          <p:nvPr/>
        </p:nvPicPr>
        <p:blipFill>
          <a:blip r:embed="rId7"/>
          <a:stretch>
            <a:fillRect/>
          </a:stretch>
        </p:blipFill>
        <p:spPr>
          <a:xfrm>
            <a:off x="2135981" y="1474260"/>
            <a:ext cx="5104209" cy="45693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Rectangle: Rounded Corners 19">
            <a:extLst>
              <a:ext uri="{FF2B5EF4-FFF2-40B4-BE49-F238E27FC236}">
                <a16:creationId xmlns:a16="http://schemas.microsoft.com/office/drawing/2014/main" xmlns="" id="{7F6C0F6B-20E5-8849-0461-2B1A67E512F6}"/>
              </a:ext>
            </a:extLst>
          </p:cNvPr>
          <p:cNvSpPr/>
          <p:nvPr/>
        </p:nvSpPr>
        <p:spPr>
          <a:xfrm>
            <a:off x="6522244" y="2371726"/>
            <a:ext cx="2728914" cy="129540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prstClr val="black"/>
                </a:solidFill>
              </a:rPr>
              <a:t>Mai </a:t>
            </a:r>
            <a:r>
              <a:rPr lang="en-US" sz="2400" dirty="0" err="1">
                <a:solidFill>
                  <a:prstClr val="black"/>
                </a:solidFill>
              </a:rPr>
              <a:t>đến</a:t>
            </a:r>
            <a:r>
              <a:rPr lang="en-US" sz="2400" dirty="0">
                <a:solidFill>
                  <a:prstClr val="black"/>
                </a:solidFill>
              </a:rPr>
              <a:t> </a:t>
            </a:r>
            <a:r>
              <a:rPr lang="en-US" sz="2400" dirty="0" err="1">
                <a:solidFill>
                  <a:prstClr val="black"/>
                </a:solidFill>
              </a:rPr>
              <a:t>nhà</a:t>
            </a:r>
            <a:r>
              <a:rPr lang="en-US" sz="2400" dirty="0">
                <a:solidFill>
                  <a:prstClr val="black"/>
                </a:solidFill>
              </a:rPr>
              <a:t> </a:t>
            </a:r>
            <a:r>
              <a:rPr lang="en-US" sz="2400" dirty="0" err="1">
                <a:solidFill>
                  <a:prstClr val="black"/>
                </a:solidFill>
              </a:rPr>
              <a:t>bạn</a:t>
            </a:r>
            <a:r>
              <a:rPr lang="en-US" sz="2400" dirty="0">
                <a:solidFill>
                  <a:prstClr val="black"/>
                </a:solidFill>
              </a:rPr>
              <a:t> </a:t>
            </a:r>
            <a:r>
              <a:rPr lang="en-US" sz="2400" dirty="0" err="1">
                <a:solidFill>
                  <a:prstClr val="black"/>
                </a:solidFill>
              </a:rPr>
              <a:t>nam</a:t>
            </a:r>
            <a:r>
              <a:rPr lang="en-US" sz="2400" dirty="0">
                <a:solidFill>
                  <a:prstClr val="black"/>
                </a:solidFill>
              </a:rPr>
              <a:t> </a:t>
            </a:r>
            <a:r>
              <a:rPr lang="en-US" sz="2400" dirty="0" err="1">
                <a:solidFill>
                  <a:prstClr val="black"/>
                </a:solidFill>
              </a:rPr>
              <a:t>đối</a:t>
            </a:r>
            <a:r>
              <a:rPr lang="en-US" sz="2400" dirty="0">
                <a:solidFill>
                  <a:prstClr val="black"/>
                </a:solidFill>
              </a:rPr>
              <a:t> </a:t>
            </a:r>
            <a:r>
              <a:rPr lang="en-US" sz="2400" dirty="0" err="1">
                <a:solidFill>
                  <a:prstClr val="black"/>
                </a:solidFill>
              </a:rPr>
              <a:t>diện</a:t>
            </a:r>
            <a:r>
              <a:rPr lang="en-US" sz="2400" dirty="0">
                <a:solidFill>
                  <a:prstClr val="black"/>
                </a:solidFill>
              </a:rPr>
              <a:t> </a:t>
            </a:r>
            <a:r>
              <a:rPr lang="en-US" sz="2400" dirty="0" err="1">
                <a:solidFill>
                  <a:prstClr val="black"/>
                </a:solidFill>
              </a:rPr>
              <a:t>lúc</a:t>
            </a:r>
            <a:r>
              <a:rPr lang="en-US" sz="2400" dirty="0">
                <a:solidFill>
                  <a:prstClr val="black"/>
                </a:solidFill>
              </a:rPr>
              <a:t> 8 </a:t>
            </a:r>
            <a:r>
              <a:rPr lang="en-US" sz="2400" dirty="0" err="1">
                <a:solidFill>
                  <a:prstClr val="black"/>
                </a:solidFill>
              </a:rPr>
              <a:t>giờ</a:t>
            </a:r>
            <a:r>
              <a:rPr lang="en-US" sz="2400" dirty="0">
                <a:solidFill>
                  <a:prstClr val="black"/>
                </a:solidFill>
              </a:rPr>
              <a:t> 35 </a:t>
            </a:r>
            <a:r>
              <a:rPr lang="en-US" sz="2400" dirty="0" err="1">
                <a:solidFill>
                  <a:prstClr val="black"/>
                </a:solidFill>
              </a:rPr>
              <a:t>phút</a:t>
            </a:r>
            <a:r>
              <a:rPr lang="en-US" sz="2400" dirty="0">
                <a:solidFill>
                  <a:prstClr val="black"/>
                </a:solidFill>
              </a:rPr>
              <a:t>, hay 9 </a:t>
            </a:r>
            <a:r>
              <a:rPr lang="en-US" sz="2400" dirty="0" err="1">
                <a:solidFill>
                  <a:prstClr val="black"/>
                </a:solidFill>
              </a:rPr>
              <a:t>giờ</a:t>
            </a:r>
            <a:r>
              <a:rPr lang="en-US" sz="2400" dirty="0">
                <a:solidFill>
                  <a:prstClr val="black"/>
                </a:solidFill>
              </a:rPr>
              <a:t> </a:t>
            </a:r>
            <a:r>
              <a:rPr lang="en-US" sz="2400" dirty="0" err="1">
                <a:solidFill>
                  <a:prstClr val="black"/>
                </a:solidFill>
              </a:rPr>
              <a:t>kém</a:t>
            </a:r>
            <a:r>
              <a:rPr lang="en-US" sz="2400" dirty="0">
                <a:solidFill>
                  <a:prstClr val="black"/>
                </a:solidFill>
              </a:rPr>
              <a:t> 25 </a:t>
            </a:r>
            <a:r>
              <a:rPr lang="en-US" sz="2400" dirty="0" err="1">
                <a:solidFill>
                  <a:prstClr val="black"/>
                </a:solidFill>
              </a:rPr>
              <a:t>phút</a:t>
            </a:r>
            <a:r>
              <a:rPr lang="en-US" sz="2400" dirty="0">
                <a:solidFill>
                  <a:prstClr val="black"/>
                </a:solidFill>
              </a:rPr>
              <a:t>.</a:t>
            </a:r>
          </a:p>
        </p:txBody>
      </p:sp>
      <p:sp>
        <p:nvSpPr>
          <p:cNvPr id="21" name="Rectangle: Rounded Corners 20">
            <a:extLst>
              <a:ext uri="{FF2B5EF4-FFF2-40B4-BE49-F238E27FC236}">
                <a16:creationId xmlns:a16="http://schemas.microsoft.com/office/drawing/2014/main" xmlns="" id="{37AC6491-7632-0090-3C9D-058266462352}"/>
              </a:ext>
            </a:extLst>
          </p:cNvPr>
          <p:cNvSpPr/>
          <p:nvPr/>
        </p:nvSpPr>
        <p:spPr>
          <a:xfrm>
            <a:off x="2914665" y="5657881"/>
            <a:ext cx="3057527" cy="11334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prstClr val="black"/>
                </a:solidFill>
              </a:rPr>
              <a:t>Mai </a:t>
            </a:r>
            <a:r>
              <a:rPr lang="en-US" sz="2400" dirty="0" err="1">
                <a:solidFill>
                  <a:prstClr val="black"/>
                </a:solidFill>
              </a:rPr>
              <a:t>đến</a:t>
            </a:r>
            <a:r>
              <a:rPr lang="en-US" sz="2400" dirty="0">
                <a:solidFill>
                  <a:prstClr val="black"/>
                </a:solidFill>
              </a:rPr>
              <a:t> </a:t>
            </a:r>
            <a:r>
              <a:rPr lang="en-US" sz="2400" dirty="0" err="1">
                <a:solidFill>
                  <a:prstClr val="black"/>
                </a:solidFill>
              </a:rPr>
              <a:t>nhà</a:t>
            </a:r>
            <a:r>
              <a:rPr lang="en-US" sz="2400" dirty="0">
                <a:solidFill>
                  <a:prstClr val="black"/>
                </a:solidFill>
              </a:rPr>
              <a:t> </a:t>
            </a:r>
            <a:r>
              <a:rPr lang="en-US" sz="2400" dirty="0" err="1">
                <a:solidFill>
                  <a:prstClr val="black"/>
                </a:solidFill>
              </a:rPr>
              <a:t>bạn</a:t>
            </a:r>
            <a:r>
              <a:rPr lang="en-US" sz="2400" dirty="0">
                <a:solidFill>
                  <a:prstClr val="black"/>
                </a:solidFill>
              </a:rPr>
              <a:t> </a:t>
            </a:r>
            <a:r>
              <a:rPr lang="en-US" sz="2400" dirty="0" err="1">
                <a:solidFill>
                  <a:prstClr val="black"/>
                </a:solidFill>
              </a:rPr>
              <a:t>nam</a:t>
            </a:r>
            <a:r>
              <a:rPr lang="en-US" sz="2400" dirty="0">
                <a:solidFill>
                  <a:prstClr val="black"/>
                </a:solidFill>
              </a:rPr>
              <a:t> </a:t>
            </a:r>
            <a:r>
              <a:rPr lang="en-US" sz="2400" dirty="0" err="1">
                <a:solidFill>
                  <a:prstClr val="black"/>
                </a:solidFill>
              </a:rPr>
              <a:t>bên</a:t>
            </a:r>
            <a:r>
              <a:rPr lang="en-US" sz="2400" dirty="0">
                <a:solidFill>
                  <a:prstClr val="black"/>
                </a:solidFill>
              </a:rPr>
              <a:t> </a:t>
            </a:r>
            <a:r>
              <a:rPr lang="en-US" sz="2400" dirty="0" err="1">
                <a:solidFill>
                  <a:prstClr val="black"/>
                </a:solidFill>
              </a:rPr>
              <a:t>cạnh</a:t>
            </a:r>
            <a:r>
              <a:rPr lang="en-US" sz="2400" dirty="0">
                <a:solidFill>
                  <a:prstClr val="black"/>
                </a:solidFill>
              </a:rPr>
              <a:t> </a:t>
            </a:r>
            <a:r>
              <a:rPr lang="en-US" sz="2400" dirty="0" err="1">
                <a:solidFill>
                  <a:prstClr val="black"/>
                </a:solidFill>
              </a:rPr>
              <a:t>lúc</a:t>
            </a:r>
            <a:r>
              <a:rPr lang="en-US" sz="2400" dirty="0">
                <a:solidFill>
                  <a:prstClr val="black"/>
                </a:solidFill>
              </a:rPr>
              <a:t> 8 </a:t>
            </a:r>
            <a:r>
              <a:rPr lang="en-US" sz="2400" dirty="0" err="1">
                <a:solidFill>
                  <a:prstClr val="black"/>
                </a:solidFill>
              </a:rPr>
              <a:t>giờ</a:t>
            </a:r>
            <a:r>
              <a:rPr lang="en-US" sz="2400" dirty="0">
                <a:solidFill>
                  <a:prstClr val="black"/>
                </a:solidFill>
              </a:rPr>
              <a:t> 45 </a:t>
            </a:r>
            <a:r>
              <a:rPr lang="en-US" sz="2400" dirty="0" err="1">
                <a:solidFill>
                  <a:prstClr val="black"/>
                </a:solidFill>
              </a:rPr>
              <a:t>phút</a:t>
            </a:r>
            <a:r>
              <a:rPr lang="en-US" sz="2400" dirty="0">
                <a:solidFill>
                  <a:prstClr val="black"/>
                </a:solidFill>
              </a:rPr>
              <a:t>, hay 9 </a:t>
            </a:r>
            <a:r>
              <a:rPr lang="en-US" sz="2400" dirty="0" err="1">
                <a:solidFill>
                  <a:prstClr val="black"/>
                </a:solidFill>
              </a:rPr>
              <a:t>giờ</a:t>
            </a:r>
            <a:r>
              <a:rPr lang="en-US" sz="2400" dirty="0">
                <a:solidFill>
                  <a:prstClr val="black"/>
                </a:solidFill>
              </a:rPr>
              <a:t> </a:t>
            </a:r>
            <a:r>
              <a:rPr lang="en-US" sz="2400" dirty="0" err="1">
                <a:solidFill>
                  <a:prstClr val="black"/>
                </a:solidFill>
              </a:rPr>
              <a:t>kém</a:t>
            </a:r>
            <a:r>
              <a:rPr lang="en-US" sz="2400" dirty="0">
                <a:solidFill>
                  <a:prstClr val="black"/>
                </a:solidFill>
              </a:rPr>
              <a:t> 15 </a:t>
            </a:r>
            <a:r>
              <a:rPr lang="en-US" sz="2400" dirty="0" err="1">
                <a:solidFill>
                  <a:prstClr val="black"/>
                </a:solidFill>
              </a:rPr>
              <a:t>phút</a:t>
            </a:r>
            <a:r>
              <a:rPr lang="en-US" sz="2400" dirty="0">
                <a:solidFill>
                  <a:prstClr val="black"/>
                </a:solidFill>
              </a:rPr>
              <a:t>.</a:t>
            </a:r>
          </a:p>
        </p:txBody>
      </p:sp>
      <p:pic>
        <p:nvPicPr>
          <p:cNvPr id="23" name="Picture 22">
            <a:extLst>
              <a:ext uri="{FF2B5EF4-FFF2-40B4-BE49-F238E27FC236}">
                <a16:creationId xmlns:a16="http://schemas.microsoft.com/office/drawing/2014/main" xmlns="" id="{51DDEF7C-8DFD-8591-AE1A-AE581EE5CD6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rot="16200000">
            <a:off x="-3700052" y="4711837"/>
            <a:ext cx="2135010" cy="1455543"/>
          </a:xfrm>
          <a:prstGeom prst="rect">
            <a:avLst/>
          </a:prstGeom>
        </p:spPr>
      </p:pic>
    </p:spTree>
    <p:extLst>
      <p:ext uri="{BB962C8B-B14F-4D97-AF65-F5344CB8AC3E}">
        <p14:creationId xmlns:p14="http://schemas.microsoft.com/office/powerpoint/2010/main" val="1305671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6.25E-7 4.44444E-6 L 0.42513 -0.03588 " pathEditMode="relative" rAng="0" ptsTypes="AA">
                                      <p:cBhvr>
                                        <p:cTn id="21" dur="2000" fill="hold"/>
                                        <p:tgtEl>
                                          <p:spTgt spid="23"/>
                                        </p:tgtEl>
                                        <p:attrNameLst>
                                          <p:attrName>ppt_x</p:attrName>
                                          <p:attrName>ppt_y</p:attrName>
                                        </p:attrNameLst>
                                      </p:cBhvr>
                                      <p:rCtr x="21263" y="-1806"/>
                                    </p:animMotion>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4B4B36BE-BBAE-4234-B355-84B837D1D4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Rounded Corners 2">
            <a:extLst>
              <a:ext uri="{FF2B5EF4-FFF2-40B4-BE49-F238E27FC236}">
                <a16:creationId xmlns:a16="http://schemas.microsoft.com/office/drawing/2014/main" xmlns="" id="{646C9742-5CAD-4069-AD96-2942BD53C7CB}"/>
              </a:ext>
            </a:extLst>
          </p:cNvPr>
          <p:cNvSpPr/>
          <p:nvPr/>
        </p:nvSpPr>
        <p:spPr>
          <a:xfrm>
            <a:off x="28359" y="452935"/>
            <a:ext cx="9144000" cy="5848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nvGrpSpPr>
          <p:cNvPr id="13" name="组合 12">
            <a:extLst>
              <a:ext uri="{FF2B5EF4-FFF2-40B4-BE49-F238E27FC236}">
                <a16:creationId xmlns:a16="http://schemas.microsoft.com/office/drawing/2014/main" xmlns="" id="{5E6DD25B-B844-4A10-BC7B-0E84E414F4BF}"/>
              </a:ext>
            </a:extLst>
          </p:cNvPr>
          <p:cNvGrpSpPr/>
          <p:nvPr/>
        </p:nvGrpSpPr>
        <p:grpSpPr>
          <a:xfrm>
            <a:off x="14" y="6117363"/>
            <a:ext cx="9143999" cy="740663"/>
            <a:chOff x="1" y="5605056"/>
            <a:chExt cx="13719705" cy="1252944"/>
          </a:xfrm>
        </p:grpSpPr>
        <p:pic>
          <p:nvPicPr>
            <p:cNvPr id="14" name="图片 13">
              <a:extLst>
                <a:ext uri="{FF2B5EF4-FFF2-40B4-BE49-F238E27FC236}">
                  <a16:creationId xmlns:a16="http://schemas.microsoft.com/office/drawing/2014/main" xmlns="" id="{9FC1967C-3F5E-422D-AD05-567654434E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605056"/>
              <a:ext cx="6859204" cy="1252943"/>
            </a:xfrm>
            <a:prstGeom prst="rect">
              <a:avLst/>
            </a:prstGeom>
          </p:spPr>
        </p:pic>
        <p:pic>
          <p:nvPicPr>
            <p:cNvPr id="15" name="图片 14">
              <a:extLst>
                <a:ext uri="{FF2B5EF4-FFF2-40B4-BE49-F238E27FC236}">
                  <a16:creationId xmlns:a16="http://schemas.microsoft.com/office/drawing/2014/main" xmlns="" id="{6577F578-31EF-468B-A00D-4EDFA18027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0502" y="5605057"/>
              <a:ext cx="6859204" cy="1252943"/>
            </a:xfrm>
            <a:prstGeom prst="rect">
              <a:avLst/>
            </a:prstGeom>
          </p:spPr>
        </p:pic>
      </p:grpSp>
      <p:grpSp>
        <p:nvGrpSpPr>
          <p:cNvPr id="11" name="Group 10">
            <a:extLst>
              <a:ext uri="{FF2B5EF4-FFF2-40B4-BE49-F238E27FC236}">
                <a16:creationId xmlns:a16="http://schemas.microsoft.com/office/drawing/2014/main" xmlns="" id="{6CB88B95-8236-49CB-844D-C099D711DFD7}"/>
              </a:ext>
            </a:extLst>
          </p:cNvPr>
          <p:cNvGrpSpPr/>
          <p:nvPr/>
        </p:nvGrpSpPr>
        <p:grpSpPr>
          <a:xfrm>
            <a:off x="87501" y="383928"/>
            <a:ext cx="7575206" cy="996821"/>
            <a:chOff x="231596" y="770680"/>
            <a:chExt cx="7815567" cy="1051649"/>
          </a:xfrm>
        </p:grpSpPr>
        <p:grpSp>
          <p:nvGrpSpPr>
            <p:cNvPr id="12" name="Group 11">
              <a:extLst>
                <a:ext uri="{FF2B5EF4-FFF2-40B4-BE49-F238E27FC236}">
                  <a16:creationId xmlns:a16="http://schemas.microsoft.com/office/drawing/2014/main" xmlns="" id="{4B162B79-7E4F-480B-90A7-BC420B207F55}"/>
                </a:ext>
              </a:extLst>
            </p:cNvPr>
            <p:cNvGrpSpPr/>
            <p:nvPr/>
          </p:nvGrpSpPr>
          <p:grpSpPr>
            <a:xfrm>
              <a:off x="1318213" y="1017681"/>
              <a:ext cx="6728950" cy="804648"/>
              <a:chOff x="1318213" y="1017681"/>
              <a:chExt cx="6728950" cy="804648"/>
            </a:xfrm>
          </p:grpSpPr>
          <p:pic>
            <p:nvPicPr>
              <p:cNvPr id="21" name="Picture 20">
                <a:extLst>
                  <a:ext uri="{FF2B5EF4-FFF2-40B4-BE49-F238E27FC236}">
                    <a16:creationId xmlns:a16="http://schemas.microsoft.com/office/drawing/2014/main" xmlns="" id="{FA372136-26C8-4D4A-ABEC-A858F77358BD}"/>
                  </a:ext>
                </a:extLst>
              </p:cNvPr>
              <p:cNvPicPr>
                <a:picLocks noChangeAspect="1"/>
              </p:cNvPicPr>
              <p:nvPr/>
            </p:nvPicPr>
            <p:blipFill>
              <a:blip r:embed="rId6"/>
              <a:stretch>
                <a:fillRect/>
              </a:stretch>
            </p:blipFill>
            <p:spPr>
              <a:xfrm>
                <a:off x="1318213" y="1017681"/>
                <a:ext cx="6047427" cy="804648"/>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xmlns="" id="{9707A78B-1F47-4BE2-865E-ADBFD04A1DE8}"/>
                  </a:ext>
                </a:extLst>
              </p:cNvPr>
              <p:cNvSpPr txBox="1"/>
              <p:nvPr/>
            </p:nvSpPr>
            <p:spPr>
              <a:xfrm>
                <a:off x="1590271" y="1113602"/>
                <a:ext cx="6456892" cy="519529"/>
              </a:xfrm>
              <a:prstGeom prst="rect">
                <a:avLst/>
              </a:prstGeom>
              <a:noFill/>
            </p:spPr>
            <p:txBody>
              <a:bodyPr wrap="none" lIns="0" tIns="0" rIns="0" bIns="0" rtlCol="0">
                <a:spAutoFit/>
              </a:bodyPr>
              <a:lstStyle/>
              <a:p>
                <a:pPr defTabSz="1218804">
                  <a:defRPr/>
                </a:pPr>
                <a:r>
                  <a:rPr lang="en-US" sz="3200" dirty="0" err="1">
                    <a:solidFill>
                      <a:srgbClr val="000000"/>
                    </a:solidFill>
                  </a:rPr>
                  <a:t>Xem</a:t>
                </a:r>
                <a:r>
                  <a:rPr lang="en-US" sz="3200" dirty="0">
                    <a:solidFill>
                      <a:srgbClr val="000000"/>
                    </a:solidFill>
                  </a:rPr>
                  <a:t> </a:t>
                </a:r>
                <a:r>
                  <a:rPr lang="en-US" sz="3200" dirty="0" err="1">
                    <a:solidFill>
                      <a:srgbClr val="000000"/>
                    </a:solidFill>
                  </a:rPr>
                  <a:t>tờ</a:t>
                </a:r>
                <a:r>
                  <a:rPr lang="en-US" sz="3200" dirty="0">
                    <a:solidFill>
                      <a:srgbClr val="000000"/>
                    </a:solidFill>
                  </a:rPr>
                  <a:t> </a:t>
                </a:r>
                <a:r>
                  <a:rPr lang="en-US" sz="3200" dirty="0" err="1">
                    <a:solidFill>
                      <a:srgbClr val="000000"/>
                    </a:solidFill>
                  </a:rPr>
                  <a:t>lịch</a:t>
                </a:r>
                <a:r>
                  <a:rPr lang="en-US" sz="3200" dirty="0">
                    <a:solidFill>
                      <a:srgbClr val="000000"/>
                    </a:solidFill>
                  </a:rPr>
                  <a:t> </a:t>
                </a:r>
                <a:r>
                  <a:rPr lang="en-US" sz="3200" dirty="0" err="1">
                    <a:solidFill>
                      <a:srgbClr val="000000"/>
                    </a:solidFill>
                  </a:rPr>
                  <a:t>tháng</a:t>
                </a:r>
                <a:r>
                  <a:rPr lang="en-US" sz="3200" dirty="0">
                    <a:solidFill>
                      <a:srgbClr val="000000"/>
                    </a:solidFill>
                  </a:rPr>
                  <a:t> 4 </a:t>
                </a:r>
                <a:r>
                  <a:rPr lang="en-US" sz="3200" dirty="0" err="1">
                    <a:solidFill>
                      <a:srgbClr val="000000"/>
                    </a:solidFill>
                  </a:rPr>
                  <a:t>rồi</a:t>
                </a:r>
                <a:r>
                  <a:rPr lang="en-US" sz="3200" dirty="0">
                    <a:solidFill>
                      <a:srgbClr val="000000"/>
                    </a:solidFill>
                  </a:rPr>
                  <a:t> </a:t>
                </a:r>
                <a:r>
                  <a:rPr lang="en-US" sz="3200" dirty="0" err="1">
                    <a:solidFill>
                      <a:srgbClr val="000000"/>
                    </a:solidFill>
                  </a:rPr>
                  <a:t>trả</a:t>
                </a:r>
                <a:r>
                  <a:rPr lang="en-US" sz="3200" dirty="0">
                    <a:solidFill>
                      <a:srgbClr val="000000"/>
                    </a:solidFill>
                  </a:rPr>
                  <a:t> </a:t>
                </a:r>
                <a:r>
                  <a:rPr lang="en-US" sz="3200" dirty="0" err="1">
                    <a:solidFill>
                      <a:srgbClr val="000000"/>
                    </a:solidFill>
                  </a:rPr>
                  <a:t>lời</a:t>
                </a:r>
                <a:r>
                  <a:rPr lang="en-US" sz="3200" dirty="0">
                    <a:solidFill>
                      <a:srgbClr val="000000"/>
                    </a:solidFill>
                  </a:rPr>
                  <a:t> </a:t>
                </a:r>
                <a:r>
                  <a:rPr lang="en-US" sz="3200" dirty="0" err="1">
                    <a:solidFill>
                      <a:srgbClr val="000000"/>
                    </a:solidFill>
                  </a:rPr>
                  <a:t>câu</a:t>
                </a:r>
                <a:r>
                  <a:rPr lang="en-US" sz="3200" dirty="0">
                    <a:solidFill>
                      <a:srgbClr val="000000"/>
                    </a:solidFill>
                  </a:rPr>
                  <a:t> </a:t>
                </a:r>
                <a:r>
                  <a:rPr lang="en-US" sz="3200" dirty="0" err="1">
                    <a:solidFill>
                      <a:srgbClr val="000000"/>
                    </a:solidFill>
                  </a:rPr>
                  <a:t>hỏi</a:t>
                </a:r>
                <a:r>
                  <a:rPr lang="en-US" sz="3200" dirty="0">
                    <a:solidFill>
                      <a:srgbClr val="000000"/>
                    </a:solidFill>
                  </a:rPr>
                  <a:t>:</a:t>
                </a:r>
                <a:endParaRPr lang="en-US" sz="3200" b="1" kern="0" dirty="0">
                  <a:solidFill>
                    <a:prstClr val="white"/>
                  </a:solidFill>
                  <a:cs typeface="Arial" panose="020B0604020202020204" pitchFamily="34" charset="0"/>
                </a:endParaRPr>
              </a:p>
            </p:txBody>
          </p:sp>
        </p:grpSp>
        <p:grpSp>
          <p:nvGrpSpPr>
            <p:cNvPr id="16" name="Group 15">
              <a:extLst>
                <a:ext uri="{FF2B5EF4-FFF2-40B4-BE49-F238E27FC236}">
                  <a16:creationId xmlns:a16="http://schemas.microsoft.com/office/drawing/2014/main" xmlns="" id="{172CED92-06CC-469E-A5A3-701FCE1DD391}"/>
                </a:ext>
              </a:extLst>
            </p:cNvPr>
            <p:cNvGrpSpPr/>
            <p:nvPr/>
          </p:nvGrpSpPr>
          <p:grpSpPr>
            <a:xfrm>
              <a:off x="231596" y="770680"/>
              <a:ext cx="1006441" cy="1003414"/>
              <a:chOff x="231596" y="770680"/>
              <a:chExt cx="1006441" cy="1003414"/>
            </a:xfrm>
          </p:grpSpPr>
          <p:sp>
            <p:nvSpPr>
              <p:cNvPr id="17" name="Isosceles Triangle 16">
                <a:extLst>
                  <a:ext uri="{FF2B5EF4-FFF2-40B4-BE49-F238E27FC236}">
                    <a16:creationId xmlns:a16="http://schemas.microsoft.com/office/drawing/2014/main" xmlns="" id="{7BD5423C-A2FE-4C7A-B93F-007AE8FA897B}"/>
                  </a:ext>
                </a:extLst>
              </p:cNvPr>
              <p:cNvSpPr/>
              <p:nvPr/>
            </p:nvSpPr>
            <p:spPr>
              <a:xfrm>
                <a:off x="231596" y="770680"/>
                <a:ext cx="1006441" cy="1003414"/>
              </a:xfrm>
              <a:prstGeom prst="triangle">
                <a:avLst/>
              </a:prstGeom>
              <a:solidFill>
                <a:srgbClr val="4472C4"/>
              </a:solidFill>
              <a:ln w="571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algn="ctr" defTabSz="1218804">
                  <a:defRPr/>
                </a:pPr>
                <a:endParaRPr lang="en-US" kern="0">
                  <a:solidFill>
                    <a:prstClr val="white"/>
                  </a:solidFill>
                  <a:latin typeface="等线" panose="020F0502020204030204"/>
                </a:endParaRPr>
              </a:p>
            </p:txBody>
          </p:sp>
          <p:sp>
            <p:nvSpPr>
              <p:cNvPr id="20" name="TextBox 19">
                <a:extLst>
                  <a:ext uri="{FF2B5EF4-FFF2-40B4-BE49-F238E27FC236}">
                    <a16:creationId xmlns:a16="http://schemas.microsoft.com/office/drawing/2014/main" xmlns="" id="{52D15333-8A8F-490E-9596-DE32B0081D29}"/>
                  </a:ext>
                </a:extLst>
              </p:cNvPr>
              <p:cNvSpPr txBox="1"/>
              <p:nvPr/>
            </p:nvSpPr>
            <p:spPr>
              <a:xfrm>
                <a:off x="558622" y="1046317"/>
                <a:ext cx="325812" cy="649410"/>
              </a:xfrm>
              <a:prstGeom prst="rect">
                <a:avLst/>
              </a:prstGeom>
              <a:noFill/>
            </p:spPr>
            <p:txBody>
              <a:bodyPr wrap="none" lIns="0" tIns="0" rIns="0" bIns="0" rtlCol="0">
                <a:spAutoFit/>
              </a:bodyPr>
              <a:lstStyle/>
              <a:p>
                <a:pPr algn="ctr" defTabSz="1218804">
                  <a:defRPr/>
                </a:pPr>
                <a:r>
                  <a:rPr lang="en-US" sz="4000" b="1" kern="0" dirty="0">
                    <a:solidFill>
                      <a:prstClr val="white"/>
                    </a:solidFill>
                    <a:latin typeface="微软雅黑"/>
                    <a:cs typeface="Calibri" panose="020F0502020204030204" pitchFamily="34" charset="0"/>
                  </a:rPr>
                  <a:t>2</a:t>
                </a:r>
              </a:p>
            </p:txBody>
          </p:sp>
        </p:grpSp>
      </p:grpSp>
      <p:pic>
        <p:nvPicPr>
          <p:cNvPr id="5" name="Picture 4">
            <a:extLst>
              <a:ext uri="{FF2B5EF4-FFF2-40B4-BE49-F238E27FC236}">
                <a16:creationId xmlns:a16="http://schemas.microsoft.com/office/drawing/2014/main" xmlns="" id="{5DC4950D-41D5-4A0C-26A2-8B5B6E41520E}"/>
              </a:ext>
            </a:extLst>
          </p:cNvPr>
          <p:cNvPicPr>
            <a:picLocks noChangeAspect="1"/>
          </p:cNvPicPr>
          <p:nvPr/>
        </p:nvPicPr>
        <p:blipFill>
          <a:blip r:embed="rId7"/>
          <a:stretch>
            <a:fillRect/>
          </a:stretch>
        </p:blipFill>
        <p:spPr>
          <a:xfrm>
            <a:off x="5686806" y="1801368"/>
            <a:ext cx="3457194" cy="3191256"/>
          </a:xfrm>
          <a:prstGeom prst="rect">
            <a:avLst/>
          </a:prstGeom>
        </p:spPr>
      </p:pic>
      <p:sp>
        <p:nvSpPr>
          <p:cNvPr id="6" name="TextBox 5">
            <a:extLst>
              <a:ext uri="{FF2B5EF4-FFF2-40B4-BE49-F238E27FC236}">
                <a16:creationId xmlns:a16="http://schemas.microsoft.com/office/drawing/2014/main" xmlns="" id="{AEE8B1E1-6E87-4F26-728C-93C7606162A4}"/>
              </a:ext>
            </a:extLst>
          </p:cNvPr>
          <p:cNvSpPr txBox="1"/>
          <p:nvPr/>
        </p:nvSpPr>
        <p:spPr>
          <a:xfrm>
            <a:off x="102870" y="1847088"/>
            <a:ext cx="5747004" cy="3046988"/>
          </a:xfrm>
          <a:prstGeom prst="rect">
            <a:avLst/>
          </a:prstGeom>
          <a:noFill/>
        </p:spPr>
        <p:txBody>
          <a:bodyPr wrap="square" rtlCol="0">
            <a:spAutoFit/>
          </a:bodyPr>
          <a:lstStyle/>
          <a:p>
            <a:r>
              <a:rPr lang="en-US" sz="2400" b="1" dirty="0">
                <a:solidFill>
                  <a:prstClr val="black"/>
                </a:solidFill>
              </a:rPr>
              <a:t>a) </a:t>
            </a:r>
            <a:r>
              <a:rPr lang="en-US" sz="2400" b="1" dirty="0" err="1">
                <a:solidFill>
                  <a:prstClr val="black"/>
                </a:solidFill>
              </a:rPr>
              <a:t>Ngày</a:t>
            </a:r>
            <a:r>
              <a:rPr lang="en-US" sz="2400" b="1" dirty="0">
                <a:solidFill>
                  <a:prstClr val="black"/>
                </a:solidFill>
              </a:rPr>
              <a:t> </a:t>
            </a:r>
            <a:r>
              <a:rPr lang="en-US" sz="2400" b="1" dirty="0" err="1">
                <a:solidFill>
                  <a:prstClr val="black"/>
                </a:solidFill>
              </a:rPr>
              <a:t>Sách</a:t>
            </a:r>
            <a:r>
              <a:rPr lang="en-US" sz="2400" b="1" dirty="0">
                <a:solidFill>
                  <a:prstClr val="black"/>
                </a:solidFill>
              </a:rPr>
              <a:t> </a:t>
            </a:r>
            <a:r>
              <a:rPr lang="en-US" sz="2400" b="1" dirty="0" err="1">
                <a:solidFill>
                  <a:prstClr val="black"/>
                </a:solidFill>
              </a:rPr>
              <a:t>Việt</a:t>
            </a:r>
            <a:r>
              <a:rPr lang="en-US" sz="2400" b="1" dirty="0">
                <a:solidFill>
                  <a:prstClr val="black"/>
                </a:solidFill>
              </a:rPr>
              <a:t> Nam 21 </a:t>
            </a:r>
            <a:r>
              <a:rPr lang="en-US" sz="2400" b="1" dirty="0" err="1">
                <a:solidFill>
                  <a:prstClr val="black"/>
                </a:solidFill>
              </a:rPr>
              <a:t>tháng</a:t>
            </a:r>
            <a:r>
              <a:rPr lang="en-US" sz="2400" b="1" dirty="0">
                <a:solidFill>
                  <a:prstClr val="black"/>
                </a:solidFill>
              </a:rPr>
              <a:t> 4 </a:t>
            </a:r>
            <a:r>
              <a:rPr lang="en-US" sz="2400" b="1" dirty="0" err="1">
                <a:solidFill>
                  <a:prstClr val="black"/>
                </a:solidFill>
              </a:rPr>
              <a:t>là</a:t>
            </a:r>
            <a:r>
              <a:rPr lang="en-US" sz="2400" b="1" dirty="0">
                <a:solidFill>
                  <a:prstClr val="black"/>
                </a:solidFill>
              </a:rPr>
              <a:t> </a:t>
            </a:r>
            <a:r>
              <a:rPr lang="en-US" sz="2400" b="1" dirty="0" err="1">
                <a:solidFill>
                  <a:prstClr val="black"/>
                </a:solidFill>
              </a:rPr>
              <a:t>thứ</a:t>
            </a:r>
            <a:r>
              <a:rPr lang="en-US" sz="2400" b="1" dirty="0">
                <a:solidFill>
                  <a:prstClr val="black"/>
                </a:solidFill>
              </a:rPr>
              <a:t> </a:t>
            </a:r>
            <a:r>
              <a:rPr lang="en-US" sz="2400" b="1" dirty="0" err="1">
                <a:solidFill>
                  <a:prstClr val="black"/>
                </a:solidFill>
              </a:rPr>
              <a:t>mấy</a:t>
            </a:r>
            <a:r>
              <a:rPr lang="en-US" sz="2400" b="1" dirty="0">
                <a:solidFill>
                  <a:prstClr val="black"/>
                </a:solidFill>
              </a:rPr>
              <a:t>?</a:t>
            </a:r>
          </a:p>
          <a:p>
            <a:endParaRPr lang="en-US" sz="2400" b="1" dirty="0">
              <a:solidFill>
                <a:prstClr val="black"/>
              </a:solidFill>
            </a:endParaRPr>
          </a:p>
          <a:p>
            <a:endParaRPr lang="en-US" sz="2400" b="1" dirty="0">
              <a:solidFill>
                <a:prstClr val="black"/>
              </a:solidFill>
            </a:endParaRPr>
          </a:p>
          <a:p>
            <a:r>
              <a:rPr lang="en-US" sz="2400" b="1" dirty="0">
                <a:solidFill>
                  <a:prstClr val="black"/>
                </a:solidFill>
              </a:rPr>
              <a:t>b) </a:t>
            </a:r>
            <a:r>
              <a:rPr lang="en-US" sz="2400" b="1" dirty="0" err="1">
                <a:solidFill>
                  <a:prstClr val="black"/>
                </a:solidFill>
              </a:rPr>
              <a:t>Mỗi</a:t>
            </a:r>
            <a:r>
              <a:rPr lang="en-US" sz="2400" b="1" dirty="0">
                <a:solidFill>
                  <a:prstClr val="black"/>
                </a:solidFill>
              </a:rPr>
              <a:t> </a:t>
            </a:r>
            <a:r>
              <a:rPr lang="en-US" sz="2400" b="1" dirty="0" err="1">
                <a:solidFill>
                  <a:prstClr val="black"/>
                </a:solidFill>
              </a:rPr>
              <a:t>ngày</a:t>
            </a:r>
            <a:r>
              <a:rPr lang="en-US" sz="2400" b="1" dirty="0">
                <a:solidFill>
                  <a:prstClr val="black"/>
                </a:solidFill>
              </a:rPr>
              <a:t>, </a:t>
            </a:r>
            <a:r>
              <a:rPr lang="en-US" sz="2400" b="1" dirty="0" err="1">
                <a:solidFill>
                  <a:prstClr val="black"/>
                </a:solidFill>
              </a:rPr>
              <a:t>cây</a:t>
            </a:r>
            <a:r>
              <a:rPr lang="en-US" sz="2400" b="1" dirty="0">
                <a:solidFill>
                  <a:prstClr val="black"/>
                </a:solidFill>
              </a:rPr>
              <a:t> </a:t>
            </a:r>
            <a:r>
              <a:rPr lang="en-US" sz="2400" b="1" dirty="0" err="1">
                <a:solidFill>
                  <a:prstClr val="black"/>
                </a:solidFill>
              </a:rPr>
              <a:t>đậu</a:t>
            </a:r>
            <a:r>
              <a:rPr lang="en-US" sz="2400" b="1" dirty="0">
                <a:solidFill>
                  <a:prstClr val="black"/>
                </a:solidFill>
              </a:rPr>
              <a:t> </a:t>
            </a:r>
            <a:r>
              <a:rPr lang="en-US" sz="2400" b="1" dirty="0" err="1">
                <a:solidFill>
                  <a:prstClr val="black"/>
                </a:solidFill>
              </a:rPr>
              <a:t>thần</a:t>
            </a:r>
            <a:r>
              <a:rPr lang="en-US" sz="2400" b="1" dirty="0">
                <a:solidFill>
                  <a:prstClr val="black"/>
                </a:solidFill>
              </a:rPr>
              <a:t> </a:t>
            </a:r>
            <a:r>
              <a:rPr lang="en-US" sz="2400" b="1" dirty="0" err="1">
                <a:solidFill>
                  <a:prstClr val="black"/>
                </a:solidFill>
              </a:rPr>
              <a:t>kì</a:t>
            </a:r>
            <a:r>
              <a:rPr lang="en-US" sz="2400" b="1" dirty="0">
                <a:solidFill>
                  <a:prstClr val="black"/>
                </a:solidFill>
              </a:rPr>
              <a:t> </a:t>
            </a:r>
            <a:r>
              <a:rPr lang="en-US" sz="2400" b="1" dirty="0" err="1">
                <a:solidFill>
                  <a:prstClr val="black"/>
                </a:solidFill>
              </a:rPr>
              <a:t>của</a:t>
            </a:r>
            <a:r>
              <a:rPr lang="en-US" sz="2400" b="1" dirty="0">
                <a:solidFill>
                  <a:prstClr val="black"/>
                </a:solidFill>
              </a:rPr>
              <a:t> </a:t>
            </a:r>
            <a:r>
              <a:rPr lang="en-US" sz="2400" b="1" dirty="0" err="1">
                <a:solidFill>
                  <a:prstClr val="black"/>
                </a:solidFill>
              </a:rPr>
              <a:t>Rô-bốt</a:t>
            </a:r>
            <a:r>
              <a:rPr lang="en-US" sz="2400" b="1" dirty="0">
                <a:solidFill>
                  <a:prstClr val="black"/>
                </a:solidFill>
              </a:rPr>
              <a:t> </a:t>
            </a:r>
            <a:r>
              <a:rPr lang="en-US" sz="2400" b="1" dirty="0" err="1">
                <a:solidFill>
                  <a:prstClr val="black"/>
                </a:solidFill>
              </a:rPr>
              <a:t>đều</a:t>
            </a:r>
            <a:r>
              <a:rPr lang="en-US" sz="2400" b="1" dirty="0">
                <a:solidFill>
                  <a:prstClr val="black"/>
                </a:solidFill>
              </a:rPr>
              <a:t> </a:t>
            </a:r>
            <a:r>
              <a:rPr lang="en-US" sz="2400" b="1" dirty="0" err="1">
                <a:solidFill>
                  <a:prstClr val="black"/>
                </a:solidFill>
              </a:rPr>
              <a:t>có</a:t>
            </a:r>
            <a:r>
              <a:rPr lang="en-US" sz="2400" b="1" dirty="0">
                <a:solidFill>
                  <a:prstClr val="black"/>
                </a:solidFill>
              </a:rPr>
              <a:t> </a:t>
            </a:r>
            <a:r>
              <a:rPr lang="en-US" sz="2400" b="1" dirty="0" err="1">
                <a:solidFill>
                  <a:prstClr val="black"/>
                </a:solidFill>
              </a:rPr>
              <a:t>thêm</a:t>
            </a:r>
            <a:r>
              <a:rPr lang="en-US" sz="2400" b="1" dirty="0">
                <a:solidFill>
                  <a:prstClr val="black"/>
                </a:solidFill>
              </a:rPr>
              <a:t> </a:t>
            </a:r>
            <a:r>
              <a:rPr lang="en-US" sz="2400" b="1" dirty="0" err="1">
                <a:solidFill>
                  <a:prstClr val="black"/>
                </a:solidFill>
              </a:rPr>
              <a:t>một</a:t>
            </a:r>
            <a:r>
              <a:rPr lang="en-US" sz="2400" b="1" dirty="0">
                <a:solidFill>
                  <a:prstClr val="black"/>
                </a:solidFill>
              </a:rPr>
              <a:t> </a:t>
            </a:r>
            <a:r>
              <a:rPr lang="en-US" sz="2400" b="1" dirty="0" err="1">
                <a:solidFill>
                  <a:prstClr val="black"/>
                </a:solidFill>
              </a:rPr>
              <a:t>bông</a:t>
            </a:r>
            <a:r>
              <a:rPr lang="en-US" sz="2400" b="1" dirty="0">
                <a:solidFill>
                  <a:prstClr val="black"/>
                </a:solidFill>
              </a:rPr>
              <a:t> </a:t>
            </a:r>
            <a:r>
              <a:rPr lang="en-US" sz="2400" b="1" dirty="0" err="1">
                <a:solidFill>
                  <a:prstClr val="black"/>
                </a:solidFill>
              </a:rPr>
              <a:t>hoa</a:t>
            </a:r>
            <a:r>
              <a:rPr lang="en-US" sz="2400" b="1" dirty="0">
                <a:solidFill>
                  <a:prstClr val="black"/>
                </a:solidFill>
              </a:rPr>
              <a:t>. </a:t>
            </a:r>
            <a:r>
              <a:rPr lang="en-US" sz="2400" b="1" dirty="0" err="1">
                <a:solidFill>
                  <a:prstClr val="black"/>
                </a:solidFill>
              </a:rPr>
              <a:t>Vào</a:t>
            </a:r>
            <a:r>
              <a:rPr lang="en-US" sz="2400" b="1" dirty="0">
                <a:solidFill>
                  <a:prstClr val="black"/>
                </a:solidFill>
              </a:rPr>
              <a:t> </a:t>
            </a:r>
            <a:r>
              <a:rPr lang="en-US" sz="2400" b="1" dirty="0" err="1">
                <a:solidFill>
                  <a:prstClr val="black"/>
                </a:solidFill>
              </a:rPr>
              <a:t>thứ</a:t>
            </a:r>
            <a:r>
              <a:rPr lang="en-US" sz="2400" b="1" dirty="0">
                <a:solidFill>
                  <a:prstClr val="black"/>
                </a:solidFill>
              </a:rPr>
              <a:t> </a:t>
            </a:r>
            <a:r>
              <a:rPr lang="en-US" sz="2400" b="1" dirty="0" err="1">
                <a:solidFill>
                  <a:prstClr val="black"/>
                </a:solidFill>
              </a:rPr>
              <a:t>Bảy</a:t>
            </a:r>
            <a:r>
              <a:rPr lang="en-US" sz="2400" b="1" dirty="0">
                <a:solidFill>
                  <a:prstClr val="black"/>
                </a:solidFill>
              </a:rPr>
              <a:t> </a:t>
            </a:r>
            <a:r>
              <a:rPr lang="en-US" sz="2400" b="1" dirty="0" err="1">
                <a:solidFill>
                  <a:prstClr val="black"/>
                </a:solidFill>
              </a:rPr>
              <a:t>đầu</a:t>
            </a:r>
            <a:r>
              <a:rPr lang="en-US" sz="2400" b="1" dirty="0">
                <a:solidFill>
                  <a:prstClr val="black"/>
                </a:solidFill>
              </a:rPr>
              <a:t> </a:t>
            </a:r>
            <a:r>
              <a:rPr lang="en-US" sz="2400" b="1" dirty="0" err="1">
                <a:solidFill>
                  <a:prstClr val="black"/>
                </a:solidFill>
              </a:rPr>
              <a:t>tiên</a:t>
            </a:r>
            <a:r>
              <a:rPr lang="en-US" sz="2400" b="1" dirty="0">
                <a:solidFill>
                  <a:prstClr val="black"/>
                </a:solidFill>
              </a:rPr>
              <a:t> </a:t>
            </a:r>
            <a:r>
              <a:rPr lang="en-US" sz="2400" b="1" dirty="0" err="1">
                <a:solidFill>
                  <a:prstClr val="black"/>
                </a:solidFill>
              </a:rPr>
              <a:t>của</a:t>
            </a:r>
            <a:r>
              <a:rPr lang="en-US" sz="2400" b="1" dirty="0">
                <a:solidFill>
                  <a:prstClr val="black"/>
                </a:solidFill>
              </a:rPr>
              <a:t> </a:t>
            </a:r>
            <a:r>
              <a:rPr lang="en-US" sz="2400" b="1" dirty="0" err="1">
                <a:solidFill>
                  <a:prstClr val="black"/>
                </a:solidFill>
              </a:rPr>
              <a:t>tháng</a:t>
            </a:r>
            <a:r>
              <a:rPr lang="en-US" sz="2400" b="1" dirty="0">
                <a:solidFill>
                  <a:prstClr val="black"/>
                </a:solidFill>
              </a:rPr>
              <a:t> 4, </a:t>
            </a:r>
            <a:r>
              <a:rPr lang="en-US" sz="2400" b="1" dirty="0" err="1">
                <a:solidFill>
                  <a:prstClr val="black"/>
                </a:solidFill>
              </a:rPr>
              <a:t>trên</a:t>
            </a:r>
            <a:r>
              <a:rPr lang="en-US" sz="2400" b="1" dirty="0">
                <a:solidFill>
                  <a:prstClr val="black"/>
                </a:solidFill>
              </a:rPr>
              <a:t> </a:t>
            </a:r>
            <a:r>
              <a:rPr lang="en-US" sz="2400" b="1" dirty="0" err="1">
                <a:solidFill>
                  <a:prstClr val="black"/>
                </a:solidFill>
              </a:rPr>
              <a:t>cây</a:t>
            </a:r>
            <a:r>
              <a:rPr lang="en-US" sz="2400" b="1" dirty="0">
                <a:solidFill>
                  <a:prstClr val="black"/>
                </a:solidFill>
              </a:rPr>
              <a:t> </a:t>
            </a:r>
            <a:r>
              <a:rPr lang="en-US" sz="2400" b="1" dirty="0" err="1">
                <a:solidFill>
                  <a:prstClr val="black"/>
                </a:solidFill>
              </a:rPr>
              <a:t>có</a:t>
            </a:r>
            <a:r>
              <a:rPr lang="en-US" sz="2400" b="1" dirty="0">
                <a:solidFill>
                  <a:prstClr val="black"/>
                </a:solidFill>
              </a:rPr>
              <a:t> </a:t>
            </a:r>
            <a:r>
              <a:rPr lang="en-US" sz="2400" b="1" dirty="0" err="1">
                <a:solidFill>
                  <a:prstClr val="black"/>
                </a:solidFill>
              </a:rPr>
              <a:t>bốn</a:t>
            </a:r>
            <a:r>
              <a:rPr lang="en-US" sz="2400" b="1" dirty="0">
                <a:solidFill>
                  <a:prstClr val="black"/>
                </a:solidFill>
              </a:rPr>
              <a:t> </a:t>
            </a:r>
            <a:r>
              <a:rPr lang="en-US" sz="2400" b="1" dirty="0" err="1">
                <a:solidFill>
                  <a:prstClr val="black"/>
                </a:solidFill>
              </a:rPr>
              <a:t>bông</a:t>
            </a:r>
            <a:r>
              <a:rPr lang="en-US" sz="2400" b="1" dirty="0">
                <a:solidFill>
                  <a:prstClr val="black"/>
                </a:solidFill>
              </a:rPr>
              <a:t> </a:t>
            </a:r>
            <a:r>
              <a:rPr lang="en-US" sz="2400" b="1" dirty="0" err="1">
                <a:solidFill>
                  <a:prstClr val="black"/>
                </a:solidFill>
              </a:rPr>
              <a:t>hoa</a:t>
            </a:r>
            <a:r>
              <a:rPr lang="en-US" sz="2400" b="1" dirty="0">
                <a:solidFill>
                  <a:prstClr val="black"/>
                </a:solidFill>
              </a:rPr>
              <a:t>. </a:t>
            </a:r>
            <a:r>
              <a:rPr lang="en-US" sz="2400" b="1" dirty="0" err="1">
                <a:solidFill>
                  <a:prstClr val="black"/>
                </a:solidFill>
              </a:rPr>
              <a:t>Hỏi</a:t>
            </a:r>
            <a:r>
              <a:rPr lang="en-US" sz="2400" b="1" dirty="0">
                <a:solidFill>
                  <a:prstClr val="black"/>
                </a:solidFill>
              </a:rPr>
              <a:t> </a:t>
            </a:r>
            <a:r>
              <a:rPr lang="en-US" sz="2400" b="1" dirty="0" err="1">
                <a:solidFill>
                  <a:prstClr val="black"/>
                </a:solidFill>
              </a:rPr>
              <a:t>cây</a:t>
            </a:r>
            <a:r>
              <a:rPr lang="en-US" sz="2400" b="1" dirty="0">
                <a:solidFill>
                  <a:prstClr val="black"/>
                </a:solidFill>
              </a:rPr>
              <a:t> </a:t>
            </a:r>
            <a:r>
              <a:rPr lang="en-US" sz="2400" b="1" dirty="0" err="1">
                <a:solidFill>
                  <a:prstClr val="black"/>
                </a:solidFill>
              </a:rPr>
              <a:t>bắt</a:t>
            </a:r>
            <a:r>
              <a:rPr lang="en-US" sz="2400" b="1" dirty="0">
                <a:solidFill>
                  <a:prstClr val="black"/>
                </a:solidFill>
              </a:rPr>
              <a:t> </a:t>
            </a:r>
            <a:r>
              <a:rPr lang="en-US" sz="2400" b="1" dirty="0" err="1">
                <a:solidFill>
                  <a:prstClr val="black"/>
                </a:solidFill>
              </a:rPr>
              <a:t>đầu</a:t>
            </a:r>
            <a:r>
              <a:rPr lang="en-US" sz="2400" b="1" dirty="0">
                <a:solidFill>
                  <a:prstClr val="black"/>
                </a:solidFill>
              </a:rPr>
              <a:t> </a:t>
            </a:r>
            <a:r>
              <a:rPr lang="en-US" sz="2400" b="1" dirty="0" err="1">
                <a:solidFill>
                  <a:prstClr val="black"/>
                </a:solidFill>
              </a:rPr>
              <a:t>ra</a:t>
            </a:r>
            <a:r>
              <a:rPr lang="en-US" sz="2400" b="1" dirty="0">
                <a:solidFill>
                  <a:prstClr val="black"/>
                </a:solidFill>
              </a:rPr>
              <a:t> </a:t>
            </a:r>
            <a:r>
              <a:rPr lang="en-US" sz="2400" b="1" dirty="0" err="1">
                <a:solidFill>
                  <a:prstClr val="black"/>
                </a:solidFill>
              </a:rPr>
              <a:t>hoa</a:t>
            </a:r>
            <a:r>
              <a:rPr lang="en-US" sz="2400" b="1" dirty="0">
                <a:solidFill>
                  <a:prstClr val="black"/>
                </a:solidFill>
              </a:rPr>
              <a:t> </a:t>
            </a:r>
            <a:r>
              <a:rPr lang="en-US" sz="2400" b="1" dirty="0" err="1">
                <a:solidFill>
                  <a:prstClr val="black"/>
                </a:solidFill>
              </a:rPr>
              <a:t>vào</a:t>
            </a:r>
            <a:r>
              <a:rPr lang="en-US" sz="2400" b="1" dirty="0">
                <a:solidFill>
                  <a:prstClr val="black"/>
                </a:solidFill>
              </a:rPr>
              <a:t> </a:t>
            </a:r>
            <a:r>
              <a:rPr lang="en-US" sz="2400" b="1" dirty="0" err="1">
                <a:solidFill>
                  <a:prstClr val="black"/>
                </a:solidFill>
              </a:rPr>
              <a:t>ngày</a:t>
            </a:r>
            <a:r>
              <a:rPr lang="en-US" sz="2400" b="1" dirty="0">
                <a:solidFill>
                  <a:prstClr val="black"/>
                </a:solidFill>
              </a:rPr>
              <a:t> </a:t>
            </a:r>
            <a:r>
              <a:rPr lang="en-US" sz="2400" b="1" dirty="0" err="1">
                <a:solidFill>
                  <a:prstClr val="black"/>
                </a:solidFill>
              </a:rPr>
              <a:t>nào</a:t>
            </a:r>
            <a:r>
              <a:rPr lang="en-US" sz="2400" b="1" dirty="0">
                <a:solidFill>
                  <a:prstClr val="black"/>
                </a:solidFill>
              </a:rPr>
              <a:t>?</a:t>
            </a:r>
          </a:p>
        </p:txBody>
      </p:sp>
      <p:sp>
        <p:nvSpPr>
          <p:cNvPr id="7" name="Oval 6">
            <a:extLst>
              <a:ext uri="{FF2B5EF4-FFF2-40B4-BE49-F238E27FC236}">
                <a16:creationId xmlns:a16="http://schemas.microsoft.com/office/drawing/2014/main" xmlns="" id="{D6B61E72-579F-8A80-42D2-1785F8A7195A}"/>
              </a:ext>
            </a:extLst>
          </p:cNvPr>
          <p:cNvSpPr/>
          <p:nvPr/>
        </p:nvSpPr>
        <p:spPr>
          <a:xfrm>
            <a:off x="8284464" y="3721608"/>
            <a:ext cx="370332" cy="3749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a:extLst>
              <a:ext uri="{FF2B5EF4-FFF2-40B4-BE49-F238E27FC236}">
                <a16:creationId xmlns:a16="http://schemas.microsoft.com/office/drawing/2014/main" xmlns="" id="{05CCBAD7-B953-9339-7E79-0BA2ED55CFE6}"/>
              </a:ext>
            </a:extLst>
          </p:cNvPr>
          <p:cNvCxnSpPr>
            <a:cxnSpLocks/>
          </p:cNvCxnSpPr>
          <p:nvPr/>
        </p:nvCxnSpPr>
        <p:spPr>
          <a:xfrm>
            <a:off x="404622" y="2286000"/>
            <a:ext cx="41216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3FC48514-55F4-B381-C11F-FC60D0A24B38}"/>
              </a:ext>
            </a:extLst>
          </p:cNvPr>
          <p:cNvSpPr txBox="1"/>
          <p:nvPr/>
        </p:nvSpPr>
        <p:spPr>
          <a:xfrm>
            <a:off x="390906" y="2404885"/>
            <a:ext cx="5006340" cy="954107"/>
          </a:xfrm>
          <a:prstGeom prst="rect">
            <a:avLst/>
          </a:prstGeom>
          <a:noFill/>
        </p:spPr>
        <p:txBody>
          <a:bodyPr wrap="square" rtlCol="0">
            <a:spAutoFit/>
          </a:bodyPr>
          <a:lstStyle/>
          <a:p>
            <a:r>
              <a:rPr lang="en-US" sz="2800" b="1" i="1" dirty="0" err="1">
                <a:solidFill>
                  <a:srgbClr val="FF0000"/>
                </a:solidFill>
              </a:rPr>
              <a:t>Ngày</a:t>
            </a:r>
            <a:r>
              <a:rPr lang="en-US" sz="2800" b="1" i="1" dirty="0">
                <a:solidFill>
                  <a:srgbClr val="FF0000"/>
                </a:solidFill>
              </a:rPr>
              <a:t> </a:t>
            </a:r>
            <a:r>
              <a:rPr lang="en-US" sz="2800" b="1" i="1" dirty="0" err="1">
                <a:solidFill>
                  <a:srgbClr val="FF0000"/>
                </a:solidFill>
              </a:rPr>
              <a:t>Sách</a:t>
            </a:r>
            <a:r>
              <a:rPr lang="en-US" sz="2800" b="1" i="1" dirty="0">
                <a:solidFill>
                  <a:srgbClr val="FF0000"/>
                </a:solidFill>
              </a:rPr>
              <a:t> </a:t>
            </a:r>
            <a:r>
              <a:rPr lang="en-US" sz="2800" b="1" i="1" dirty="0" err="1">
                <a:solidFill>
                  <a:srgbClr val="FF0000"/>
                </a:solidFill>
              </a:rPr>
              <a:t>Việt</a:t>
            </a:r>
            <a:r>
              <a:rPr lang="en-US" sz="2800" b="1" i="1" dirty="0">
                <a:solidFill>
                  <a:srgbClr val="FF0000"/>
                </a:solidFill>
              </a:rPr>
              <a:t> Nam 21 </a:t>
            </a:r>
            <a:r>
              <a:rPr lang="en-US" sz="2800" b="1" i="1" dirty="0" err="1">
                <a:solidFill>
                  <a:srgbClr val="FF0000"/>
                </a:solidFill>
              </a:rPr>
              <a:t>tháng</a:t>
            </a:r>
            <a:r>
              <a:rPr lang="en-US" sz="2800" b="1" i="1" dirty="0">
                <a:solidFill>
                  <a:srgbClr val="FF0000"/>
                </a:solidFill>
              </a:rPr>
              <a:t> 4 </a:t>
            </a:r>
            <a:r>
              <a:rPr lang="en-US" sz="2800" b="1" i="1" dirty="0" err="1">
                <a:solidFill>
                  <a:srgbClr val="FF0000"/>
                </a:solidFill>
              </a:rPr>
              <a:t>là</a:t>
            </a:r>
            <a:r>
              <a:rPr lang="en-US" sz="2800" b="1" i="1" dirty="0">
                <a:solidFill>
                  <a:srgbClr val="FF0000"/>
                </a:solidFill>
              </a:rPr>
              <a:t> </a:t>
            </a:r>
            <a:r>
              <a:rPr lang="en-US" sz="2800" b="1" i="1" dirty="0" err="1">
                <a:solidFill>
                  <a:srgbClr val="FF0000"/>
                </a:solidFill>
              </a:rPr>
              <a:t>chủ</a:t>
            </a:r>
            <a:r>
              <a:rPr lang="en-US" sz="2800" b="1" i="1" dirty="0">
                <a:solidFill>
                  <a:srgbClr val="FF0000"/>
                </a:solidFill>
              </a:rPr>
              <a:t> </a:t>
            </a:r>
            <a:r>
              <a:rPr lang="en-US" sz="2800" b="1" i="1" dirty="0" err="1">
                <a:solidFill>
                  <a:srgbClr val="FF0000"/>
                </a:solidFill>
              </a:rPr>
              <a:t>nhật</a:t>
            </a:r>
            <a:r>
              <a:rPr lang="en-US" sz="2800" b="1" i="1" dirty="0">
                <a:solidFill>
                  <a:srgbClr val="FF0000"/>
                </a:solidFill>
              </a:rPr>
              <a:t>.</a:t>
            </a:r>
          </a:p>
        </p:txBody>
      </p:sp>
      <p:cxnSp>
        <p:nvCxnSpPr>
          <p:cNvPr id="19" name="Straight Connector 18">
            <a:extLst>
              <a:ext uri="{FF2B5EF4-FFF2-40B4-BE49-F238E27FC236}">
                <a16:creationId xmlns:a16="http://schemas.microsoft.com/office/drawing/2014/main" xmlns="" id="{07BA2C6D-B95F-4DD3-CD0F-189C0E360128}"/>
              </a:ext>
            </a:extLst>
          </p:cNvPr>
          <p:cNvCxnSpPr>
            <a:cxnSpLocks/>
          </p:cNvCxnSpPr>
          <p:nvPr/>
        </p:nvCxnSpPr>
        <p:spPr>
          <a:xfrm>
            <a:off x="445770" y="3355848"/>
            <a:ext cx="843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4BF202FA-30CF-3C26-0470-17EBCED2704D}"/>
              </a:ext>
            </a:extLst>
          </p:cNvPr>
          <p:cNvCxnSpPr>
            <a:cxnSpLocks/>
          </p:cNvCxnSpPr>
          <p:nvPr/>
        </p:nvCxnSpPr>
        <p:spPr>
          <a:xfrm>
            <a:off x="4423410" y="3328416"/>
            <a:ext cx="12138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EF5BA6E2-C699-891D-4109-52F6660BC7BD}"/>
              </a:ext>
            </a:extLst>
          </p:cNvPr>
          <p:cNvCxnSpPr>
            <a:cxnSpLocks/>
          </p:cNvCxnSpPr>
          <p:nvPr/>
        </p:nvCxnSpPr>
        <p:spPr>
          <a:xfrm>
            <a:off x="192024" y="3712464"/>
            <a:ext cx="8983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0C8CF41D-10DF-321E-D833-289775566563}"/>
              </a:ext>
            </a:extLst>
          </p:cNvPr>
          <p:cNvCxnSpPr>
            <a:cxnSpLocks/>
          </p:cNvCxnSpPr>
          <p:nvPr/>
        </p:nvCxnSpPr>
        <p:spPr>
          <a:xfrm>
            <a:off x="1604772" y="3694176"/>
            <a:ext cx="16116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EDB6D7ED-4C13-AC71-2E5E-BC994758CFEF}"/>
              </a:ext>
            </a:extLst>
          </p:cNvPr>
          <p:cNvCxnSpPr>
            <a:cxnSpLocks/>
          </p:cNvCxnSpPr>
          <p:nvPr/>
        </p:nvCxnSpPr>
        <p:spPr>
          <a:xfrm>
            <a:off x="205740" y="4096512"/>
            <a:ext cx="12893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33CE6B97-9469-2690-BC83-E54EC7B9BFD9}"/>
              </a:ext>
            </a:extLst>
          </p:cNvPr>
          <p:cNvCxnSpPr>
            <a:cxnSpLocks/>
          </p:cNvCxnSpPr>
          <p:nvPr/>
        </p:nvCxnSpPr>
        <p:spPr>
          <a:xfrm>
            <a:off x="1981962" y="4069080"/>
            <a:ext cx="3017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xmlns="" id="{CB356E44-E10F-8A4E-91AA-C2995DA3D06F}"/>
              </a:ext>
            </a:extLst>
          </p:cNvPr>
          <p:cNvSpPr/>
          <p:nvPr/>
        </p:nvSpPr>
        <p:spPr>
          <a:xfrm>
            <a:off x="7948422" y="3200400"/>
            <a:ext cx="288036" cy="2651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7" name="Group 66">
            <a:extLst>
              <a:ext uri="{FF2B5EF4-FFF2-40B4-BE49-F238E27FC236}">
                <a16:creationId xmlns:a16="http://schemas.microsoft.com/office/drawing/2014/main" xmlns="" id="{4F6803A6-DE87-212E-7F34-810FE0E4537B}"/>
              </a:ext>
            </a:extLst>
          </p:cNvPr>
          <p:cNvGrpSpPr/>
          <p:nvPr/>
        </p:nvGrpSpPr>
        <p:grpSpPr>
          <a:xfrm>
            <a:off x="8260463" y="3072390"/>
            <a:ext cx="1018413" cy="719483"/>
            <a:chOff x="11050524" y="3081528"/>
            <a:chExt cx="1357884" cy="719483"/>
          </a:xfrm>
        </p:grpSpPr>
        <p:sp>
          <p:nvSpPr>
            <p:cNvPr id="65" name="Arrow: Down 64">
              <a:extLst>
                <a:ext uri="{FF2B5EF4-FFF2-40B4-BE49-F238E27FC236}">
                  <a16:creationId xmlns:a16="http://schemas.microsoft.com/office/drawing/2014/main" xmlns="" id="{0F77BE7B-F938-B2D2-C4FD-397A313975A1}"/>
                </a:ext>
              </a:extLst>
            </p:cNvPr>
            <p:cNvSpPr/>
            <p:nvPr/>
          </p:nvSpPr>
          <p:spPr>
            <a:xfrm rot="5400000">
              <a:off x="11385804" y="2746248"/>
              <a:ext cx="470916" cy="114147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6" name="TextBox 65">
              <a:extLst>
                <a:ext uri="{FF2B5EF4-FFF2-40B4-BE49-F238E27FC236}">
                  <a16:creationId xmlns:a16="http://schemas.microsoft.com/office/drawing/2014/main" xmlns="" id="{D51C6607-A41B-104A-9496-113E4CCCDD85}"/>
                </a:ext>
              </a:extLst>
            </p:cNvPr>
            <p:cNvSpPr txBox="1"/>
            <p:nvPr/>
          </p:nvSpPr>
          <p:spPr>
            <a:xfrm>
              <a:off x="11073384" y="3154680"/>
              <a:ext cx="1335024" cy="646331"/>
            </a:xfrm>
            <a:prstGeom prst="rect">
              <a:avLst/>
            </a:prstGeom>
            <a:noFill/>
          </p:spPr>
          <p:txBody>
            <a:bodyPr wrap="square" rtlCol="0">
              <a:spAutoFit/>
            </a:bodyPr>
            <a:lstStyle/>
            <a:p>
              <a:r>
                <a:rPr lang="en-US" dirty="0">
                  <a:solidFill>
                    <a:prstClr val="black"/>
                  </a:solidFill>
                </a:rPr>
                <a:t>T7 </a:t>
              </a:r>
              <a:r>
                <a:rPr lang="en-US" dirty="0" err="1">
                  <a:solidFill>
                    <a:prstClr val="black"/>
                  </a:solidFill>
                </a:rPr>
                <a:t>đầu</a:t>
              </a:r>
              <a:r>
                <a:rPr lang="en-US" dirty="0">
                  <a:solidFill>
                    <a:prstClr val="black"/>
                  </a:solidFill>
                </a:rPr>
                <a:t> </a:t>
              </a:r>
              <a:r>
                <a:rPr lang="en-US" dirty="0" err="1">
                  <a:solidFill>
                    <a:prstClr val="black"/>
                  </a:solidFill>
                </a:rPr>
                <a:t>tiên</a:t>
              </a:r>
              <a:endParaRPr lang="en-US" dirty="0">
                <a:solidFill>
                  <a:prstClr val="black"/>
                </a:solidFill>
              </a:endParaRPr>
            </a:p>
          </p:txBody>
        </p:sp>
      </p:grpSp>
      <p:sp>
        <p:nvSpPr>
          <p:cNvPr id="68" name="TextBox 67">
            <a:extLst>
              <a:ext uri="{FF2B5EF4-FFF2-40B4-BE49-F238E27FC236}">
                <a16:creationId xmlns:a16="http://schemas.microsoft.com/office/drawing/2014/main" xmlns="" id="{BFA2408B-A893-621F-8531-2FA5BBC9EA46}"/>
              </a:ext>
            </a:extLst>
          </p:cNvPr>
          <p:cNvSpPr txBox="1"/>
          <p:nvPr/>
        </p:nvSpPr>
        <p:spPr>
          <a:xfrm>
            <a:off x="192024" y="4261131"/>
            <a:ext cx="5417820" cy="954107"/>
          </a:xfrm>
          <a:prstGeom prst="rect">
            <a:avLst/>
          </a:prstGeom>
          <a:noFill/>
        </p:spPr>
        <p:txBody>
          <a:bodyPr wrap="square" rtlCol="0">
            <a:spAutoFit/>
          </a:bodyPr>
          <a:lstStyle/>
          <a:p>
            <a:r>
              <a:rPr lang="en-US" sz="2800" b="1" i="1" dirty="0" err="1">
                <a:solidFill>
                  <a:srgbClr val="FF0000"/>
                </a:solidFill>
              </a:rPr>
              <a:t>Cây</a:t>
            </a:r>
            <a:r>
              <a:rPr lang="en-US" sz="2800" b="1" i="1" dirty="0">
                <a:solidFill>
                  <a:srgbClr val="FF0000"/>
                </a:solidFill>
              </a:rPr>
              <a:t> </a:t>
            </a:r>
            <a:r>
              <a:rPr lang="en-US" sz="2800" b="1" i="1" dirty="0" err="1">
                <a:solidFill>
                  <a:srgbClr val="FF0000"/>
                </a:solidFill>
              </a:rPr>
              <a:t>bắt</a:t>
            </a:r>
            <a:r>
              <a:rPr lang="en-US" sz="2800" b="1" i="1" dirty="0">
                <a:solidFill>
                  <a:srgbClr val="FF0000"/>
                </a:solidFill>
              </a:rPr>
              <a:t> </a:t>
            </a:r>
            <a:r>
              <a:rPr lang="en-US" sz="2800" b="1" i="1" dirty="0" err="1">
                <a:solidFill>
                  <a:srgbClr val="FF0000"/>
                </a:solidFill>
              </a:rPr>
              <a:t>đầu</a:t>
            </a:r>
            <a:r>
              <a:rPr lang="en-US" sz="2800" b="1" i="1" dirty="0">
                <a:solidFill>
                  <a:srgbClr val="FF0000"/>
                </a:solidFill>
              </a:rPr>
              <a:t> </a:t>
            </a:r>
            <a:r>
              <a:rPr lang="en-US" sz="2800" b="1" i="1" dirty="0" err="1">
                <a:solidFill>
                  <a:srgbClr val="FF0000"/>
                </a:solidFill>
              </a:rPr>
              <a:t>ra</a:t>
            </a:r>
            <a:r>
              <a:rPr lang="en-US" sz="2800" b="1" i="1" dirty="0">
                <a:solidFill>
                  <a:srgbClr val="FF0000"/>
                </a:solidFill>
              </a:rPr>
              <a:t> </a:t>
            </a:r>
            <a:r>
              <a:rPr lang="en-US" sz="2800" b="1" i="1" dirty="0" err="1">
                <a:solidFill>
                  <a:srgbClr val="FF0000"/>
                </a:solidFill>
              </a:rPr>
              <a:t>hoa</a:t>
            </a:r>
            <a:r>
              <a:rPr lang="en-US" sz="2800" b="1" i="1" dirty="0">
                <a:solidFill>
                  <a:srgbClr val="FF0000"/>
                </a:solidFill>
              </a:rPr>
              <a:t> </a:t>
            </a:r>
            <a:r>
              <a:rPr lang="en-US" sz="2800" b="1" i="1" dirty="0" err="1">
                <a:solidFill>
                  <a:srgbClr val="FF0000"/>
                </a:solidFill>
              </a:rPr>
              <a:t>vào</a:t>
            </a:r>
            <a:r>
              <a:rPr lang="en-US" sz="2800" b="1" i="1" dirty="0">
                <a:solidFill>
                  <a:srgbClr val="FF0000"/>
                </a:solidFill>
              </a:rPr>
              <a:t> </a:t>
            </a:r>
            <a:r>
              <a:rPr lang="en-US" sz="2800" b="1" i="1" dirty="0" err="1">
                <a:solidFill>
                  <a:srgbClr val="FF0000"/>
                </a:solidFill>
              </a:rPr>
              <a:t>thứ</a:t>
            </a:r>
            <a:r>
              <a:rPr lang="en-US" sz="2800" b="1" i="1" dirty="0">
                <a:solidFill>
                  <a:srgbClr val="FF0000"/>
                </a:solidFill>
              </a:rPr>
              <a:t> </a:t>
            </a:r>
            <a:r>
              <a:rPr lang="en-US" sz="2800" b="1" i="1">
                <a:solidFill>
                  <a:srgbClr val="FF0000"/>
                </a:solidFill>
              </a:rPr>
              <a:t>tư </a:t>
            </a:r>
            <a:r>
              <a:rPr lang="en-US" sz="2800" b="1" i="1" dirty="0" err="1">
                <a:solidFill>
                  <a:srgbClr val="FF0000"/>
                </a:solidFill>
              </a:rPr>
              <a:t>ngày</a:t>
            </a:r>
            <a:r>
              <a:rPr lang="en-US" sz="2800" b="1" i="1" dirty="0">
                <a:solidFill>
                  <a:srgbClr val="FF0000"/>
                </a:solidFill>
              </a:rPr>
              <a:t> </a:t>
            </a:r>
            <a:r>
              <a:rPr lang="en-US" sz="2800" b="1" i="1" dirty="0" err="1">
                <a:solidFill>
                  <a:srgbClr val="FF0000"/>
                </a:solidFill>
              </a:rPr>
              <a:t>mùng</a:t>
            </a:r>
            <a:r>
              <a:rPr lang="en-US" sz="2800" b="1" i="1" dirty="0">
                <a:solidFill>
                  <a:srgbClr val="FF0000"/>
                </a:solidFill>
              </a:rPr>
              <a:t> 3 </a:t>
            </a:r>
            <a:r>
              <a:rPr lang="en-US" sz="2800" b="1" i="1" dirty="0" err="1">
                <a:solidFill>
                  <a:srgbClr val="FF0000"/>
                </a:solidFill>
              </a:rPr>
              <a:t>tháng</a:t>
            </a:r>
            <a:r>
              <a:rPr lang="en-US" sz="2800" b="1" i="1" dirty="0">
                <a:solidFill>
                  <a:srgbClr val="FF0000"/>
                </a:solidFill>
              </a:rPr>
              <a:t> 4 </a:t>
            </a:r>
          </a:p>
        </p:txBody>
      </p:sp>
      <p:cxnSp>
        <p:nvCxnSpPr>
          <p:cNvPr id="69" name="Straight Connector 68">
            <a:extLst>
              <a:ext uri="{FF2B5EF4-FFF2-40B4-BE49-F238E27FC236}">
                <a16:creationId xmlns:a16="http://schemas.microsoft.com/office/drawing/2014/main" xmlns="" id="{0ECCDBD0-B05E-D11E-351E-EF9AB81EC4BB}"/>
              </a:ext>
            </a:extLst>
          </p:cNvPr>
          <p:cNvCxnSpPr>
            <a:cxnSpLocks/>
          </p:cNvCxnSpPr>
          <p:nvPr/>
        </p:nvCxnSpPr>
        <p:spPr>
          <a:xfrm>
            <a:off x="1399032" y="3319272"/>
            <a:ext cx="14264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xmlns="" id="{9700A064-E657-6352-B258-C279A1918ED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2123552" y="3607114"/>
            <a:ext cx="1457325" cy="1943100"/>
          </a:xfrm>
          <a:prstGeom prst="rect">
            <a:avLst/>
          </a:prstGeom>
        </p:spPr>
      </p:pic>
    </p:spTree>
    <p:extLst>
      <p:ext uri="{BB962C8B-B14F-4D97-AF65-F5344CB8AC3E}">
        <p14:creationId xmlns:p14="http://schemas.microsoft.com/office/powerpoint/2010/main" val="2628412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wipe(down)">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wipe(down)">
                                      <p:cBhvr>
                                        <p:cTn id="37" dur="500"/>
                                        <p:tgtEl>
                                          <p:spTgt spid="6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down)">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down)">
                                      <p:cBhvr>
                                        <p:cTn id="52" dur="5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wipe(down)">
                                      <p:cBhvr>
                                        <p:cTn id="57" dur="500"/>
                                        <p:tgtEl>
                                          <p:spTgt spid="6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down)">
                                      <p:cBhvr>
                                        <p:cTn id="62" dur="500"/>
                                        <p:tgtEl>
                                          <p:spTgt spid="6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down)">
                                      <p:cBhvr>
                                        <p:cTn id="67" dur="500"/>
                                        <p:tgtEl>
                                          <p:spTgt spid="64"/>
                                        </p:tgtEl>
                                      </p:cBhvr>
                                    </p:animEffect>
                                  </p:childTnLst>
                                </p:cTn>
                              </p:par>
                              <p:par>
                                <p:cTn id="68" presetID="22" presetClass="entr" presetSubtype="4" fill="hold"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wipe(down)">
                                      <p:cBhvr>
                                        <p:cTn id="70" dur="500"/>
                                        <p:tgtEl>
                                          <p:spTgt spid="6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68">
                                            <p:txEl>
                                              <p:pRg st="0" end="0"/>
                                            </p:txEl>
                                          </p:spTgt>
                                        </p:tgtEl>
                                        <p:attrNameLst>
                                          <p:attrName>style.visibility</p:attrName>
                                        </p:attrNameLst>
                                      </p:cBhvr>
                                      <p:to>
                                        <p:strVal val="visible"/>
                                      </p:to>
                                    </p:set>
                                    <p:animEffect transition="in" filter="wipe(down)">
                                      <p:cBhvr>
                                        <p:cTn id="75" dur="500"/>
                                        <p:tgtEl>
                                          <p:spTgt spid="68">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nodeType="clickEffect">
                                  <p:stCondLst>
                                    <p:cond delay="0"/>
                                  </p:stCondLst>
                                  <p:childTnLst>
                                    <p:animMotion origin="layout" path="M 4.16667E-6 -2.59259E-6 L 0.37539 0.14584 " pathEditMode="relative" rAng="0" ptsTypes="AA">
                                      <p:cBhvr>
                                        <p:cTn id="79" dur="2000" fill="hold"/>
                                        <p:tgtEl>
                                          <p:spTgt spid="71"/>
                                        </p:tgtEl>
                                        <p:attrNameLst>
                                          <p:attrName>ppt_x</p:attrName>
                                          <p:attrName>ppt_y</p:attrName>
                                        </p:attrNameLst>
                                      </p:cBhvr>
                                      <p:rCtr x="18763" y="7292"/>
                                    </p:animMotion>
                                  </p:childTnLst>
                                  <p:subTnLst>
                                    <p:audio>
                                      <p:cMediaNode>
                                        <p:cTn display="0" masterRel="sameClick">
                                          <p:stCondLst>
                                            <p:cond evt="begin" delay="0">
                                              <p:tn val="7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4B4B36BE-BBAE-4234-B355-84B837D1D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Rounded Corners 2">
            <a:extLst>
              <a:ext uri="{FF2B5EF4-FFF2-40B4-BE49-F238E27FC236}">
                <a16:creationId xmlns:a16="http://schemas.microsoft.com/office/drawing/2014/main" xmlns="" id="{646C9742-5CAD-4069-AD96-2942BD53C7CB}"/>
              </a:ext>
            </a:extLst>
          </p:cNvPr>
          <p:cNvSpPr/>
          <p:nvPr/>
        </p:nvSpPr>
        <p:spPr>
          <a:xfrm>
            <a:off x="28359" y="452934"/>
            <a:ext cx="9144000" cy="62130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nvGrpSpPr>
          <p:cNvPr id="11" name="Group 10">
            <a:extLst>
              <a:ext uri="{FF2B5EF4-FFF2-40B4-BE49-F238E27FC236}">
                <a16:creationId xmlns:a16="http://schemas.microsoft.com/office/drawing/2014/main" xmlns="" id="{6CB88B95-8236-49CB-844D-C099D711DFD7}"/>
              </a:ext>
            </a:extLst>
          </p:cNvPr>
          <p:cNvGrpSpPr/>
          <p:nvPr/>
        </p:nvGrpSpPr>
        <p:grpSpPr>
          <a:xfrm>
            <a:off x="493787" y="301633"/>
            <a:ext cx="8065007" cy="1387319"/>
            <a:chOff x="475500" y="770680"/>
            <a:chExt cx="6954982" cy="1463625"/>
          </a:xfrm>
        </p:grpSpPr>
        <p:grpSp>
          <p:nvGrpSpPr>
            <p:cNvPr id="12" name="Group 11">
              <a:extLst>
                <a:ext uri="{FF2B5EF4-FFF2-40B4-BE49-F238E27FC236}">
                  <a16:creationId xmlns:a16="http://schemas.microsoft.com/office/drawing/2014/main" xmlns="" id="{4B162B79-7E4F-480B-90A7-BC420B207F55}"/>
                </a:ext>
              </a:extLst>
            </p:cNvPr>
            <p:cNvGrpSpPr/>
            <p:nvPr/>
          </p:nvGrpSpPr>
          <p:grpSpPr>
            <a:xfrm>
              <a:off x="1383055" y="901918"/>
              <a:ext cx="6047427" cy="1332387"/>
              <a:chOff x="1383055" y="901918"/>
              <a:chExt cx="6047427" cy="1332387"/>
            </a:xfrm>
          </p:grpSpPr>
          <p:pic>
            <p:nvPicPr>
              <p:cNvPr id="21" name="Picture 20">
                <a:extLst>
                  <a:ext uri="{FF2B5EF4-FFF2-40B4-BE49-F238E27FC236}">
                    <a16:creationId xmlns:a16="http://schemas.microsoft.com/office/drawing/2014/main" xmlns="" id="{FA372136-26C8-4D4A-ABEC-A858F77358BD}"/>
                  </a:ext>
                </a:extLst>
              </p:cNvPr>
              <p:cNvPicPr>
                <a:picLocks noChangeAspect="1"/>
              </p:cNvPicPr>
              <p:nvPr/>
            </p:nvPicPr>
            <p:blipFill>
              <a:blip r:embed="rId4"/>
              <a:stretch>
                <a:fillRect/>
              </a:stretch>
            </p:blipFill>
            <p:spPr>
              <a:xfrm>
                <a:off x="1383055" y="901918"/>
                <a:ext cx="6047427" cy="1007234"/>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xmlns="" id="{9707A78B-1F47-4BE2-865E-ADBFD04A1DE8}"/>
                  </a:ext>
                </a:extLst>
              </p:cNvPr>
              <p:cNvSpPr txBox="1"/>
              <p:nvPr/>
            </p:nvSpPr>
            <p:spPr>
              <a:xfrm>
                <a:off x="1420629" y="1065367"/>
                <a:ext cx="5684578" cy="1168938"/>
              </a:xfrm>
              <a:prstGeom prst="rect">
                <a:avLst/>
              </a:prstGeom>
              <a:noFill/>
            </p:spPr>
            <p:txBody>
              <a:bodyPr wrap="square" lIns="0" tIns="0" rIns="0" bIns="0" rtlCol="0">
                <a:spAutoFit/>
              </a:bodyPr>
              <a:lstStyle/>
              <a:p>
                <a:pPr defTabSz="1218804">
                  <a:defRPr/>
                </a:pPr>
                <a:r>
                  <a:rPr lang="vi-VN" sz="3600" dirty="0">
                    <a:solidFill>
                      <a:srgbClr val="002060"/>
                    </a:solidFill>
                    <a:latin typeface="Calibri" panose="020F0502020204030204" pitchFamily="34" charset="0"/>
                    <a:cs typeface="Calibri" panose="020F0502020204030204" pitchFamily="34" charset="0"/>
                  </a:rPr>
                  <a:t>Mai vừa mua một cái kẹo có giá như dưới đây:</a:t>
                </a:r>
                <a:endParaRPr lang="en-US" sz="3600" b="1" kern="0" dirty="0">
                  <a:solidFill>
                    <a:srgbClr val="002060"/>
                  </a:solidFill>
                  <a:cs typeface="Calibri" panose="020F0502020204030204" pitchFamily="34" charset="0"/>
                </a:endParaRPr>
              </a:p>
            </p:txBody>
          </p:sp>
        </p:grpSp>
        <p:grpSp>
          <p:nvGrpSpPr>
            <p:cNvPr id="16" name="Group 15">
              <a:extLst>
                <a:ext uri="{FF2B5EF4-FFF2-40B4-BE49-F238E27FC236}">
                  <a16:creationId xmlns:a16="http://schemas.microsoft.com/office/drawing/2014/main" xmlns="" id="{172CED92-06CC-469E-A5A3-701FCE1DD391}"/>
                </a:ext>
              </a:extLst>
            </p:cNvPr>
            <p:cNvGrpSpPr/>
            <p:nvPr/>
          </p:nvGrpSpPr>
          <p:grpSpPr>
            <a:xfrm>
              <a:off x="475500" y="770680"/>
              <a:ext cx="905776" cy="1249754"/>
              <a:chOff x="475500" y="770680"/>
              <a:chExt cx="905776" cy="1249754"/>
            </a:xfrm>
          </p:grpSpPr>
          <p:sp>
            <p:nvSpPr>
              <p:cNvPr id="17" name="Isosceles Triangle 16">
                <a:extLst>
                  <a:ext uri="{FF2B5EF4-FFF2-40B4-BE49-F238E27FC236}">
                    <a16:creationId xmlns:a16="http://schemas.microsoft.com/office/drawing/2014/main" xmlns="" id="{7BD5423C-A2FE-4C7A-B93F-007AE8FA897B}"/>
                  </a:ext>
                </a:extLst>
              </p:cNvPr>
              <p:cNvSpPr/>
              <p:nvPr/>
            </p:nvSpPr>
            <p:spPr>
              <a:xfrm>
                <a:off x="475500" y="770680"/>
                <a:ext cx="905776" cy="1215648"/>
              </a:xfrm>
              <a:prstGeom prst="triangle">
                <a:avLst/>
              </a:prstGeom>
              <a:solidFill>
                <a:srgbClr val="4472C4"/>
              </a:solidFill>
              <a:ln w="571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algn="ctr" defTabSz="1218804">
                  <a:defRPr/>
                </a:pPr>
                <a:endParaRPr lang="en-US" kern="0">
                  <a:solidFill>
                    <a:prstClr val="white"/>
                  </a:solidFill>
                </a:endParaRPr>
              </a:p>
            </p:txBody>
          </p:sp>
          <p:sp>
            <p:nvSpPr>
              <p:cNvPr id="20" name="TextBox 19">
                <a:extLst>
                  <a:ext uri="{FF2B5EF4-FFF2-40B4-BE49-F238E27FC236}">
                    <a16:creationId xmlns:a16="http://schemas.microsoft.com/office/drawing/2014/main" xmlns="" id="{52D15333-8A8F-490E-9596-DE32B0081D29}"/>
                  </a:ext>
                </a:extLst>
              </p:cNvPr>
              <p:cNvSpPr txBox="1"/>
              <p:nvPr/>
            </p:nvSpPr>
            <p:spPr>
              <a:xfrm>
                <a:off x="762672" y="1046318"/>
                <a:ext cx="335917" cy="974116"/>
              </a:xfrm>
              <a:prstGeom prst="rect">
                <a:avLst/>
              </a:prstGeom>
              <a:noFill/>
            </p:spPr>
            <p:txBody>
              <a:bodyPr wrap="none" lIns="0" tIns="0" rIns="0" bIns="0" rtlCol="0">
                <a:spAutoFit/>
              </a:bodyPr>
              <a:lstStyle/>
              <a:p>
                <a:pPr algn="ctr" defTabSz="1218804">
                  <a:defRPr/>
                </a:pPr>
                <a:r>
                  <a:rPr lang="en-US" sz="6000" b="1" kern="0" dirty="0">
                    <a:solidFill>
                      <a:prstClr val="white"/>
                    </a:solidFill>
                    <a:cs typeface="Calibri" panose="020F0502020204030204" pitchFamily="34" charset="0"/>
                  </a:rPr>
                  <a:t>3</a:t>
                </a:r>
              </a:p>
            </p:txBody>
          </p:sp>
        </p:grpSp>
      </p:grpSp>
      <p:pic>
        <p:nvPicPr>
          <p:cNvPr id="7" name="Picture 6">
            <a:extLst>
              <a:ext uri="{FF2B5EF4-FFF2-40B4-BE49-F238E27FC236}">
                <a16:creationId xmlns:a16="http://schemas.microsoft.com/office/drawing/2014/main" xmlns="" id="{B2984F4A-ACF0-BDAF-6D48-1568371B7AB3}"/>
              </a:ext>
            </a:extLst>
          </p:cNvPr>
          <p:cNvPicPr>
            <a:picLocks noChangeAspect="1"/>
          </p:cNvPicPr>
          <p:nvPr/>
        </p:nvPicPr>
        <p:blipFill>
          <a:blip r:embed="rId5"/>
          <a:stretch>
            <a:fillRect/>
          </a:stretch>
        </p:blipFill>
        <p:spPr>
          <a:xfrm>
            <a:off x="609076" y="1686898"/>
            <a:ext cx="5508380" cy="1586675"/>
          </a:xfrm>
          <a:prstGeom prst="rect">
            <a:avLst/>
          </a:prstGeom>
        </p:spPr>
      </p:pic>
      <p:sp>
        <p:nvSpPr>
          <p:cNvPr id="8" name="TextBox 7">
            <a:extLst>
              <a:ext uri="{FF2B5EF4-FFF2-40B4-BE49-F238E27FC236}">
                <a16:creationId xmlns:a16="http://schemas.microsoft.com/office/drawing/2014/main" xmlns="" id="{8F1AA66D-D26F-0F8C-1D30-DD400332B13F}"/>
              </a:ext>
            </a:extLst>
          </p:cNvPr>
          <p:cNvSpPr txBox="1"/>
          <p:nvPr/>
        </p:nvSpPr>
        <p:spPr>
          <a:xfrm>
            <a:off x="315468" y="3310128"/>
            <a:ext cx="8828532" cy="2308324"/>
          </a:xfrm>
          <a:prstGeom prst="rect">
            <a:avLst/>
          </a:prstGeom>
          <a:noFill/>
        </p:spPr>
        <p:txBody>
          <a:bodyPr wrap="square" rtlCol="0">
            <a:spAutoFit/>
          </a:bodyPr>
          <a:lstStyle/>
          <a:p>
            <a:pPr algn="just"/>
            <a:r>
              <a:rPr lang="vi-VN" sz="2400" b="1" dirty="0">
                <a:solidFill>
                  <a:prstClr val="black"/>
                </a:solidFill>
                <a:latin typeface="Calibri" panose="020F0502020204030204" pitchFamily="34" charset="0"/>
                <a:cs typeface="Calibri" panose="020F0502020204030204" pitchFamily="34" charset="0"/>
              </a:rPr>
              <a:t>Sau đó, Mai muốn trả lại cái kẹo để mua một gói bim bim, người bán hàng đồng ý. Như vậy, Mai phải đưa thêm cho người bán hàng một tờ 5 00</a:t>
            </a:r>
            <a:r>
              <a:rPr lang="en-US" sz="2400" b="1" dirty="0">
                <a:solidFill>
                  <a:prstClr val="black"/>
                </a:solidFill>
                <a:cs typeface="Calibri" panose="020F0502020204030204" pitchFamily="34" charset="0"/>
              </a:rPr>
              <a:t>0</a:t>
            </a:r>
            <a:r>
              <a:rPr lang="vi-VN" sz="2400" b="1" dirty="0">
                <a:solidFill>
                  <a:prstClr val="black"/>
                </a:solidFill>
                <a:latin typeface="Calibri" panose="020F0502020204030204" pitchFamily="34" charset="0"/>
                <a:cs typeface="Calibri" panose="020F0502020204030204" pitchFamily="34" charset="0"/>
              </a:rPr>
              <a:t> đồng.</a:t>
            </a:r>
          </a:p>
          <a:p>
            <a:pPr algn="just"/>
            <a:r>
              <a:rPr lang="vi-VN" sz="2400" b="1" dirty="0">
                <a:solidFill>
                  <a:prstClr val="black"/>
                </a:solidFill>
                <a:latin typeface="Calibri" panose="020F0502020204030204" pitchFamily="34" charset="0"/>
                <a:cs typeface="Calibri" panose="020F0502020204030204" pitchFamily="34" charset="0"/>
              </a:rPr>
              <a:t>Hỏi:</a:t>
            </a:r>
          </a:p>
          <a:p>
            <a:pPr algn="just"/>
            <a:r>
              <a:rPr lang="vi-VN" sz="2400" b="1" dirty="0">
                <a:solidFill>
                  <a:prstClr val="black"/>
                </a:solidFill>
                <a:latin typeface="Calibri" panose="020F0502020204030204" pitchFamily="34" charset="0"/>
                <a:cs typeface="Calibri" panose="020F0502020204030204" pitchFamily="34" charset="0"/>
              </a:rPr>
              <a:t>a) Giá của một cái kẹo là bao nhiêu tiền</a:t>
            </a:r>
          </a:p>
          <a:p>
            <a:pPr algn="just"/>
            <a:r>
              <a:rPr lang="vi-VN" sz="2400" b="1" dirty="0">
                <a:solidFill>
                  <a:prstClr val="black"/>
                </a:solidFill>
                <a:latin typeface="Calibri" panose="020F0502020204030204" pitchFamily="34" charset="0"/>
                <a:cs typeface="Calibri" panose="020F0502020204030204" pitchFamily="34" charset="0"/>
              </a:rPr>
              <a:t>b) Giá của một gói bim bim là bao nhiêu tiền?</a:t>
            </a:r>
            <a:endParaRPr lang="en-US" sz="2400" b="1" dirty="0">
              <a:solidFill>
                <a:prstClr val="black"/>
              </a:solidFill>
              <a:cs typeface="Calibri" panose="020F0502020204030204" pitchFamily="34" charset="0"/>
            </a:endParaRPr>
          </a:p>
        </p:txBody>
      </p:sp>
      <p:sp>
        <p:nvSpPr>
          <p:cNvPr id="9" name="Rectangle: Rounded Corners 8">
            <a:extLst>
              <a:ext uri="{FF2B5EF4-FFF2-40B4-BE49-F238E27FC236}">
                <a16:creationId xmlns:a16="http://schemas.microsoft.com/office/drawing/2014/main" xmlns="" id="{8381F322-F93E-5E9C-F213-A93FD5B2BD6B}"/>
              </a:ext>
            </a:extLst>
          </p:cNvPr>
          <p:cNvSpPr/>
          <p:nvPr/>
        </p:nvSpPr>
        <p:spPr>
          <a:xfrm>
            <a:off x="6110478" y="1828800"/>
            <a:ext cx="2962656" cy="1033272"/>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prstClr val="black"/>
                </a:solidFill>
              </a:rPr>
              <a:t>a. </a:t>
            </a:r>
            <a:r>
              <a:rPr lang="en-US" sz="3600" dirty="0" err="1">
                <a:solidFill>
                  <a:prstClr val="black"/>
                </a:solidFill>
              </a:rPr>
              <a:t>Giá</a:t>
            </a:r>
            <a:r>
              <a:rPr lang="en-US" sz="3600" dirty="0">
                <a:solidFill>
                  <a:prstClr val="black"/>
                </a:solidFill>
              </a:rPr>
              <a:t> </a:t>
            </a:r>
            <a:r>
              <a:rPr lang="en-US" sz="3600" dirty="0" err="1">
                <a:solidFill>
                  <a:prstClr val="black"/>
                </a:solidFill>
              </a:rPr>
              <a:t>một</a:t>
            </a:r>
            <a:r>
              <a:rPr lang="en-US" sz="3600" dirty="0">
                <a:solidFill>
                  <a:prstClr val="black"/>
                </a:solidFill>
              </a:rPr>
              <a:t> </a:t>
            </a:r>
            <a:r>
              <a:rPr lang="en-US" sz="3600" dirty="0" err="1">
                <a:solidFill>
                  <a:prstClr val="black"/>
                </a:solidFill>
              </a:rPr>
              <a:t>cái</a:t>
            </a:r>
            <a:r>
              <a:rPr lang="en-US" sz="3600" dirty="0">
                <a:solidFill>
                  <a:prstClr val="black"/>
                </a:solidFill>
              </a:rPr>
              <a:t> </a:t>
            </a:r>
            <a:r>
              <a:rPr lang="en-US" sz="3600" dirty="0" err="1">
                <a:solidFill>
                  <a:prstClr val="black"/>
                </a:solidFill>
              </a:rPr>
              <a:t>kẹo</a:t>
            </a:r>
            <a:r>
              <a:rPr lang="en-US" sz="3600" dirty="0">
                <a:solidFill>
                  <a:prstClr val="black"/>
                </a:solidFill>
              </a:rPr>
              <a:t> </a:t>
            </a:r>
            <a:r>
              <a:rPr lang="en-US" sz="3600" dirty="0" err="1">
                <a:solidFill>
                  <a:prstClr val="black"/>
                </a:solidFill>
              </a:rPr>
              <a:t>là</a:t>
            </a:r>
            <a:r>
              <a:rPr lang="en-US" sz="3600" dirty="0">
                <a:solidFill>
                  <a:prstClr val="black"/>
                </a:solidFill>
              </a:rPr>
              <a:t> 2 000 </a:t>
            </a:r>
            <a:r>
              <a:rPr lang="en-US" sz="3600" dirty="0" err="1">
                <a:solidFill>
                  <a:prstClr val="black"/>
                </a:solidFill>
              </a:rPr>
              <a:t>đồng</a:t>
            </a:r>
            <a:endParaRPr lang="en-US" sz="3600" dirty="0">
              <a:solidFill>
                <a:prstClr val="black"/>
              </a:solidFill>
            </a:endParaRPr>
          </a:p>
        </p:txBody>
      </p:sp>
      <p:sp>
        <p:nvSpPr>
          <p:cNvPr id="23" name="TextBox 22">
            <a:extLst>
              <a:ext uri="{FF2B5EF4-FFF2-40B4-BE49-F238E27FC236}">
                <a16:creationId xmlns:a16="http://schemas.microsoft.com/office/drawing/2014/main" xmlns="" id="{B166F1DD-54A5-C5E4-8DD6-3ACA7CCD58BB}"/>
              </a:ext>
            </a:extLst>
          </p:cNvPr>
          <p:cNvSpPr txBox="1"/>
          <p:nvPr/>
        </p:nvSpPr>
        <p:spPr>
          <a:xfrm>
            <a:off x="624078" y="5230389"/>
            <a:ext cx="8332470" cy="1200329"/>
          </a:xfrm>
          <a:prstGeom prst="rect">
            <a:avLst/>
          </a:prstGeom>
          <a:noFill/>
        </p:spPr>
        <p:txBody>
          <a:bodyPr wrap="square" rtlCol="0">
            <a:spAutoFit/>
          </a:bodyPr>
          <a:lstStyle/>
          <a:p>
            <a:r>
              <a:rPr lang="vi-VN" sz="2400" b="1" dirty="0">
                <a:solidFill>
                  <a:srgbClr val="FF0000"/>
                </a:solidFill>
                <a:latin typeface="Calibri" panose="020F0502020204030204" pitchFamily="34" charset="0"/>
                <a:cs typeface="Calibri" panose="020F0502020204030204" pitchFamily="34" charset="0"/>
              </a:rPr>
              <a:t>Mai muốn trả lại cái kẹo để mua một gói bim bim, Mai phải đưa thêm cho người bán hàng 5 000 đồng.</a:t>
            </a:r>
          </a:p>
          <a:p>
            <a:r>
              <a:rPr lang="vi-VN" sz="2400" b="1" dirty="0">
                <a:solidFill>
                  <a:srgbClr val="FF0000"/>
                </a:solidFill>
                <a:latin typeface="Calibri" panose="020F0502020204030204" pitchFamily="34" charset="0"/>
                <a:cs typeface="Calibri" panose="020F0502020204030204" pitchFamily="34" charset="0"/>
              </a:rPr>
              <a:t>Vậy giá tiền một gói bim bim là: 2 000 + 5 000 = 7 000 (đồng).</a:t>
            </a:r>
          </a:p>
        </p:txBody>
      </p:sp>
    </p:spTree>
    <p:extLst>
      <p:ext uri="{BB962C8B-B14F-4D97-AF65-F5344CB8AC3E}">
        <p14:creationId xmlns:p14="http://schemas.microsoft.com/office/powerpoint/2010/main" val="2051873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wipe(up)">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animEffect transition="in" filter="wipe(up)">
                                      <p:cBhvr>
                                        <p:cTn id="2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4B4B36BE-BBAE-4234-B355-84B837D1D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Rounded Corners 2">
            <a:extLst>
              <a:ext uri="{FF2B5EF4-FFF2-40B4-BE49-F238E27FC236}">
                <a16:creationId xmlns:a16="http://schemas.microsoft.com/office/drawing/2014/main" xmlns="" id="{646C9742-5CAD-4069-AD96-2942BD53C7CB}"/>
              </a:ext>
            </a:extLst>
          </p:cNvPr>
          <p:cNvSpPr/>
          <p:nvPr/>
        </p:nvSpPr>
        <p:spPr>
          <a:xfrm>
            <a:off x="0" y="424360"/>
            <a:ext cx="9144000" cy="62130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nvGrpSpPr>
          <p:cNvPr id="6" name="Group 5">
            <a:extLst>
              <a:ext uri="{FF2B5EF4-FFF2-40B4-BE49-F238E27FC236}">
                <a16:creationId xmlns:a16="http://schemas.microsoft.com/office/drawing/2014/main" xmlns="" id="{B13CF584-79EB-2C62-3E56-57AEDE87D32E}"/>
              </a:ext>
            </a:extLst>
          </p:cNvPr>
          <p:cNvGrpSpPr/>
          <p:nvPr/>
        </p:nvGrpSpPr>
        <p:grpSpPr>
          <a:xfrm>
            <a:off x="281178" y="667512"/>
            <a:ext cx="1858518" cy="735318"/>
            <a:chOff x="374904" y="667512"/>
            <a:chExt cx="2478024" cy="735318"/>
          </a:xfrm>
        </p:grpSpPr>
        <p:sp>
          <p:nvSpPr>
            <p:cNvPr id="2" name="Oval 1">
              <a:extLst>
                <a:ext uri="{FF2B5EF4-FFF2-40B4-BE49-F238E27FC236}">
                  <a16:creationId xmlns:a16="http://schemas.microsoft.com/office/drawing/2014/main" xmlns="" id="{13C7896D-1C35-3371-11C7-DD6E4BB6C17D}"/>
                </a:ext>
              </a:extLst>
            </p:cNvPr>
            <p:cNvSpPr/>
            <p:nvPr/>
          </p:nvSpPr>
          <p:spPr>
            <a:xfrm>
              <a:off x="374904" y="667512"/>
              <a:ext cx="786384" cy="7223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prstClr val="white"/>
                  </a:solidFill>
                </a:rPr>
                <a:t>4</a:t>
              </a:r>
            </a:p>
          </p:txBody>
        </p:sp>
        <p:sp>
          <p:nvSpPr>
            <p:cNvPr id="5" name="TextBox 4">
              <a:extLst>
                <a:ext uri="{FF2B5EF4-FFF2-40B4-BE49-F238E27FC236}">
                  <a16:creationId xmlns:a16="http://schemas.microsoft.com/office/drawing/2014/main" xmlns="" id="{B6100DEF-CBC5-887A-75ED-0F10DCD2AC23}"/>
                </a:ext>
              </a:extLst>
            </p:cNvPr>
            <p:cNvSpPr txBox="1"/>
            <p:nvPr/>
          </p:nvSpPr>
          <p:spPr>
            <a:xfrm>
              <a:off x="1161288" y="694944"/>
              <a:ext cx="1691640" cy="707886"/>
            </a:xfrm>
            <a:prstGeom prst="rect">
              <a:avLst/>
            </a:prstGeom>
            <a:noFill/>
          </p:spPr>
          <p:txBody>
            <a:bodyPr wrap="square" rtlCol="0">
              <a:spAutoFit/>
            </a:bodyPr>
            <a:lstStyle/>
            <a:p>
              <a:r>
                <a:rPr lang="en-US" sz="4000" dirty="0" err="1">
                  <a:solidFill>
                    <a:prstClr val="black"/>
                  </a:solidFill>
                </a:rPr>
                <a:t>Số</a:t>
              </a:r>
              <a:endParaRPr lang="en-US" sz="4000" dirty="0">
                <a:solidFill>
                  <a:prstClr val="black"/>
                </a:solidFill>
              </a:endParaRPr>
            </a:p>
          </p:txBody>
        </p:sp>
      </p:grpSp>
      <p:grpSp>
        <p:nvGrpSpPr>
          <p:cNvPr id="14" name="Group 13">
            <a:extLst>
              <a:ext uri="{FF2B5EF4-FFF2-40B4-BE49-F238E27FC236}">
                <a16:creationId xmlns:a16="http://schemas.microsoft.com/office/drawing/2014/main" xmlns="" id="{1932F703-0930-6EE3-30CD-B5C5B442C554}"/>
              </a:ext>
            </a:extLst>
          </p:cNvPr>
          <p:cNvGrpSpPr/>
          <p:nvPr/>
        </p:nvGrpSpPr>
        <p:grpSpPr>
          <a:xfrm>
            <a:off x="438912" y="1819662"/>
            <a:ext cx="3099816" cy="1323439"/>
            <a:chOff x="585216" y="1819656"/>
            <a:chExt cx="4133088" cy="1323439"/>
          </a:xfrm>
        </p:grpSpPr>
        <p:sp>
          <p:nvSpPr>
            <p:cNvPr id="10" name="TextBox 9">
              <a:extLst>
                <a:ext uri="{FF2B5EF4-FFF2-40B4-BE49-F238E27FC236}">
                  <a16:creationId xmlns:a16="http://schemas.microsoft.com/office/drawing/2014/main" xmlns="" id="{EBA8DDF4-6DC5-E54A-B198-56994583C158}"/>
                </a:ext>
              </a:extLst>
            </p:cNvPr>
            <p:cNvSpPr txBox="1"/>
            <p:nvPr/>
          </p:nvSpPr>
          <p:spPr>
            <a:xfrm>
              <a:off x="585216" y="1819656"/>
              <a:ext cx="4133088" cy="1323439"/>
            </a:xfrm>
            <a:prstGeom prst="rect">
              <a:avLst/>
            </a:prstGeom>
            <a:noFill/>
          </p:spPr>
          <p:txBody>
            <a:bodyPr wrap="square" rtlCol="0">
              <a:spAutoFit/>
            </a:bodyPr>
            <a:lstStyle/>
            <a:p>
              <a:r>
                <a:rPr lang="en-US" sz="4000" dirty="0">
                  <a:solidFill>
                    <a:prstClr val="black"/>
                  </a:solidFill>
                </a:rPr>
                <a:t>a) 2 </a:t>
              </a:r>
              <a:r>
                <a:rPr lang="en-US" sz="4000" dirty="0" err="1">
                  <a:solidFill>
                    <a:prstClr val="black"/>
                  </a:solidFill>
                </a:rPr>
                <a:t>giờ</a:t>
              </a:r>
              <a:r>
                <a:rPr lang="en-US" sz="4000" dirty="0">
                  <a:solidFill>
                    <a:prstClr val="black"/>
                  </a:solidFill>
                </a:rPr>
                <a:t> =         </a:t>
              </a:r>
              <a:r>
                <a:rPr lang="en-US" sz="4000" dirty="0" err="1">
                  <a:solidFill>
                    <a:prstClr val="black"/>
                  </a:solidFill>
                </a:rPr>
                <a:t>phút</a:t>
              </a:r>
              <a:endParaRPr lang="en-US" sz="4000" dirty="0">
                <a:solidFill>
                  <a:prstClr val="black"/>
                </a:solidFill>
              </a:endParaRPr>
            </a:p>
          </p:txBody>
        </p:sp>
        <p:sp>
          <p:nvSpPr>
            <p:cNvPr id="13" name="Rectangle: Rounded Corners 12">
              <a:extLst>
                <a:ext uri="{FF2B5EF4-FFF2-40B4-BE49-F238E27FC236}">
                  <a16:creationId xmlns:a16="http://schemas.microsoft.com/office/drawing/2014/main" xmlns="" id="{29A49D6B-8F6A-FC37-C575-6ADD9C342332}"/>
                </a:ext>
              </a:extLst>
            </p:cNvPr>
            <p:cNvSpPr/>
            <p:nvPr/>
          </p:nvSpPr>
          <p:spPr>
            <a:xfrm>
              <a:off x="2715768" y="1883664"/>
              <a:ext cx="786384"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prstClr val="black"/>
                  </a:solidFill>
                </a:rPr>
                <a:t>?</a:t>
              </a:r>
            </a:p>
          </p:txBody>
        </p:sp>
      </p:grpSp>
      <p:grpSp>
        <p:nvGrpSpPr>
          <p:cNvPr id="15" name="Group 14">
            <a:extLst>
              <a:ext uri="{FF2B5EF4-FFF2-40B4-BE49-F238E27FC236}">
                <a16:creationId xmlns:a16="http://schemas.microsoft.com/office/drawing/2014/main" xmlns="" id="{71CBAFC2-30E7-9AAB-99B1-ABCD1EADE9FB}"/>
              </a:ext>
            </a:extLst>
          </p:cNvPr>
          <p:cNvGrpSpPr/>
          <p:nvPr/>
        </p:nvGrpSpPr>
        <p:grpSpPr>
          <a:xfrm>
            <a:off x="5033772" y="1837950"/>
            <a:ext cx="3504438" cy="1323439"/>
            <a:chOff x="45720" y="1819656"/>
            <a:chExt cx="4672584" cy="1323439"/>
          </a:xfrm>
        </p:grpSpPr>
        <p:sp>
          <p:nvSpPr>
            <p:cNvPr id="18" name="TextBox 17">
              <a:extLst>
                <a:ext uri="{FF2B5EF4-FFF2-40B4-BE49-F238E27FC236}">
                  <a16:creationId xmlns:a16="http://schemas.microsoft.com/office/drawing/2014/main" xmlns="" id="{8A475F72-9A2D-7DFA-3D89-246A0F82AF31}"/>
                </a:ext>
              </a:extLst>
            </p:cNvPr>
            <p:cNvSpPr txBox="1"/>
            <p:nvPr/>
          </p:nvSpPr>
          <p:spPr>
            <a:xfrm>
              <a:off x="45720" y="1819656"/>
              <a:ext cx="4672584" cy="1323439"/>
            </a:xfrm>
            <a:prstGeom prst="rect">
              <a:avLst/>
            </a:prstGeom>
            <a:noFill/>
          </p:spPr>
          <p:txBody>
            <a:bodyPr wrap="square" rtlCol="0">
              <a:spAutoFit/>
            </a:bodyPr>
            <a:lstStyle/>
            <a:p>
              <a:r>
                <a:rPr lang="en-US" sz="4000" dirty="0">
                  <a:solidFill>
                    <a:prstClr val="black"/>
                  </a:solidFill>
                </a:rPr>
                <a:t>b) 2 </a:t>
              </a:r>
              <a:r>
                <a:rPr lang="en-US" sz="4000" dirty="0" err="1">
                  <a:solidFill>
                    <a:prstClr val="black"/>
                  </a:solidFill>
                </a:rPr>
                <a:t>năm</a:t>
              </a:r>
              <a:r>
                <a:rPr lang="en-US" sz="4000" dirty="0">
                  <a:solidFill>
                    <a:prstClr val="black"/>
                  </a:solidFill>
                </a:rPr>
                <a:t> =         </a:t>
              </a:r>
              <a:r>
                <a:rPr lang="en-US" sz="4000" dirty="0" err="1">
                  <a:solidFill>
                    <a:prstClr val="black"/>
                  </a:solidFill>
                </a:rPr>
                <a:t>tháng</a:t>
              </a:r>
              <a:endParaRPr lang="en-US" sz="4000" dirty="0">
                <a:solidFill>
                  <a:prstClr val="black"/>
                </a:solidFill>
              </a:endParaRPr>
            </a:p>
          </p:txBody>
        </p:sp>
        <p:sp>
          <p:nvSpPr>
            <p:cNvPr id="19" name="Rectangle: Rounded Corners 18">
              <a:extLst>
                <a:ext uri="{FF2B5EF4-FFF2-40B4-BE49-F238E27FC236}">
                  <a16:creationId xmlns:a16="http://schemas.microsoft.com/office/drawing/2014/main" xmlns="" id="{485B64DE-8E2C-5972-48D6-6D210FBF37D8}"/>
                </a:ext>
              </a:extLst>
            </p:cNvPr>
            <p:cNvSpPr/>
            <p:nvPr/>
          </p:nvSpPr>
          <p:spPr>
            <a:xfrm>
              <a:off x="2496312" y="1837944"/>
              <a:ext cx="786384"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prstClr val="black"/>
                  </a:solidFill>
                </a:rPr>
                <a:t>?</a:t>
              </a:r>
            </a:p>
          </p:txBody>
        </p:sp>
      </p:grpSp>
      <p:sp>
        <p:nvSpPr>
          <p:cNvPr id="24" name="TextBox 23">
            <a:extLst>
              <a:ext uri="{FF2B5EF4-FFF2-40B4-BE49-F238E27FC236}">
                <a16:creationId xmlns:a16="http://schemas.microsoft.com/office/drawing/2014/main" xmlns="" id="{E28A3ECD-C092-9FB2-BE84-558E53F4B751}"/>
              </a:ext>
            </a:extLst>
          </p:cNvPr>
          <p:cNvSpPr txBox="1"/>
          <p:nvPr/>
        </p:nvSpPr>
        <p:spPr>
          <a:xfrm>
            <a:off x="48006" y="2770632"/>
            <a:ext cx="4937760" cy="1569660"/>
          </a:xfrm>
          <a:prstGeom prst="rect">
            <a:avLst/>
          </a:prstGeom>
          <a:noFill/>
        </p:spPr>
        <p:txBody>
          <a:bodyPr wrap="square" rtlCol="0">
            <a:spAutoFit/>
          </a:bodyPr>
          <a:lstStyle/>
          <a:p>
            <a:r>
              <a:rPr lang="en-US" sz="3200" b="1" dirty="0">
                <a:solidFill>
                  <a:srgbClr val="0070C0"/>
                </a:solidFill>
              </a:rPr>
              <a:t>1 </a:t>
            </a:r>
            <a:r>
              <a:rPr lang="en-US" sz="3200" b="1" dirty="0" err="1">
                <a:solidFill>
                  <a:srgbClr val="0070C0"/>
                </a:solidFill>
              </a:rPr>
              <a:t>giờ</a:t>
            </a:r>
            <a:r>
              <a:rPr lang="en-US" sz="3200" b="1" dirty="0">
                <a:solidFill>
                  <a:srgbClr val="0070C0"/>
                </a:solidFill>
              </a:rPr>
              <a:t> = 60 </a:t>
            </a:r>
            <a:r>
              <a:rPr lang="en-US" sz="3200" b="1" dirty="0" err="1">
                <a:solidFill>
                  <a:srgbClr val="0070C0"/>
                </a:solidFill>
              </a:rPr>
              <a:t>phút</a:t>
            </a:r>
            <a:endParaRPr lang="en-US" sz="3200" b="1" dirty="0">
              <a:solidFill>
                <a:srgbClr val="0070C0"/>
              </a:solidFill>
            </a:endParaRPr>
          </a:p>
          <a:p>
            <a:r>
              <a:rPr lang="en-US" sz="3200" b="1" dirty="0">
                <a:solidFill>
                  <a:srgbClr val="0070C0"/>
                </a:solidFill>
              </a:rPr>
              <a:t>2 </a:t>
            </a:r>
            <a:r>
              <a:rPr lang="en-US" sz="3200" b="1" dirty="0" err="1">
                <a:solidFill>
                  <a:srgbClr val="0070C0"/>
                </a:solidFill>
              </a:rPr>
              <a:t>giờ</a:t>
            </a:r>
            <a:r>
              <a:rPr lang="en-US" sz="3200" b="1" dirty="0">
                <a:solidFill>
                  <a:srgbClr val="0070C0"/>
                </a:solidFill>
              </a:rPr>
              <a:t> = 60 </a:t>
            </a:r>
            <a:r>
              <a:rPr lang="en-US" sz="3200" b="1" dirty="0" err="1">
                <a:solidFill>
                  <a:srgbClr val="0070C0"/>
                </a:solidFill>
              </a:rPr>
              <a:t>phút</a:t>
            </a:r>
            <a:r>
              <a:rPr lang="en-US" sz="3200" b="1" dirty="0">
                <a:solidFill>
                  <a:srgbClr val="0070C0"/>
                </a:solidFill>
              </a:rPr>
              <a:t> x 2 = 120 </a:t>
            </a:r>
            <a:r>
              <a:rPr lang="en-US" sz="3200" b="1" dirty="0" err="1">
                <a:solidFill>
                  <a:srgbClr val="0070C0"/>
                </a:solidFill>
              </a:rPr>
              <a:t>phút</a:t>
            </a:r>
            <a:endParaRPr lang="en-US" sz="3200" b="1" dirty="0">
              <a:solidFill>
                <a:srgbClr val="0070C0"/>
              </a:solidFill>
            </a:endParaRPr>
          </a:p>
        </p:txBody>
      </p:sp>
      <p:sp>
        <p:nvSpPr>
          <p:cNvPr id="25" name="Rectangle: Rounded Corners 24">
            <a:extLst>
              <a:ext uri="{FF2B5EF4-FFF2-40B4-BE49-F238E27FC236}">
                <a16:creationId xmlns:a16="http://schemas.microsoft.com/office/drawing/2014/main" xmlns="" id="{D571D593-4767-1C06-AC00-D922CE4CD601}"/>
              </a:ext>
            </a:extLst>
          </p:cNvPr>
          <p:cNvSpPr/>
          <p:nvPr/>
        </p:nvSpPr>
        <p:spPr>
          <a:xfrm>
            <a:off x="1947672" y="1880616"/>
            <a:ext cx="683514"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dirty="0">
                <a:solidFill>
                  <a:srgbClr val="FF0000"/>
                </a:solidFill>
              </a:rPr>
              <a:t>120</a:t>
            </a:r>
          </a:p>
        </p:txBody>
      </p:sp>
      <p:sp>
        <p:nvSpPr>
          <p:cNvPr id="27" name="TextBox 26">
            <a:extLst>
              <a:ext uri="{FF2B5EF4-FFF2-40B4-BE49-F238E27FC236}">
                <a16:creationId xmlns:a16="http://schemas.microsoft.com/office/drawing/2014/main" xmlns="" id="{9E77D1F5-6CE3-A6B3-3A02-533050D82EF2}"/>
              </a:ext>
            </a:extLst>
          </p:cNvPr>
          <p:cNvSpPr txBox="1"/>
          <p:nvPr/>
        </p:nvSpPr>
        <p:spPr>
          <a:xfrm>
            <a:off x="4766310" y="2816352"/>
            <a:ext cx="4768596" cy="1569660"/>
          </a:xfrm>
          <a:prstGeom prst="rect">
            <a:avLst/>
          </a:prstGeom>
          <a:noFill/>
        </p:spPr>
        <p:txBody>
          <a:bodyPr wrap="square" rtlCol="0">
            <a:spAutoFit/>
          </a:bodyPr>
          <a:lstStyle/>
          <a:p>
            <a:r>
              <a:rPr lang="en-US" sz="3200" b="1" dirty="0">
                <a:solidFill>
                  <a:srgbClr val="0070C0"/>
                </a:solidFill>
              </a:rPr>
              <a:t>1 </a:t>
            </a:r>
            <a:r>
              <a:rPr lang="en-US" sz="3200" b="1" dirty="0" err="1">
                <a:solidFill>
                  <a:srgbClr val="0070C0"/>
                </a:solidFill>
              </a:rPr>
              <a:t>năm</a:t>
            </a:r>
            <a:r>
              <a:rPr lang="en-US" sz="3200" b="1" dirty="0">
                <a:solidFill>
                  <a:srgbClr val="0070C0"/>
                </a:solidFill>
              </a:rPr>
              <a:t> = 12 </a:t>
            </a:r>
            <a:r>
              <a:rPr lang="en-US" sz="3200" b="1" dirty="0" err="1">
                <a:solidFill>
                  <a:srgbClr val="0070C0"/>
                </a:solidFill>
              </a:rPr>
              <a:t>tháng</a:t>
            </a:r>
            <a:endParaRPr lang="en-US" sz="3200" b="1" dirty="0">
              <a:solidFill>
                <a:srgbClr val="0070C0"/>
              </a:solidFill>
            </a:endParaRPr>
          </a:p>
          <a:p>
            <a:r>
              <a:rPr lang="en-US" sz="3200" b="1" dirty="0">
                <a:solidFill>
                  <a:srgbClr val="0070C0"/>
                </a:solidFill>
              </a:rPr>
              <a:t>2 </a:t>
            </a:r>
            <a:r>
              <a:rPr lang="en-US" sz="3200" b="1" dirty="0" err="1">
                <a:solidFill>
                  <a:srgbClr val="0070C0"/>
                </a:solidFill>
              </a:rPr>
              <a:t>năm</a:t>
            </a:r>
            <a:r>
              <a:rPr lang="en-US" sz="3200" b="1" dirty="0">
                <a:solidFill>
                  <a:srgbClr val="0070C0"/>
                </a:solidFill>
              </a:rPr>
              <a:t> = 12 </a:t>
            </a:r>
            <a:r>
              <a:rPr lang="en-US" sz="3200" b="1" dirty="0" err="1">
                <a:solidFill>
                  <a:srgbClr val="0070C0"/>
                </a:solidFill>
              </a:rPr>
              <a:t>tháng</a:t>
            </a:r>
            <a:r>
              <a:rPr lang="en-US" sz="3200" b="1" dirty="0">
                <a:solidFill>
                  <a:srgbClr val="0070C0"/>
                </a:solidFill>
              </a:rPr>
              <a:t> x 2 = 24 </a:t>
            </a:r>
            <a:r>
              <a:rPr lang="en-US" sz="3200" b="1" dirty="0" err="1">
                <a:solidFill>
                  <a:srgbClr val="0070C0"/>
                </a:solidFill>
              </a:rPr>
              <a:t>tháng</a:t>
            </a:r>
            <a:endParaRPr lang="en-US" sz="3200" b="1" dirty="0">
              <a:solidFill>
                <a:srgbClr val="0070C0"/>
              </a:solidFill>
            </a:endParaRPr>
          </a:p>
        </p:txBody>
      </p:sp>
      <p:sp>
        <p:nvSpPr>
          <p:cNvPr id="28" name="Rectangle: Rounded Corners 27">
            <a:extLst>
              <a:ext uri="{FF2B5EF4-FFF2-40B4-BE49-F238E27FC236}">
                <a16:creationId xmlns:a16="http://schemas.microsoft.com/office/drawing/2014/main" xmlns="" id="{10AEDDE6-42DD-CC9D-5003-A0B047A013C8}"/>
              </a:ext>
            </a:extLst>
          </p:cNvPr>
          <p:cNvSpPr/>
          <p:nvPr/>
        </p:nvSpPr>
        <p:spPr>
          <a:xfrm>
            <a:off x="6809994" y="1853184"/>
            <a:ext cx="683514" cy="6400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dirty="0">
                <a:solidFill>
                  <a:srgbClr val="FF0000"/>
                </a:solidFill>
              </a:rPr>
              <a:t>24</a:t>
            </a:r>
          </a:p>
        </p:txBody>
      </p:sp>
      <p:pic>
        <p:nvPicPr>
          <p:cNvPr id="29" name="Picture 28">
            <a:extLst>
              <a:ext uri="{FF2B5EF4-FFF2-40B4-BE49-F238E27FC236}">
                <a16:creationId xmlns:a16="http://schemas.microsoft.com/office/drawing/2014/main" xmlns="" id="{A99A31F0-43DB-38B9-4451-2A4C995EB39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724" b="89689" l="2660" r="92908">
                        <a14:foregroundMark x1="7270" y1="23735" x2="7270" y2="23735"/>
                        <a14:foregroundMark x1="8156" y1="43191" x2="8156" y2="43191"/>
                        <a14:foregroundMark x1="4255" y1="38911" x2="4255" y2="38911"/>
                        <a14:foregroundMark x1="13121" y1="7588" x2="13121" y2="7588"/>
                        <a14:foregroundMark x1="73050" y1="2918" x2="73050" y2="2918"/>
                        <a14:foregroundMark x1="93262" y1="69455" x2="93262" y2="69455"/>
                        <a14:foregroundMark x1="3369" y1="68288" x2="3369" y2="68288"/>
                        <a14:foregroundMark x1="2660" y1="29572" x2="2660" y2="29572"/>
                      </a14:backgroundRemoval>
                    </a14:imgEffect>
                  </a14:imgLayer>
                </a14:imgProps>
              </a:ext>
            </a:extLst>
          </a:blip>
          <a:stretch>
            <a:fillRect/>
          </a:stretch>
        </p:blipFill>
        <p:spPr>
          <a:xfrm>
            <a:off x="7072235" y="4504018"/>
            <a:ext cx="1937226" cy="2353982"/>
          </a:xfrm>
          <a:prstGeom prst="rect">
            <a:avLst/>
          </a:prstGeom>
        </p:spPr>
      </p:pic>
      <p:pic>
        <p:nvPicPr>
          <p:cNvPr id="30" name="Picture 29" descr="A picture containing shape&#10;&#10;Description automatically generated">
            <a:extLst>
              <a:ext uri="{FF2B5EF4-FFF2-40B4-BE49-F238E27FC236}">
                <a16:creationId xmlns:a16="http://schemas.microsoft.com/office/drawing/2014/main" xmlns="" id="{666DF5AE-59B4-C129-3940-A3A2223D2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2697" y="685419"/>
            <a:ext cx="901256" cy="1201674"/>
          </a:xfrm>
          <a:prstGeom prst="rect">
            <a:avLst/>
          </a:prstGeom>
        </p:spPr>
      </p:pic>
    </p:spTree>
    <p:extLst>
      <p:ext uri="{BB962C8B-B14F-4D97-AF65-F5344CB8AC3E}">
        <p14:creationId xmlns:p14="http://schemas.microsoft.com/office/powerpoint/2010/main" val="3647806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down)">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down)">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wipe(down)">
                                      <p:cBhvr>
                                        <p:cTn id="22" dur="500"/>
                                        <p:tgtEl>
                                          <p:spTgt spid="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animEffect transition="in" filter="wipe(down)">
                                      <p:cBhvr>
                                        <p:cTn id="27" dur="500"/>
                                        <p:tgtEl>
                                          <p:spTgt spid="2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4B4B36BE-BBAE-4234-B355-84B837D1D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Rounded Corners 2">
            <a:extLst>
              <a:ext uri="{FF2B5EF4-FFF2-40B4-BE49-F238E27FC236}">
                <a16:creationId xmlns:a16="http://schemas.microsoft.com/office/drawing/2014/main" xmlns="" id="{646C9742-5CAD-4069-AD96-2942BD53C7CB}"/>
              </a:ext>
            </a:extLst>
          </p:cNvPr>
          <p:cNvSpPr/>
          <p:nvPr/>
        </p:nvSpPr>
        <p:spPr>
          <a:xfrm>
            <a:off x="28359" y="452934"/>
            <a:ext cx="9144000" cy="62130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nvGrpSpPr>
          <p:cNvPr id="6" name="Group 5">
            <a:extLst>
              <a:ext uri="{FF2B5EF4-FFF2-40B4-BE49-F238E27FC236}">
                <a16:creationId xmlns:a16="http://schemas.microsoft.com/office/drawing/2014/main" xmlns="" id="{B13CF584-79EB-2C62-3E56-57AEDE87D32E}"/>
              </a:ext>
            </a:extLst>
          </p:cNvPr>
          <p:cNvGrpSpPr/>
          <p:nvPr/>
        </p:nvGrpSpPr>
        <p:grpSpPr>
          <a:xfrm>
            <a:off x="761238" y="557785"/>
            <a:ext cx="8181594" cy="2062103"/>
            <a:chOff x="374904" y="557784"/>
            <a:chExt cx="11548872" cy="2062103"/>
          </a:xfrm>
        </p:grpSpPr>
        <p:sp>
          <p:nvSpPr>
            <p:cNvPr id="2" name="Oval 1">
              <a:extLst>
                <a:ext uri="{FF2B5EF4-FFF2-40B4-BE49-F238E27FC236}">
                  <a16:creationId xmlns:a16="http://schemas.microsoft.com/office/drawing/2014/main" xmlns="" id="{13C7896D-1C35-3371-11C7-DD6E4BB6C17D}"/>
                </a:ext>
              </a:extLst>
            </p:cNvPr>
            <p:cNvSpPr/>
            <p:nvPr/>
          </p:nvSpPr>
          <p:spPr>
            <a:xfrm>
              <a:off x="374904" y="667512"/>
              <a:ext cx="786384" cy="7223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dirty="0">
                  <a:solidFill>
                    <a:prstClr val="white"/>
                  </a:solidFill>
                </a:rPr>
                <a:t>5</a:t>
              </a:r>
            </a:p>
          </p:txBody>
        </p:sp>
        <p:sp>
          <p:nvSpPr>
            <p:cNvPr id="5" name="TextBox 4">
              <a:extLst>
                <a:ext uri="{FF2B5EF4-FFF2-40B4-BE49-F238E27FC236}">
                  <a16:creationId xmlns:a16="http://schemas.microsoft.com/office/drawing/2014/main" xmlns="" id="{B6100DEF-CBC5-887A-75ED-0F10DCD2AC23}"/>
                </a:ext>
              </a:extLst>
            </p:cNvPr>
            <p:cNvSpPr txBox="1"/>
            <p:nvPr/>
          </p:nvSpPr>
          <p:spPr>
            <a:xfrm>
              <a:off x="1170432" y="557784"/>
              <a:ext cx="10753344" cy="2062103"/>
            </a:xfrm>
            <a:prstGeom prst="rect">
              <a:avLst/>
            </a:prstGeom>
            <a:noFill/>
          </p:spPr>
          <p:txBody>
            <a:bodyPr wrap="square" rtlCol="0">
              <a:spAutoFit/>
            </a:bodyPr>
            <a:lstStyle/>
            <a:p>
              <a:pPr algn="just">
                <a:defRPr/>
              </a:pPr>
              <a:r>
                <a:rPr lang="vi-VN" sz="3200" dirty="0">
                  <a:solidFill>
                    <a:srgbClr val="000000"/>
                  </a:solidFill>
                  <a:latin typeface="Calibri" panose="020F0502020204030204" pitchFamily="34" charset="0"/>
                  <a:cs typeface="Calibri" panose="020F0502020204030204" pitchFamily="34" charset="0"/>
                </a:rPr>
                <a:t>Hôm nay, Rô-bốt đi học bằng xe buýt. Quan sát rồi cho biết Rô-bốt đi từ nhà đến trường mất bao nhiêu phút và đi từ trường về nhà mất bao nhiêu phút.</a:t>
              </a:r>
              <a:endParaRPr lang="en-US" sz="3200" dirty="0">
                <a:solidFill>
                  <a:prstClr val="black"/>
                </a:solidFill>
                <a:cs typeface="Calibri" panose="020F0502020204030204" pitchFamily="34" charset="0"/>
              </a:endParaRPr>
            </a:p>
          </p:txBody>
        </p:sp>
      </p:grpSp>
      <p:pic>
        <p:nvPicPr>
          <p:cNvPr id="11" name="Picture 10">
            <a:extLst>
              <a:ext uri="{FF2B5EF4-FFF2-40B4-BE49-F238E27FC236}">
                <a16:creationId xmlns:a16="http://schemas.microsoft.com/office/drawing/2014/main" xmlns="" id="{D743C9BC-C0CF-42AB-5B74-DBFA5035E886}"/>
              </a:ext>
            </a:extLst>
          </p:cNvPr>
          <p:cNvPicPr>
            <a:picLocks noChangeAspect="1"/>
          </p:cNvPicPr>
          <p:nvPr/>
        </p:nvPicPr>
        <p:blipFill>
          <a:blip r:embed="rId4"/>
          <a:stretch>
            <a:fillRect/>
          </a:stretch>
        </p:blipFill>
        <p:spPr>
          <a:xfrm>
            <a:off x="497063" y="2302002"/>
            <a:ext cx="3743491" cy="2279142"/>
          </a:xfrm>
          <a:prstGeom prst="rect">
            <a:avLst/>
          </a:prstGeom>
        </p:spPr>
      </p:pic>
      <p:pic>
        <p:nvPicPr>
          <p:cNvPr id="16" name="Picture 15">
            <a:extLst>
              <a:ext uri="{FF2B5EF4-FFF2-40B4-BE49-F238E27FC236}">
                <a16:creationId xmlns:a16="http://schemas.microsoft.com/office/drawing/2014/main" xmlns="" id="{15ADD975-A0FB-A853-00FA-648F73492F74}"/>
              </a:ext>
            </a:extLst>
          </p:cNvPr>
          <p:cNvPicPr>
            <a:picLocks noChangeAspect="1"/>
          </p:cNvPicPr>
          <p:nvPr/>
        </p:nvPicPr>
        <p:blipFill>
          <a:blip r:embed="rId5"/>
          <a:stretch>
            <a:fillRect/>
          </a:stretch>
        </p:blipFill>
        <p:spPr>
          <a:xfrm>
            <a:off x="4430268" y="2355979"/>
            <a:ext cx="4472130" cy="2016951"/>
          </a:xfrm>
          <a:prstGeom prst="rect">
            <a:avLst/>
          </a:prstGeom>
        </p:spPr>
      </p:pic>
      <p:sp>
        <p:nvSpPr>
          <p:cNvPr id="17" name="Rectangle: Rounded Corners 16">
            <a:extLst>
              <a:ext uri="{FF2B5EF4-FFF2-40B4-BE49-F238E27FC236}">
                <a16:creationId xmlns:a16="http://schemas.microsoft.com/office/drawing/2014/main" xmlns="" id="{469317BA-741F-5E96-468C-808E58EB3C0B}"/>
              </a:ext>
            </a:extLst>
          </p:cNvPr>
          <p:cNvSpPr/>
          <p:nvPr/>
        </p:nvSpPr>
        <p:spPr>
          <a:xfrm>
            <a:off x="185166" y="4773168"/>
            <a:ext cx="4265676" cy="1700784"/>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prstClr val="black"/>
                </a:solidFill>
                <a:latin typeface="Calibri" panose="020F0502020204030204" pitchFamily="34" charset="0"/>
                <a:cs typeface="Calibri" panose="020F0502020204030204" pitchFamily="34" charset="0"/>
              </a:rPr>
              <a:t>- Rô-bốt đi học lúc 6 giờ 25 phút và đến trường lúc 6 giờ 50 phút.</a:t>
            </a:r>
          </a:p>
          <a:p>
            <a:pPr algn="just"/>
            <a:r>
              <a:rPr lang="vi-VN" sz="2800" dirty="0">
                <a:solidFill>
                  <a:prstClr val="black"/>
                </a:solidFill>
                <a:latin typeface="Calibri" panose="020F0502020204030204" pitchFamily="34" charset="0"/>
                <a:cs typeface="Calibri" panose="020F0502020204030204" pitchFamily="34" charset="0"/>
              </a:rPr>
              <a:t>   Vậy Rô-bốt đi từ nhà đến trường mất 25 phút.</a:t>
            </a:r>
          </a:p>
        </p:txBody>
      </p:sp>
      <p:sp>
        <p:nvSpPr>
          <p:cNvPr id="20" name="Rectangle: Rounded Corners 19">
            <a:extLst>
              <a:ext uri="{FF2B5EF4-FFF2-40B4-BE49-F238E27FC236}">
                <a16:creationId xmlns:a16="http://schemas.microsoft.com/office/drawing/2014/main" xmlns="" id="{28FB8898-BC0B-5C86-131B-6166955F05A5}"/>
              </a:ext>
            </a:extLst>
          </p:cNvPr>
          <p:cNvSpPr/>
          <p:nvPr/>
        </p:nvSpPr>
        <p:spPr>
          <a:xfrm>
            <a:off x="4608576" y="4764024"/>
            <a:ext cx="4265676" cy="1700784"/>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prstClr val="black"/>
                </a:solidFill>
                <a:latin typeface="Calibri" panose="020F0502020204030204" pitchFamily="34" charset="0"/>
                <a:cs typeface="Calibri" panose="020F0502020204030204" pitchFamily="34" charset="0"/>
              </a:rPr>
              <a:t>- Rô-bốt tan học lúc 4 giờ 5 phút và về đến nhà lúc 4 giờ 30 phút.</a:t>
            </a:r>
          </a:p>
          <a:p>
            <a:pPr algn="just"/>
            <a:r>
              <a:rPr lang="vi-VN" sz="2800" dirty="0">
                <a:solidFill>
                  <a:prstClr val="black"/>
                </a:solidFill>
                <a:latin typeface="Calibri" panose="020F0502020204030204" pitchFamily="34" charset="0"/>
                <a:cs typeface="Calibri" panose="020F0502020204030204" pitchFamily="34" charset="0"/>
              </a:rPr>
              <a:t>   Vậy Rô-bốt đi từ trường về nhà mất 25 phút.</a:t>
            </a:r>
          </a:p>
        </p:txBody>
      </p:sp>
      <p:pic>
        <p:nvPicPr>
          <p:cNvPr id="21" name="Picture 20">
            <a:extLst>
              <a:ext uri="{FF2B5EF4-FFF2-40B4-BE49-F238E27FC236}">
                <a16:creationId xmlns:a16="http://schemas.microsoft.com/office/drawing/2014/main" xmlns="" id="{904C607D-AD30-7EA2-1D75-5FE97E8FF01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724" b="89689" l="2660" r="92908">
                        <a14:foregroundMark x1="7270" y1="23735" x2="7270" y2="23735"/>
                        <a14:foregroundMark x1="8156" y1="43191" x2="8156" y2="43191"/>
                        <a14:foregroundMark x1="4255" y1="38911" x2="4255" y2="38911"/>
                        <a14:foregroundMark x1="13121" y1="7588" x2="13121" y2="7588"/>
                        <a14:foregroundMark x1="73050" y1="2918" x2="73050" y2="2918"/>
                        <a14:foregroundMark x1="93262" y1="69455" x2="93262" y2="69455"/>
                        <a14:foregroundMark x1="3369" y1="68288" x2="3369" y2="68288"/>
                        <a14:foregroundMark x1="2660" y1="29572" x2="2660" y2="29572"/>
                      </a14:backgroundRemoval>
                    </a14:imgEffect>
                  </a14:imgLayer>
                </a14:imgProps>
              </a:ext>
            </a:extLst>
          </a:blip>
          <a:stretch>
            <a:fillRect/>
          </a:stretch>
        </p:blipFill>
        <p:spPr>
          <a:xfrm>
            <a:off x="1" y="274320"/>
            <a:ext cx="782612" cy="950976"/>
          </a:xfrm>
          <a:prstGeom prst="rect">
            <a:avLst/>
          </a:prstGeom>
        </p:spPr>
      </p:pic>
    </p:spTree>
    <p:extLst>
      <p:ext uri="{BB962C8B-B14F-4D97-AF65-F5344CB8AC3E}">
        <p14:creationId xmlns:p14="http://schemas.microsoft.com/office/powerpoint/2010/main" val="3935231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bg/>
                                          </p:spTgt>
                                        </p:tgtEl>
                                        <p:attrNameLst>
                                          <p:attrName>style.visibility</p:attrName>
                                        </p:attrNameLst>
                                      </p:cBhvr>
                                      <p:to>
                                        <p:strVal val="visible"/>
                                      </p:to>
                                    </p:set>
                                    <p:animEffect transition="in" filter="wipe(down)">
                                      <p:cBhvr>
                                        <p:cTn id="15" dur="500"/>
                                        <p:tgtEl>
                                          <p:spTgt spid="17">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wipe(down)">
                                      <p:cBhvr>
                                        <p:cTn id="20" dur="500"/>
                                        <p:tgtEl>
                                          <p:spTgt spid="1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animEffect transition="in" filter="wipe(down)">
                                      <p:cBhvr>
                                        <p:cTn id="25" dur="500"/>
                                        <p:tgtEl>
                                          <p:spTgt spid="1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
                                            <p:bg/>
                                          </p:spTgt>
                                        </p:tgtEl>
                                        <p:attrNameLst>
                                          <p:attrName>style.visibility</p:attrName>
                                        </p:attrNameLst>
                                      </p:cBhvr>
                                      <p:to>
                                        <p:strVal val="visible"/>
                                      </p:to>
                                    </p:set>
                                    <p:animEffect transition="in" filter="wipe(down)">
                                      <p:cBhvr>
                                        <p:cTn id="30" dur="500"/>
                                        <p:tgtEl>
                                          <p:spTgt spid="20">
                                            <p:bg/>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wipe(down)">
                                      <p:cBhvr>
                                        <p:cTn id="35" dur="500"/>
                                        <p:tgtEl>
                                          <p:spTgt spid="2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xEl>
                                              <p:pRg st="1" end="1"/>
                                            </p:txEl>
                                          </p:spTgt>
                                        </p:tgtEl>
                                        <p:attrNameLst>
                                          <p:attrName>style.visibility</p:attrName>
                                        </p:attrNameLst>
                                      </p:cBhvr>
                                      <p:to>
                                        <p:strVal val="visible"/>
                                      </p:to>
                                    </p:set>
                                    <p:animEffect transition="in" filter="wipe(down)">
                                      <p:cBhvr>
                                        <p:cTn id="40"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20" grpId="0" build="p"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480</Words>
  <Application>Microsoft Office PowerPoint</Application>
  <PresentationFormat>On-screen Show (4:3)</PresentationFormat>
  <Paragraphs>51</Paragraphs>
  <Slides>6</Slides>
  <Notes>5</Notes>
  <HiddenSlides>0</HiddenSlides>
  <MMClips>0</MMClips>
  <ScaleCrop>false</ScaleCrop>
  <HeadingPairs>
    <vt:vector size="4" baseType="variant">
      <vt:variant>
        <vt:lpstr>Theme</vt:lpstr>
      </vt:variant>
      <vt:variant>
        <vt:i4>6</vt:i4>
      </vt:variant>
      <vt:variant>
        <vt:lpstr>Slide Titles</vt:lpstr>
      </vt:variant>
      <vt:variant>
        <vt:i4>6</vt:i4>
      </vt:variant>
    </vt:vector>
  </HeadingPairs>
  <TitlesOfParts>
    <vt:vector size="12" baseType="lpstr">
      <vt:lpstr>3_Office Theme</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2026-04-10T07:53:58Z</dcterms:created>
  <dcterms:modified xsi:type="dcterms:W3CDTF">2026-04-10T07:55:31Z</dcterms:modified>
</cp:coreProperties>
</file>