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31" r:id="rId6"/>
    <p:sldMasterId id="2147483754" r:id="rId7"/>
  </p:sldMasterIdLst>
  <p:sldIdLst>
    <p:sldId id="257" r:id="rId8"/>
    <p:sldId id="258" r:id="rId9"/>
    <p:sldId id="259" r:id="rId10"/>
    <p:sldId id="260" r:id="rId11"/>
    <p:sldId id="261" r:id="rId12"/>
    <p:sldId id="262" r:id="rId13"/>
    <p:sldId id="263" r:id="rId14"/>
    <p:sldId id="264" r:id="rId15"/>
    <p:sldId id="265"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41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34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55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9567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219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897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484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469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079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082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064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239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039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026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55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55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8370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381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543970" indent="0" algn="ctr">
              <a:buNone/>
              <a:defRPr>
                <a:solidFill>
                  <a:schemeClr val="tx1">
                    <a:tint val="75000"/>
                  </a:schemeClr>
                </a:solidFill>
              </a:defRPr>
            </a:lvl2pPr>
            <a:lvl3pPr marL="1087940" indent="0" algn="ctr">
              <a:buNone/>
              <a:defRPr>
                <a:solidFill>
                  <a:schemeClr val="tx1">
                    <a:tint val="75000"/>
                  </a:schemeClr>
                </a:solidFill>
              </a:defRPr>
            </a:lvl3pPr>
            <a:lvl4pPr marL="1631911" indent="0" algn="ctr">
              <a:buNone/>
              <a:defRPr>
                <a:solidFill>
                  <a:schemeClr val="tx1">
                    <a:tint val="75000"/>
                  </a:schemeClr>
                </a:solidFill>
              </a:defRPr>
            </a:lvl4pPr>
            <a:lvl5pPr marL="2175882" indent="0" algn="ctr">
              <a:buNone/>
              <a:defRPr>
                <a:solidFill>
                  <a:schemeClr val="tx1">
                    <a:tint val="75000"/>
                  </a:schemeClr>
                </a:solidFill>
              </a:defRPr>
            </a:lvl5pPr>
            <a:lvl6pPr marL="2719852" indent="0" algn="ctr">
              <a:buNone/>
              <a:defRPr>
                <a:solidFill>
                  <a:schemeClr val="tx1">
                    <a:tint val="75000"/>
                  </a:schemeClr>
                </a:solidFill>
              </a:defRPr>
            </a:lvl6pPr>
            <a:lvl7pPr marL="3263822" indent="0" algn="ctr">
              <a:buNone/>
              <a:defRPr>
                <a:solidFill>
                  <a:schemeClr val="tx1">
                    <a:tint val="75000"/>
                  </a:schemeClr>
                </a:solidFill>
              </a:defRPr>
            </a:lvl7pPr>
            <a:lvl8pPr marL="3807792" indent="0" algn="ctr">
              <a:buNone/>
              <a:defRPr>
                <a:solidFill>
                  <a:schemeClr val="tx1">
                    <a:tint val="75000"/>
                  </a:schemeClr>
                </a:solidFill>
              </a:defRPr>
            </a:lvl8pPr>
            <a:lvl9pPr marL="43517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937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690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794" b="1" cap="all"/>
            </a:lvl1pPr>
          </a:lstStyle>
          <a:p>
            <a:r>
              <a:rPr lang="en-US"/>
              <a:t>Click to edit Master title style</a:t>
            </a:r>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397">
                <a:solidFill>
                  <a:schemeClr val="tx1">
                    <a:tint val="75000"/>
                  </a:schemeClr>
                </a:solidFill>
              </a:defRPr>
            </a:lvl1pPr>
            <a:lvl2pPr marL="543970" indent="0">
              <a:buNone/>
              <a:defRPr sz="2172">
                <a:solidFill>
                  <a:schemeClr val="tx1">
                    <a:tint val="75000"/>
                  </a:schemeClr>
                </a:solidFill>
              </a:defRPr>
            </a:lvl2pPr>
            <a:lvl3pPr marL="1087940" indent="0">
              <a:buNone/>
              <a:defRPr sz="1873">
                <a:solidFill>
                  <a:schemeClr val="tx1">
                    <a:tint val="75000"/>
                  </a:schemeClr>
                </a:solidFill>
              </a:defRPr>
            </a:lvl3pPr>
            <a:lvl4pPr marL="1631911" indent="0">
              <a:buNone/>
              <a:defRPr sz="1648">
                <a:solidFill>
                  <a:schemeClr val="tx1">
                    <a:tint val="75000"/>
                  </a:schemeClr>
                </a:solidFill>
              </a:defRPr>
            </a:lvl4pPr>
            <a:lvl5pPr marL="2175882" indent="0">
              <a:buNone/>
              <a:defRPr sz="1648">
                <a:solidFill>
                  <a:schemeClr val="tx1">
                    <a:tint val="75000"/>
                  </a:schemeClr>
                </a:solidFill>
              </a:defRPr>
            </a:lvl5pPr>
            <a:lvl6pPr marL="2719852" indent="0">
              <a:buNone/>
              <a:defRPr sz="1648">
                <a:solidFill>
                  <a:schemeClr val="tx1">
                    <a:tint val="75000"/>
                  </a:schemeClr>
                </a:solidFill>
              </a:defRPr>
            </a:lvl6pPr>
            <a:lvl7pPr marL="3263822" indent="0">
              <a:buNone/>
              <a:defRPr sz="1648">
                <a:solidFill>
                  <a:schemeClr val="tx1">
                    <a:tint val="75000"/>
                  </a:schemeClr>
                </a:solidFill>
              </a:defRPr>
            </a:lvl7pPr>
            <a:lvl8pPr marL="3807792" indent="0">
              <a:buNone/>
              <a:defRPr sz="1648">
                <a:solidFill>
                  <a:schemeClr val="tx1">
                    <a:tint val="75000"/>
                  </a:schemeClr>
                </a:solidFill>
              </a:defRPr>
            </a:lvl8pPr>
            <a:lvl9pPr marL="4351763" indent="0">
              <a:buNone/>
              <a:defRPr sz="164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792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4404" y="2133601"/>
            <a:ext cx="7246937"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13726" y="2133601"/>
            <a:ext cx="7248525"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17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086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411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124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397" b="1"/>
            </a:lvl1pPr>
          </a:lstStyle>
          <a:p>
            <a:r>
              <a:rPr lang="en-US"/>
              <a:t>Click to edit Master title style</a:t>
            </a:r>
          </a:p>
        </p:txBody>
      </p:sp>
      <p:sp>
        <p:nvSpPr>
          <p:cNvPr id="3" name="Content Placeholder 2"/>
          <p:cNvSpPr>
            <a:spLocks noGrp="1"/>
          </p:cNvSpPr>
          <p:nvPr>
            <p:ph idx="1"/>
          </p:nvPr>
        </p:nvSpPr>
        <p:spPr>
          <a:xfrm>
            <a:off x="3575050" y="273082"/>
            <a:ext cx="5111750" cy="5853113"/>
          </a:xfrm>
        </p:spPr>
        <p:txBody>
          <a:bodyPr/>
          <a:lstStyle>
            <a:lvl1pPr>
              <a:defRPr sz="3820"/>
            </a:lvl1pPr>
            <a:lvl2pPr>
              <a:defRPr sz="3296"/>
            </a:lvl2pPr>
            <a:lvl3pPr>
              <a:defRPr sz="2846"/>
            </a:lvl3pPr>
            <a:lvl4pPr>
              <a:defRPr sz="2397"/>
            </a:lvl4pPr>
            <a:lvl5pPr>
              <a:defRPr sz="2397"/>
            </a:lvl5pPr>
            <a:lvl6pPr>
              <a:defRPr sz="2397"/>
            </a:lvl6pPr>
            <a:lvl7pPr>
              <a:defRPr sz="2397"/>
            </a:lvl7pPr>
            <a:lvl8pPr>
              <a:defRPr sz="2397"/>
            </a:lvl8pPr>
            <a:lvl9pPr>
              <a:defRPr sz="2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67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549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397"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3820"/>
            </a:lvl1pPr>
            <a:lvl2pPr marL="543970" indent="0">
              <a:buNone/>
              <a:defRPr sz="3296"/>
            </a:lvl2pPr>
            <a:lvl3pPr marL="1087940" indent="0">
              <a:buNone/>
              <a:defRPr sz="2846"/>
            </a:lvl3pPr>
            <a:lvl4pPr marL="1631911" indent="0">
              <a:buNone/>
              <a:defRPr sz="2397"/>
            </a:lvl4pPr>
            <a:lvl5pPr marL="2175882" indent="0">
              <a:buNone/>
              <a:defRPr sz="2397"/>
            </a:lvl5pPr>
            <a:lvl6pPr marL="2719852" indent="0">
              <a:buNone/>
              <a:defRPr sz="2397"/>
            </a:lvl6pPr>
            <a:lvl7pPr marL="3263822" indent="0">
              <a:buNone/>
              <a:defRPr sz="2397"/>
            </a:lvl7pPr>
            <a:lvl8pPr marL="3807792" indent="0">
              <a:buNone/>
              <a:defRPr sz="2397"/>
            </a:lvl8pPr>
            <a:lvl9pPr marL="4351763" indent="0">
              <a:buNone/>
              <a:defRPr sz="2397"/>
            </a:lvl9pPr>
          </a:lstStyle>
          <a:p>
            <a:endParaRPr lang="en-US"/>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45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287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1491" y="366744"/>
            <a:ext cx="3660775"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4388" y="366744"/>
            <a:ext cx="10834688"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301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543970" indent="0" algn="ctr">
              <a:buNone/>
              <a:defRPr>
                <a:solidFill>
                  <a:schemeClr val="tx1">
                    <a:tint val="75000"/>
                  </a:schemeClr>
                </a:solidFill>
              </a:defRPr>
            </a:lvl2pPr>
            <a:lvl3pPr marL="1087940" indent="0" algn="ctr">
              <a:buNone/>
              <a:defRPr>
                <a:solidFill>
                  <a:schemeClr val="tx1">
                    <a:tint val="75000"/>
                  </a:schemeClr>
                </a:solidFill>
              </a:defRPr>
            </a:lvl3pPr>
            <a:lvl4pPr marL="1631911" indent="0" algn="ctr">
              <a:buNone/>
              <a:defRPr>
                <a:solidFill>
                  <a:schemeClr val="tx1">
                    <a:tint val="75000"/>
                  </a:schemeClr>
                </a:solidFill>
              </a:defRPr>
            </a:lvl4pPr>
            <a:lvl5pPr marL="2175882" indent="0" algn="ctr">
              <a:buNone/>
              <a:defRPr>
                <a:solidFill>
                  <a:schemeClr val="tx1">
                    <a:tint val="75000"/>
                  </a:schemeClr>
                </a:solidFill>
              </a:defRPr>
            </a:lvl5pPr>
            <a:lvl6pPr marL="2719852" indent="0" algn="ctr">
              <a:buNone/>
              <a:defRPr>
                <a:solidFill>
                  <a:schemeClr val="tx1">
                    <a:tint val="75000"/>
                  </a:schemeClr>
                </a:solidFill>
              </a:defRPr>
            </a:lvl6pPr>
            <a:lvl7pPr marL="3263822" indent="0" algn="ctr">
              <a:buNone/>
              <a:defRPr>
                <a:solidFill>
                  <a:schemeClr val="tx1">
                    <a:tint val="75000"/>
                  </a:schemeClr>
                </a:solidFill>
              </a:defRPr>
            </a:lvl7pPr>
            <a:lvl8pPr marL="3807792" indent="0" algn="ctr">
              <a:buNone/>
              <a:defRPr>
                <a:solidFill>
                  <a:schemeClr val="tx1">
                    <a:tint val="75000"/>
                  </a:schemeClr>
                </a:solidFill>
              </a:defRPr>
            </a:lvl8pPr>
            <a:lvl9pPr marL="43517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54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379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5"/>
            <a:ext cx="7772400" cy="1362075"/>
          </a:xfrm>
        </p:spPr>
        <p:txBody>
          <a:bodyPr anchor="t"/>
          <a:lstStyle>
            <a:lvl1pPr algn="l">
              <a:defRPr sz="4794" b="1" cap="all"/>
            </a:lvl1pPr>
          </a:lstStyle>
          <a:p>
            <a:r>
              <a:rPr lang="en-US"/>
              <a:t>Click to edit Master title style</a:t>
            </a:r>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397">
                <a:solidFill>
                  <a:schemeClr val="tx1">
                    <a:tint val="75000"/>
                  </a:schemeClr>
                </a:solidFill>
              </a:defRPr>
            </a:lvl1pPr>
            <a:lvl2pPr marL="543970" indent="0">
              <a:buNone/>
              <a:defRPr sz="2172">
                <a:solidFill>
                  <a:schemeClr val="tx1">
                    <a:tint val="75000"/>
                  </a:schemeClr>
                </a:solidFill>
              </a:defRPr>
            </a:lvl2pPr>
            <a:lvl3pPr marL="1087940" indent="0">
              <a:buNone/>
              <a:defRPr sz="1873">
                <a:solidFill>
                  <a:schemeClr val="tx1">
                    <a:tint val="75000"/>
                  </a:schemeClr>
                </a:solidFill>
              </a:defRPr>
            </a:lvl3pPr>
            <a:lvl4pPr marL="1631911" indent="0">
              <a:buNone/>
              <a:defRPr sz="1648">
                <a:solidFill>
                  <a:schemeClr val="tx1">
                    <a:tint val="75000"/>
                  </a:schemeClr>
                </a:solidFill>
              </a:defRPr>
            </a:lvl4pPr>
            <a:lvl5pPr marL="2175882" indent="0">
              <a:buNone/>
              <a:defRPr sz="1648">
                <a:solidFill>
                  <a:schemeClr val="tx1">
                    <a:tint val="75000"/>
                  </a:schemeClr>
                </a:solidFill>
              </a:defRPr>
            </a:lvl5pPr>
            <a:lvl6pPr marL="2719852" indent="0">
              <a:buNone/>
              <a:defRPr sz="1648">
                <a:solidFill>
                  <a:schemeClr val="tx1">
                    <a:tint val="75000"/>
                  </a:schemeClr>
                </a:solidFill>
              </a:defRPr>
            </a:lvl6pPr>
            <a:lvl7pPr marL="3263822" indent="0">
              <a:buNone/>
              <a:defRPr sz="1648">
                <a:solidFill>
                  <a:schemeClr val="tx1">
                    <a:tint val="75000"/>
                  </a:schemeClr>
                </a:solidFill>
              </a:defRPr>
            </a:lvl7pPr>
            <a:lvl8pPr marL="3807792" indent="0">
              <a:buNone/>
              <a:defRPr sz="1648">
                <a:solidFill>
                  <a:schemeClr val="tx1">
                    <a:tint val="75000"/>
                  </a:schemeClr>
                </a:solidFill>
              </a:defRPr>
            </a:lvl8pPr>
            <a:lvl9pPr marL="4351763" indent="0">
              <a:buNone/>
              <a:defRPr sz="164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568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4401" y="2133601"/>
            <a:ext cx="7246937"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13726" y="2133601"/>
            <a:ext cx="7248525"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975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931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884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51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81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64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397" b="1"/>
            </a:lvl1pPr>
          </a:lstStyle>
          <a:p>
            <a:r>
              <a:rPr lang="en-US"/>
              <a:t>Click to edit Master title style</a:t>
            </a:r>
          </a:p>
        </p:txBody>
      </p:sp>
      <p:sp>
        <p:nvSpPr>
          <p:cNvPr id="3" name="Content Placeholder 2"/>
          <p:cNvSpPr>
            <a:spLocks noGrp="1"/>
          </p:cNvSpPr>
          <p:nvPr>
            <p:ph idx="1"/>
          </p:nvPr>
        </p:nvSpPr>
        <p:spPr>
          <a:xfrm>
            <a:off x="3575050" y="273076"/>
            <a:ext cx="5111750" cy="5853113"/>
          </a:xfrm>
        </p:spPr>
        <p:txBody>
          <a:bodyPr/>
          <a:lstStyle>
            <a:lvl1pPr>
              <a:defRPr sz="3820"/>
            </a:lvl1pPr>
            <a:lvl2pPr>
              <a:defRPr sz="3296"/>
            </a:lvl2pPr>
            <a:lvl3pPr>
              <a:defRPr sz="2846"/>
            </a:lvl3pPr>
            <a:lvl4pPr>
              <a:defRPr sz="2397"/>
            </a:lvl4pPr>
            <a:lvl5pPr>
              <a:defRPr sz="2397"/>
            </a:lvl5pPr>
            <a:lvl6pPr>
              <a:defRPr sz="2397"/>
            </a:lvl6pPr>
            <a:lvl7pPr>
              <a:defRPr sz="2397"/>
            </a:lvl7pPr>
            <a:lvl8pPr>
              <a:defRPr sz="2397"/>
            </a:lvl8pPr>
            <a:lvl9pPr>
              <a:defRPr sz="2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776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397"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3820"/>
            </a:lvl1pPr>
            <a:lvl2pPr marL="543970" indent="0">
              <a:buNone/>
              <a:defRPr sz="3296"/>
            </a:lvl2pPr>
            <a:lvl3pPr marL="1087940" indent="0">
              <a:buNone/>
              <a:defRPr sz="2846"/>
            </a:lvl3pPr>
            <a:lvl4pPr marL="1631911" indent="0">
              <a:buNone/>
              <a:defRPr sz="2397"/>
            </a:lvl4pPr>
            <a:lvl5pPr marL="2175882" indent="0">
              <a:buNone/>
              <a:defRPr sz="2397"/>
            </a:lvl5pPr>
            <a:lvl6pPr marL="2719852" indent="0">
              <a:buNone/>
              <a:defRPr sz="2397"/>
            </a:lvl6pPr>
            <a:lvl7pPr marL="3263822" indent="0">
              <a:buNone/>
              <a:defRPr sz="2397"/>
            </a:lvl7pPr>
            <a:lvl8pPr marL="3807792" indent="0">
              <a:buNone/>
              <a:defRPr sz="2397"/>
            </a:lvl8pPr>
            <a:lvl9pPr marL="4351763" indent="0">
              <a:buNone/>
              <a:defRPr sz="2397"/>
            </a:lvl9pPr>
          </a:lstStyle>
          <a:p>
            <a:endParaRPr lang="en-US"/>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281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318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1488" y="366738"/>
            <a:ext cx="3660775"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4388" y="366738"/>
            <a:ext cx="10834688"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454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543970" indent="0" algn="ctr">
              <a:buNone/>
              <a:defRPr>
                <a:solidFill>
                  <a:schemeClr val="tx1">
                    <a:tint val="75000"/>
                  </a:schemeClr>
                </a:solidFill>
              </a:defRPr>
            </a:lvl2pPr>
            <a:lvl3pPr marL="1087940" indent="0" algn="ctr">
              <a:buNone/>
              <a:defRPr>
                <a:solidFill>
                  <a:schemeClr val="tx1">
                    <a:tint val="75000"/>
                  </a:schemeClr>
                </a:solidFill>
              </a:defRPr>
            </a:lvl3pPr>
            <a:lvl4pPr marL="1631911" indent="0" algn="ctr">
              <a:buNone/>
              <a:defRPr>
                <a:solidFill>
                  <a:schemeClr val="tx1">
                    <a:tint val="75000"/>
                  </a:schemeClr>
                </a:solidFill>
              </a:defRPr>
            </a:lvl4pPr>
            <a:lvl5pPr marL="2175882" indent="0" algn="ctr">
              <a:buNone/>
              <a:defRPr>
                <a:solidFill>
                  <a:schemeClr val="tx1">
                    <a:tint val="75000"/>
                  </a:schemeClr>
                </a:solidFill>
              </a:defRPr>
            </a:lvl5pPr>
            <a:lvl6pPr marL="2719852" indent="0" algn="ctr">
              <a:buNone/>
              <a:defRPr>
                <a:solidFill>
                  <a:schemeClr val="tx1">
                    <a:tint val="75000"/>
                  </a:schemeClr>
                </a:solidFill>
              </a:defRPr>
            </a:lvl6pPr>
            <a:lvl7pPr marL="3263822" indent="0" algn="ctr">
              <a:buNone/>
              <a:defRPr>
                <a:solidFill>
                  <a:schemeClr val="tx1">
                    <a:tint val="75000"/>
                  </a:schemeClr>
                </a:solidFill>
              </a:defRPr>
            </a:lvl7pPr>
            <a:lvl8pPr marL="3807792" indent="0" algn="ctr">
              <a:buNone/>
              <a:defRPr>
                <a:solidFill>
                  <a:schemeClr val="tx1">
                    <a:tint val="75000"/>
                  </a:schemeClr>
                </a:solidFill>
              </a:defRPr>
            </a:lvl8pPr>
            <a:lvl9pPr marL="43517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162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284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nchor="t"/>
          <a:lstStyle>
            <a:lvl1pPr algn="l">
              <a:defRPr sz="4794" b="1" cap="all"/>
            </a:lvl1pPr>
          </a:lstStyle>
          <a:p>
            <a:r>
              <a:rPr lang="en-US"/>
              <a:t>Click to edit Master title style</a:t>
            </a:r>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397">
                <a:solidFill>
                  <a:schemeClr val="tx1">
                    <a:tint val="75000"/>
                  </a:schemeClr>
                </a:solidFill>
              </a:defRPr>
            </a:lvl1pPr>
            <a:lvl2pPr marL="543970" indent="0">
              <a:buNone/>
              <a:defRPr sz="2172">
                <a:solidFill>
                  <a:schemeClr val="tx1">
                    <a:tint val="75000"/>
                  </a:schemeClr>
                </a:solidFill>
              </a:defRPr>
            </a:lvl2pPr>
            <a:lvl3pPr marL="1087940" indent="0">
              <a:buNone/>
              <a:defRPr sz="1873">
                <a:solidFill>
                  <a:schemeClr val="tx1">
                    <a:tint val="75000"/>
                  </a:schemeClr>
                </a:solidFill>
              </a:defRPr>
            </a:lvl3pPr>
            <a:lvl4pPr marL="1631911" indent="0">
              <a:buNone/>
              <a:defRPr sz="1648">
                <a:solidFill>
                  <a:schemeClr val="tx1">
                    <a:tint val="75000"/>
                  </a:schemeClr>
                </a:solidFill>
              </a:defRPr>
            </a:lvl4pPr>
            <a:lvl5pPr marL="2175882" indent="0">
              <a:buNone/>
              <a:defRPr sz="1648">
                <a:solidFill>
                  <a:schemeClr val="tx1">
                    <a:tint val="75000"/>
                  </a:schemeClr>
                </a:solidFill>
              </a:defRPr>
            </a:lvl5pPr>
            <a:lvl6pPr marL="2719852" indent="0">
              <a:buNone/>
              <a:defRPr sz="1648">
                <a:solidFill>
                  <a:schemeClr val="tx1">
                    <a:tint val="75000"/>
                  </a:schemeClr>
                </a:solidFill>
              </a:defRPr>
            </a:lvl6pPr>
            <a:lvl7pPr marL="3263822" indent="0">
              <a:buNone/>
              <a:defRPr sz="1648">
                <a:solidFill>
                  <a:schemeClr val="tx1">
                    <a:tint val="75000"/>
                  </a:schemeClr>
                </a:solidFill>
              </a:defRPr>
            </a:lvl7pPr>
            <a:lvl8pPr marL="3807792" indent="0">
              <a:buNone/>
              <a:defRPr sz="1648">
                <a:solidFill>
                  <a:schemeClr val="tx1">
                    <a:tint val="75000"/>
                  </a:schemeClr>
                </a:solidFill>
              </a:defRPr>
            </a:lvl8pPr>
            <a:lvl9pPr marL="4351763" indent="0">
              <a:buNone/>
              <a:defRPr sz="164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373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4397" y="2133601"/>
            <a:ext cx="7246937"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13726" y="2133601"/>
            <a:ext cx="7248525"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65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313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211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38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8973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397" b="1"/>
            </a:lvl1pPr>
          </a:lstStyle>
          <a:p>
            <a:r>
              <a:rPr lang="en-US"/>
              <a:t>Click to edit Master title style</a:t>
            </a:r>
          </a:p>
        </p:txBody>
      </p:sp>
      <p:sp>
        <p:nvSpPr>
          <p:cNvPr id="3" name="Content Placeholder 2"/>
          <p:cNvSpPr>
            <a:spLocks noGrp="1"/>
          </p:cNvSpPr>
          <p:nvPr>
            <p:ph idx="1"/>
          </p:nvPr>
        </p:nvSpPr>
        <p:spPr>
          <a:xfrm>
            <a:off x="3575050" y="273068"/>
            <a:ext cx="5111750" cy="5853113"/>
          </a:xfrm>
        </p:spPr>
        <p:txBody>
          <a:bodyPr/>
          <a:lstStyle>
            <a:lvl1pPr>
              <a:defRPr sz="3820"/>
            </a:lvl1pPr>
            <a:lvl2pPr>
              <a:defRPr sz="3296"/>
            </a:lvl2pPr>
            <a:lvl3pPr>
              <a:defRPr sz="2846"/>
            </a:lvl3pPr>
            <a:lvl4pPr>
              <a:defRPr sz="2397"/>
            </a:lvl4pPr>
            <a:lvl5pPr>
              <a:defRPr sz="2397"/>
            </a:lvl5pPr>
            <a:lvl6pPr>
              <a:defRPr sz="2397"/>
            </a:lvl6pPr>
            <a:lvl7pPr>
              <a:defRPr sz="2397"/>
            </a:lvl7pPr>
            <a:lvl8pPr>
              <a:defRPr sz="2397"/>
            </a:lvl8pPr>
            <a:lvl9pPr>
              <a:defRPr sz="2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7279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397"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3820"/>
            </a:lvl1pPr>
            <a:lvl2pPr marL="543970" indent="0">
              <a:buNone/>
              <a:defRPr sz="3296"/>
            </a:lvl2pPr>
            <a:lvl3pPr marL="1087940" indent="0">
              <a:buNone/>
              <a:defRPr sz="2846"/>
            </a:lvl3pPr>
            <a:lvl4pPr marL="1631911" indent="0">
              <a:buNone/>
              <a:defRPr sz="2397"/>
            </a:lvl4pPr>
            <a:lvl5pPr marL="2175882" indent="0">
              <a:buNone/>
              <a:defRPr sz="2397"/>
            </a:lvl5pPr>
            <a:lvl6pPr marL="2719852" indent="0">
              <a:buNone/>
              <a:defRPr sz="2397"/>
            </a:lvl6pPr>
            <a:lvl7pPr marL="3263822" indent="0">
              <a:buNone/>
              <a:defRPr sz="2397"/>
            </a:lvl7pPr>
            <a:lvl8pPr marL="3807792" indent="0">
              <a:buNone/>
              <a:defRPr sz="2397"/>
            </a:lvl8pPr>
            <a:lvl9pPr marL="4351763" indent="0">
              <a:buNone/>
              <a:defRPr sz="2397"/>
            </a:lvl9pPr>
          </a:lstStyle>
          <a:p>
            <a:endParaRPr lang="en-US"/>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287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565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1484" y="366730"/>
            <a:ext cx="3660775"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4388" y="366730"/>
            <a:ext cx="10834688"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1894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009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883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353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442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453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84" y="1535117"/>
            <a:ext cx="4041775"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484"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1252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752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310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757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48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460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001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375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409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607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704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4765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0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330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618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088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789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215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53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837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389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744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7333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344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190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236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067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705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747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850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294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471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00686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964"/>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9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7267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317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944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821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379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2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008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118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926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726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791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515"/>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8253"/>
            <a:ext cx="54864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4891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659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899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157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08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401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84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570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852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615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838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1.jpe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5.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image" Target="../media/image1.jpeg"/><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theme" Target="../theme/theme6.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image" Target="../media/image1.jpeg"/><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theme" Target="../theme/theme7.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7267"/>
            <a:ext cx="21336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10/04/2026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7267"/>
            <a:ext cx="28956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7267"/>
            <a:ext cx="21336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720636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82"/>
            <a:ext cx="2133600" cy="365125"/>
          </a:xfrm>
          <a:prstGeom prst="rect">
            <a:avLst/>
          </a:prstGeom>
        </p:spPr>
        <p:txBody>
          <a:bodyPr vert="horz" lIns="145252" tIns="72626" rIns="145252" bIns="72626" rtlCol="0" anchor="ctr"/>
          <a:lstStyle>
            <a:lvl1pPr algn="l">
              <a:defRPr sz="1423">
                <a:solidFill>
                  <a:schemeClr val="tx1">
                    <a:tint val="75000"/>
                  </a:schemeClr>
                </a:solidFill>
              </a:defRPr>
            </a:lvl1p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82"/>
            <a:ext cx="2895600" cy="365125"/>
          </a:xfrm>
          <a:prstGeom prst="rect">
            <a:avLst/>
          </a:prstGeom>
        </p:spPr>
        <p:txBody>
          <a:bodyPr vert="horz" lIns="145252" tIns="72626" rIns="145252" bIns="72626" rtlCol="0" anchor="ctr"/>
          <a:lstStyle>
            <a:lvl1pPr algn="ctr">
              <a:defRPr sz="1423">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82"/>
            <a:ext cx="2133600" cy="365125"/>
          </a:xfrm>
          <a:prstGeom prst="rect">
            <a:avLst/>
          </a:prstGeom>
        </p:spPr>
        <p:txBody>
          <a:bodyPr vert="horz" lIns="145252" tIns="72626" rIns="145252" bIns="72626" rtlCol="0" anchor="ctr"/>
          <a:lstStyle>
            <a:lvl1pPr algn="r">
              <a:defRPr sz="1423">
                <a:solidFill>
                  <a:schemeClr val="tx1">
                    <a:tint val="75000"/>
                  </a:schemeClr>
                </a:solidFill>
              </a:defRPr>
            </a:lvl1p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723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087940" rtl="0" eaLnBrk="1" latinLnBrk="0" hangingPunct="1">
        <a:spcBef>
          <a:spcPct val="0"/>
        </a:spcBef>
        <a:buNone/>
        <a:defRPr sz="5243" kern="1200">
          <a:solidFill>
            <a:schemeClr val="tx1"/>
          </a:solidFill>
          <a:latin typeface="+mj-lt"/>
          <a:ea typeface="+mj-ea"/>
          <a:cs typeface="+mj-cs"/>
        </a:defRPr>
      </a:lvl1pPr>
    </p:titleStyle>
    <p:bodyStyle>
      <a:lvl1pPr marL="407978" indent="-407978" algn="l" defTabSz="1087940" rtl="0" eaLnBrk="1" latinLnBrk="0" hangingPunct="1">
        <a:spcBef>
          <a:spcPct val="20000"/>
        </a:spcBef>
        <a:buFont typeface="Arial" pitchFamily="34" charset="0"/>
        <a:buChar char="•"/>
        <a:defRPr sz="3820" kern="1200">
          <a:solidFill>
            <a:schemeClr val="tx1"/>
          </a:solidFill>
          <a:latin typeface="+mn-lt"/>
          <a:ea typeface="+mn-ea"/>
          <a:cs typeface="+mn-cs"/>
        </a:defRPr>
      </a:lvl1pPr>
      <a:lvl2pPr marL="883952" indent="-339982" algn="l" defTabSz="1087940" rtl="0" eaLnBrk="1" latinLnBrk="0" hangingPunct="1">
        <a:spcBef>
          <a:spcPct val="20000"/>
        </a:spcBef>
        <a:buFont typeface="Arial" pitchFamily="34" charset="0"/>
        <a:buChar char="–"/>
        <a:defRPr sz="3296" kern="1200">
          <a:solidFill>
            <a:schemeClr val="tx1"/>
          </a:solidFill>
          <a:latin typeface="+mn-lt"/>
          <a:ea typeface="+mn-ea"/>
          <a:cs typeface="+mn-cs"/>
        </a:defRPr>
      </a:lvl2pPr>
      <a:lvl3pPr marL="1359926" indent="-271985" algn="l" defTabSz="1087940" rtl="0" eaLnBrk="1" latinLnBrk="0" hangingPunct="1">
        <a:spcBef>
          <a:spcPct val="20000"/>
        </a:spcBef>
        <a:buFont typeface="Arial" pitchFamily="34" charset="0"/>
        <a:buChar char="•"/>
        <a:defRPr sz="2846" kern="1200">
          <a:solidFill>
            <a:schemeClr val="tx1"/>
          </a:solidFill>
          <a:latin typeface="+mn-lt"/>
          <a:ea typeface="+mn-ea"/>
          <a:cs typeface="+mn-cs"/>
        </a:defRPr>
      </a:lvl3pPr>
      <a:lvl4pPr marL="190389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4pPr>
      <a:lvl5pPr marL="244786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5pPr>
      <a:lvl6pPr marL="299183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6pPr>
      <a:lvl7pPr marL="353580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7pPr>
      <a:lvl8pPr marL="4079778"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8pPr>
      <a:lvl9pPr marL="4623749"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9pPr>
    </p:bodyStyle>
    <p:otherStyle>
      <a:defPPr>
        <a:defRPr lang="en-US"/>
      </a:defPPr>
      <a:lvl1pPr marL="0" algn="l" defTabSz="1087940" rtl="0" eaLnBrk="1" latinLnBrk="0" hangingPunct="1">
        <a:defRPr sz="2172" kern="1200">
          <a:solidFill>
            <a:schemeClr val="tx1"/>
          </a:solidFill>
          <a:latin typeface="+mn-lt"/>
          <a:ea typeface="+mn-ea"/>
          <a:cs typeface="+mn-cs"/>
        </a:defRPr>
      </a:lvl1pPr>
      <a:lvl2pPr marL="543970" algn="l" defTabSz="1087940" rtl="0" eaLnBrk="1" latinLnBrk="0" hangingPunct="1">
        <a:defRPr sz="2172" kern="1200">
          <a:solidFill>
            <a:schemeClr val="tx1"/>
          </a:solidFill>
          <a:latin typeface="+mn-lt"/>
          <a:ea typeface="+mn-ea"/>
          <a:cs typeface="+mn-cs"/>
        </a:defRPr>
      </a:lvl2pPr>
      <a:lvl3pPr marL="1087940" algn="l" defTabSz="1087940" rtl="0" eaLnBrk="1" latinLnBrk="0" hangingPunct="1">
        <a:defRPr sz="2172" kern="1200">
          <a:solidFill>
            <a:schemeClr val="tx1"/>
          </a:solidFill>
          <a:latin typeface="+mn-lt"/>
          <a:ea typeface="+mn-ea"/>
          <a:cs typeface="+mn-cs"/>
        </a:defRPr>
      </a:lvl3pPr>
      <a:lvl4pPr marL="1631911" algn="l" defTabSz="1087940" rtl="0" eaLnBrk="1" latinLnBrk="0" hangingPunct="1">
        <a:defRPr sz="2172" kern="1200">
          <a:solidFill>
            <a:schemeClr val="tx1"/>
          </a:solidFill>
          <a:latin typeface="+mn-lt"/>
          <a:ea typeface="+mn-ea"/>
          <a:cs typeface="+mn-cs"/>
        </a:defRPr>
      </a:lvl4pPr>
      <a:lvl5pPr marL="2175882" algn="l" defTabSz="1087940" rtl="0" eaLnBrk="1" latinLnBrk="0" hangingPunct="1">
        <a:defRPr sz="2172" kern="1200">
          <a:solidFill>
            <a:schemeClr val="tx1"/>
          </a:solidFill>
          <a:latin typeface="+mn-lt"/>
          <a:ea typeface="+mn-ea"/>
          <a:cs typeface="+mn-cs"/>
        </a:defRPr>
      </a:lvl5pPr>
      <a:lvl6pPr marL="2719852" algn="l" defTabSz="1087940" rtl="0" eaLnBrk="1" latinLnBrk="0" hangingPunct="1">
        <a:defRPr sz="2172" kern="1200">
          <a:solidFill>
            <a:schemeClr val="tx1"/>
          </a:solidFill>
          <a:latin typeface="+mn-lt"/>
          <a:ea typeface="+mn-ea"/>
          <a:cs typeface="+mn-cs"/>
        </a:defRPr>
      </a:lvl6pPr>
      <a:lvl7pPr marL="3263822" algn="l" defTabSz="1087940" rtl="0" eaLnBrk="1" latinLnBrk="0" hangingPunct="1">
        <a:defRPr sz="2172" kern="1200">
          <a:solidFill>
            <a:schemeClr val="tx1"/>
          </a:solidFill>
          <a:latin typeface="+mn-lt"/>
          <a:ea typeface="+mn-ea"/>
          <a:cs typeface="+mn-cs"/>
        </a:defRPr>
      </a:lvl7pPr>
      <a:lvl8pPr marL="3807792" algn="l" defTabSz="1087940" rtl="0" eaLnBrk="1" latinLnBrk="0" hangingPunct="1">
        <a:defRPr sz="2172" kern="1200">
          <a:solidFill>
            <a:schemeClr val="tx1"/>
          </a:solidFill>
          <a:latin typeface="+mn-lt"/>
          <a:ea typeface="+mn-ea"/>
          <a:cs typeface="+mn-cs"/>
        </a:defRPr>
      </a:lvl8pPr>
      <a:lvl9pPr marL="4351763" algn="l" defTabSz="1087940" rtl="0" eaLnBrk="1" latinLnBrk="0" hangingPunct="1">
        <a:defRPr sz="217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6"/>
            <a:ext cx="2133600" cy="365125"/>
          </a:xfrm>
          <a:prstGeom prst="rect">
            <a:avLst/>
          </a:prstGeom>
        </p:spPr>
        <p:txBody>
          <a:bodyPr vert="horz" lIns="145252" tIns="72626" rIns="145252" bIns="72626" rtlCol="0" anchor="ctr"/>
          <a:lstStyle>
            <a:lvl1pPr algn="l">
              <a:defRPr sz="1423">
                <a:solidFill>
                  <a:schemeClr val="tx1">
                    <a:tint val="75000"/>
                  </a:schemeClr>
                </a:solidFill>
              </a:defRPr>
            </a:lvl1p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76"/>
            <a:ext cx="2895600" cy="365125"/>
          </a:xfrm>
          <a:prstGeom prst="rect">
            <a:avLst/>
          </a:prstGeom>
        </p:spPr>
        <p:txBody>
          <a:bodyPr vert="horz" lIns="145252" tIns="72626" rIns="145252" bIns="72626" rtlCol="0" anchor="ctr"/>
          <a:lstStyle>
            <a:lvl1pPr algn="ctr">
              <a:defRPr sz="1423">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76"/>
            <a:ext cx="2133600" cy="365125"/>
          </a:xfrm>
          <a:prstGeom prst="rect">
            <a:avLst/>
          </a:prstGeom>
        </p:spPr>
        <p:txBody>
          <a:bodyPr vert="horz" lIns="145252" tIns="72626" rIns="145252" bIns="72626" rtlCol="0" anchor="ctr"/>
          <a:lstStyle>
            <a:lvl1pPr algn="r">
              <a:defRPr sz="1423">
                <a:solidFill>
                  <a:schemeClr val="tx1">
                    <a:tint val="75000"/>
                  </a:schemeClr>
                </a:solidFill>
              </a:defRPr>
            </a:lvl1p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757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087940" rtl="0" eaLnBrk="1" latinLnBrk="0" hangingPunct="1">
        <a:spcBef>
          <a:spcPct val="0"/>
        </a:spcBef>
        <a:buNone/>
        <a:defRPr sz="5243" kern="1200">
          <a:solidFill>
            <a:schemeClr val="tx1"/>
          </a:solidFill>
          <a:latin typeface="+mj-lt"/>
          <a:ea typeface="+mj-ea"/>
          <a:cs typeface="+mj-cs"/>
        </a:defRPr>
      </a:lvl1pPr>
    </p:titleStyle>
    <p:bodyStyle>
      <a:lvl1pPr marL="407978" indent="-407978" algn="l" defTabSz="1087940" rtl="0" eaLnBrk="1" latinLnBrk="0" hangingPunct="1">
        <a:spcBef>
          <a:spcPct val="20000"/>
        </a:spcBef>
        <a:buFont typeface="Arial" pitchFamily="34" charset="0"/>
        <a:buChar char="•"/>
        <a:defRPr sz="3820" kern="1200">
          <a:solidFill>
            <a:schemeClr val="tx1"/>
          </a:solidFill>
          <a:latin typeface="+mn-lt"/>
          <a:ea typeface="+mn-ea"/>
          <a:cs typeface="+mn-cs"/>
        </a:defRPr>
      </a:lvl1pPr>
      <a:lvl2pPr marL="883952" indent="-339982" algn="l" defTabSz="1087940" rtl="0" eaLnBrk="1" latinLnBrk="0" hangingPunct="1">
        <a:spcBef>
          <a:spcPct val="20000"/>
        </a:spcBef>
        <a:buFont typeface="Arial" pitchFamily="34" charset="0"/>
        <a:buChar char="–"/>
        <a:defRPr sz="3296" kern="1200">
          <a:solidFill>
            <a:schemeClr val="tx1"/>
          </a:solidFill>
          <a:latin typeface="+mn-lt"/>
          <a:ea typeface="+mn-ea"/>
          <a:cs typeface="+mn-cs"/>
        </a:defRPr>
      </a:lvl2pPr>
      <a:lvl3pPr marL="1359926" indent="-271985" algn="l" defTabSz="1087940" rtl="0" eaLnBrk="1" latinLnBrk="0" hangingPunct="1">
        <a:spcBef>
          <a:spcPct val="20000"/>
        </a:spcBef>
        <a:buFont typeface="Arial" pitchFamily="34" charset="0"/>
        <a:buChar char="•"/>
        <a:defRPr sz="2846" kern="1200">
          <a:solidFill>
            <a:schemeClr val="tx1"/>
          </a:solidFill>
          <a:latin typeface="+mn-lt"/>
          <a:ea typeface="+mn-ea"/>
          <a:cs typeface="+mn-cs"/>
        </a:defRPr>
      </a:lvl3pPr>
      <a:lvl4pPr marL="190389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4pPr>
      <a:lvl5pPr marL="244786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5pPr>
      <a:lvl6pPr marL="299183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6pPr>
      <a:lvl7pPr marL="353580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7pPr>
      <a:lvl8pPr marL="4079778"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8pPr>
      <a:lvl9pPr marL="4623749"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9pPr>
    </p:bodyStyle>
    <p:otherStyle>
      <a:defPPr>
        <a:defRPr lang="en-US"/>
      </a:defPPr>
      <a:lvl1pPr marL="0" algn="l" defTabSz="1087940" rtl="0" eaLnBrk="1" latinLnBrk="0" hangingPunct="1">
        <a:defRPr sz="2172" kern="1200">
          <a:solidFill>
            <a:schemeClr val="tx1"/>
          </a:solidFill>
          <a:latin typeface="+mn-lt"/>
          <a:ea typeface="+mn-ea"/>
          <a:cs typeface="+mn-cs"/>
        </a:defRPr>
      </a:lvl1pPr>
      <a:lvl2pPr marL="543970" algn="l" defTabSz="1087940" rtl="0" eaLnBrk="1" latinLnBrk="0" hangingPunct="1">
        <a:defRPr sz="2172" kern="1200">
          <a:solidFill>
            <a:schemeClr val="tx1"/>
          </a:solidFill>
          <a:latin typeface="+mn-lt"/>
          <a:ea typeface="+mn-ea"/>
          <a:cs typeface="+mn-cs"/>
        </a:defRPr>
      </a:lvl2pPr>
      <a:lvl3pPr marL="1087940" algn="l" defTabSz="1087940" rtl="0" eaLnBrk="1" latinLnBrk="0" hangingPunct="1">
        <a:defRPr sz="2172" kern="1200">
          <a:solidFill>
            <a:schemeClr val="tx1"/>
          </a:solidFill>
          <a:latin typeface="+mn-lt"/>
          <a:ea typeface="+mn-ea"/>
          <a:cs typeface="+mn-cs"/>
        </a:defRPr>
      </a:lvl3pPr>
      <a:lvl4pPr marL="1631911" algn="l" defTabSz="1087940" rtl="0" eaLnBrk="1" latinLnBrk="0" hangingPunct="1">
        <a:defRPr sz="2172" kern="1200">
          <a:solidFill>
            <a:schemeClr val="tx1"/>
          </a:solidFill>
          <a:latin typeface="+mn-lt"/>
          <a:ea typeface="+mn-ea"/>
          <a:cs typeface="+mn-cs"/>
        </a:defRPr>
      </a:lvl4pPr>
      <a:lvl5pPr marL="2175882" algn="l" defTabSz="1087940" rtl="0" eaLnBrk="1" latinLnBrk="0" hangingPunct="1">
        <a:defRPr sz="2172" kern="1200">
          <a:solidFill>
            <a:schemeClr val="tx1"/>
          </a:solidFill>
          <a:latin typeface="+mn-lt"/>
          <a:ea typeface="+mn-ea"/>
          <a:cs typeface="+mn-cs"/>
        </a:defRPr>
      </a:lvl5pPr>
      <a:lvl6pPr marL="2719852" algn="l" defTabSz="1087940" rtl="0" eaLnBrk="1" latinLnBrk="0" hangingPunct="1">
        <a:defRPr sz="2172" kern="1200">
          <a:solidFill>
            <a:schemeClr val="tx1"/>
          </a:solidFill>
          <a:latin typeface="+mn-lt"/>
          <a:ea typeface="+mn-ea"/>
          <a:cs typeface="+mn-cs"/>
        </a:defRPr>
      </a:lvl6pPr>
      <a:lvl7pPr marL="3263822" algn="l" defTabSz="1087940" rtl="0" eaLnBrk="1" latinLnBrk="0" hangingPunct="1">
        <a:defRPr sz="2172" kern="1200">
          <a:solidFill>
            <a:schemeClr val="tx1"/>
          </a:solidFill>
          <a:latin typeface="+mn-lt"/>
          <a:ea typeface="+mn-ea"/>
          <a:cs typeface="+mn-cs"/>
        </a:defRPr>
      </a:lvl7pPr>
      <a:lvl8pPr marL="3807792" algn="l" defTabSz="1087940" rtl="0" eaLnBrk="1" latinLnBrk="0" hangingPunct="1">
        <a:defRPr sz="2172" kern="1200">
          <a:solidFill>
            <a:schemeClr val="tx1"/>
          </a:solidFill>
          <a:latin typeface="+mn-lt"/>
          <a:ea typeface="+mn-ea"/>
          <a:cs typeface="+mn-cs"/>
        </a:defRPr>
      </a:lvl8pPr>
      <a:lvl9pPr marL="4351763" algn="l" defTabSz="1087940" rtl="0" eaLnBrk="1" latinLnBrk="0" hangingPunct="1">
        <a:defRPr sz="217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8"/>
            <a:ext cx="2133600" cy="365125"/>
          </a:xfrm>
          <a:prstGeom prst="rect">
            <a:avLst/>
          </a:prstGeom>
        </p:spPr>
        <p:txBody>
          <a:bodyPr vert="horz" lIns="145252" tIns="72626" rIns="145252" bIns="72626" rtlCol="0" anchor="ctr"/>
          <a:lstStyle>
            <a:lvl1pPr algn="l">
              <a:defRPr sz="1423">
                <a:solidFill>
                  <a:schemeClr val="tx1">
                    <a:tint val="75000"/>
                  </a:schemeClr>
                </a:solidFill>
              </a:defRPr>
            </a:lvl1pPr>
          </a:lstStyle>
          <a:p>
            <a:fld id="{774B3276-3901-471F-8285-C92A8E75787C}"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68"/>
            <a:ext cx="2895600" cy="365125"/>
          </a:xfrm>
          <a:prstGeom prst="rect">
            <a:avLst/>
          </a:prstGeom>
        </p:spPr>
        <p:txBody>
          <a:bodyPr vert="horz" lIns="145252" tIns="72626" rIns="145252" bIns="72626" rtlCol="0" anchor="ctr"/>
          <a:lstStyle>
            <a:lvl1pPr algn="ctr">
              <a:defRPr sz="1423">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lIns="145252" tIns="72626" rIns="145252" bIns="72626" rtlCol="0" anchor="ctr"/>
          <a:lstStyle>
            <a:lvl1pPr algn="r">
              <a:defRPr sz="1423">
                <a:solidFill>
                  <a:schemeClr val="tx1">
                    <a:tint val="75000"/>
                  </a:schemeClr>
                </a:solidFill>
              </a:defRPr>
            </a:lvl1p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8625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087940" rtl="0" eaLnBrk="1" latinLnBrk="0" hangingPunct="1">
        <a:spcBef>
          <a:spcPct val="0"/>
        </a:spcBef>
        <a:buNone/>
        <a:defRPr sz="5243" kern="1200">
          <a:solidFill>
            <a:schemeClr val="tx1"/>
          </a:solidFill>
          <a:latin typeface="+mj-lt"/>
          <a:ea typeface="+mj-ea"/>
          <a:cs typeface="+mj-cs"/>
        </a:defRPr>
      </a:lvl1pPr>
    </p:titleStyle>
    <p:bodyStyle>
      <a:lvl1pPr marL="407978" indent="-407978" algn="l" defTabSz="1087940" rtl="0" eaLnBrk="1" latinLnBrk="0" hangingPunct="1">
        <a:spcBef>
          <a:spcPct val="20000"/>
        </a:spcBef>
        <a:buFont typeface="Arial" pitchFamily="34" charset="0"/>
        <a:buChar char="•"/>
        <a:defRPr sz="3820" kern="1200">
          <a:solidFill>
            <a:schemeClr val="tx1"/>
          </a:solidFill>
          <a:latin typeface="+mn-lt"/>
          <a:ea typeface="+mn-ea"/>
          <a:cs typeface="+mn-cs"/>
        </a:defRPr>
      </a:lvl1pPr>
      <a:lvl2pPr marL="883952" indent="-339982" algn="l" defTabSz="1087940" rtl="0" eaLnBrk="1" latinLnBrk="0" hangingPunct="1">
        <a:spcBef>
          <a:spcPct val="20000"/>
        </a:spcBef>
        <a:buFont typeface="Arial" pitchFamily="34" charset="0"/>
        <a:buChar char="–"/>
        <a:defRPr sz="3296" kern="1200">
          <a:solidFill>
            <a:schemeClr val="tx1"/>
          </a:solidFill>
          <a:latin typeface="+mn-lt"/>
          <a:ea typeface="+mn-ea"/>
          <a:cs typeface="+mn-cs"/>
        </a:defRPr>
      </a:lvl2pPr>
      <a:lvl3pPr marL="1359926" indent="-271985" algn="l" defTabSz="1087940" rtl="0" eaLnBrk="1" latinLnBrk="0" hangingPunct="1">
        <a:spcBef>
          <a:spcPct val="20000"/>
        </a:spcBef>
        <a:buFont typeface="Arial" pitchFamily="34" charset="0"/>
        <a:buChar char="•"/>
        <a:defRPr sz="2846" kern="1200">
          <a:solidFill>
            <a:schemeClr val="tx1"/>
          </a:solidFill>
          <a:latin typeface="+mn-lt"/>
          <a:ea typeface="+mn-ea"/>
          <a:cs typeface="+mn-cs"/>
        </a:defRPr>
      </a:lvl3pPr>
      <a:lvl4pPr marL="190389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4pPr>
      <a:lvl5pPr marL="244786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5pPr>
      <a:lvl6pPr marL="299183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6pPr>
      <a:lvl7pPr marL="353580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7pPr>
      <a:lvl8pPr marL="4079778"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8pPr>
      <a:lvl9pPr marL="4623749"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9pPr>
    </p:bodyStyle>
    <p:otherStyle>
      <a:defPPr>
        <a:defRPr lang="en-US"/>
      </a:defPPr>
      <a:lvl1pPr marL="0" algn="l" defTabSz="1087940" rtl="0" eaLnBrk="1" latinLnBrk="0" hangingPunct="1">
        <a:defRPr sz="2172" kern="1200">
          <a:solidFill>
            <a:schemeClr val="tx1"/>
          </a:solidFill>
          <a:latin typeface="+mn-lt"/>
          <a:ea typeface="+mn-ea"/>
          <a:cs typeface="+mn-cs"/>
        </a:defRPr>
      </a:lvl1pPr>
      <a:lvl2pPr marL="543970" algn="l" defTabSz="1087940" rtl="0" eaLnBrk="1" latinLnBrk="0" hangingPunct="1">
        <a:defRPr sz="2172" kern="1200">
          <a:solidFill>
            <a:schemeClr val="tx1"/>
          </a:solidFill>
          <a:latin typeface="+mn-lt"/>
          <a:ea typeface="+mn-ea"/>
          <a:cs typeface="+mn-cs"/>
        </a:defRPr>
      </a:lvl2pPr>
      <a:lvl3pPr marL="1087940" algn="l" defTabSz="1087940" rtl="0" eaLnBrk="1" latinLnBrk="0" hangingPunct="1">
        <a:defRPr sz="2172" kern="1200">
          <a:solidFill>
            <a:schemeClr val="tx1"/>
          </a:solidFill>
          <a:latin typeface="+mn-lt"/>
          <a:ea typeface="+mn-ea"/>
          <a:cs typeface="+mn-cs"/>
        </a:defRPr>
      </a:lvl3pPr>
      <a:lvl4pPr marL="1631911" algn="l" defTabSz="1087940" rtl="0" eaLnBrk="1" latinLnBrk="0" hangingPunct="1">
        <a:defRPr sz="2172" kern="1200">
          <a:solidFill>
            <a:schemeClr val="tx1"/>
          </a:solidFill>
          <a:latin typeface="+mn-lt"/>
          <a:ea typeface="+mn-ea"/>
          <a:cs typeface="+mn-cs"/>
        </a:defRPr>
      </a:lvl4pPr>
      <a:lvl5pPr marL="2175882" algn="l" defTabSz="1087940" rtl="0" eaLnBrk="1" latinLnBrk="0" hangingPunct="1">
        <a:defRPr sz="2172" kern="1200">
          <a:solidFill>
            <a:schemeClr val="tx1"/>
          </a:solidFill>
          <a:latin typeface="+mn-lt"/>
          <a:ea typeface="+mn-ea"/>
          <a:cs typeface="+mn-cs"/>
        </a:defRPr>
      </a:lvl5pPr>
      <a:lvl6pPr marL="2719852" algn="l" defTabSz="1087940" rtl="0" eaLnBrk="1" latinLnBrk="0" hangingPunct="1">
        <a:defRPr sz="2172" kern="1200">
          <a:solidFill>
            <a:schemeClr val="tx1"/>
          </a:solidFill>
          <a:latin typeface="+mn-lt"/>
          <a:ea typeface="+mn-ea"/>
          <a:cs typeface="+mn-cs"/>
        </a:defRPr>
      </a:lvl6pPr>
      <a:lvl7pPr marL="3263822" algn="l" defTabSz="1087940" rtl="0" eaLnBrk="1" latinLnBrk="0" hangingPunct="1">
        <a:defRPr sz="2172" kern="1200">
          <a:solidFill>
            <a:schemeClr val="tx1"/>
          </a:solidFill>
          <a:latin typeface="+mn-lt"/>
          <a:ea typeface="+mn-ea"/>
          <a:cs typeface="+mn-cs"/>
        </a:defRPr>
      </a:lvl7pPr>
      <a:lvl8pPr marL="3807792" algn="l" defTabSz="1087940" rtl="0" eaLnBrk="1" latinLnBrk="0" hangingPunct="1">
        <a:defRPr sz="2172" kern="1200">
          <a:solidFill>
            <a:schemeClr val="tx1"/>
          </a:solidFill>
          <a:latin typeface="+mn-lt"/>
          <a:ea typeface="+mn-ea"/>
          <a:cs typeface="+mn-cs"/>
        </a:defRPr>
      </a:lvl8pPr>
      <a:lvl9pPr marL="4351763" algn="l" defTabSz="1087940" rtl="0" eaLnBrk="1" latinLnBrk="0" hangingPunct="1">
        <a:defRPr sz="217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4" cstate="hqprint">
            <a:extLst>
              <a:ext uri="{28A0092B-C50C-407E-A947-70E740481C1C}">
                <a14:useLocalDpi xmlns:a14="http://schemas.microsoft.com/office/drawing/2010/main" val="0"/>
              </a:ext>
            </a:extLst>
          </a:blip>
          <a:srcRect t="5555"/>
          <a:stretch/>
        </p:blipFill>
        <p:spPr>
          <a:xfrm>
            <a:off x="-1" y="0"/>
            <a:ext cx="9144001" cy="6858000"/>
          </a:xfrm>
          <a:prstGeom prst="rect">
            <a:avLst/>
          </a:prstGeom>
        </p:spPr>
      </p:pic>
      <p:sp>
        <p:nvSpPr>
          <p:cNvPr id="3" name="圆角矩形 2"/>
          <p:cNvSpPr/>
          <p:nvPr userDrawn="1"/>
        </p:nvSpPr>
        <p:spPr>
          <a:xfrm>
            <a:off x="296473" y="342900"/>
            <a:ext cx="8551069" cy="6172200"/>
          </a:xfrm>
          <a:prstGeom prst="roundRect">
            <a:avLst>
              <a:gd name="adj" fmla="val 4630"/>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1284807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4" cstate="hqprint">
            <a:extLst>
              <a:ext uri="{28A0092B-C50C-407E-A947-70E740481C1C}">
                <a14:useLocalDpi xmlns:a14="http://schemas.microsoft.com/office/drawing/2010/main" val="0"/>
              </a:ext>
            </a:extLst>
          </a:blip>
          <a:srcRect t="5555"/>
          <a:stretch/>
        </p:blipFill>
        <p:spPr>
          <a:xfrm>
            <a:off x="-1" y="0"/>
            <a:ext cx="9144001" cy="6858000"/>
          </a:xfrm>
          <a:prstGeom prst="rect">
            <a:avLst/>
          </a:prstGeom>
        </p:spPr>
      </p:pic>
      <p:sp>
        <p:nvSpPr>
          <p:cNvPr id="3" name="圆角矩形 2"/>
          <p:cNvSpPr/>
          <p:nvPr userDrawn="1"/>
        </p:nvSpPr>
        <p:spPr>
          <a:xfrm>
            <a:off x="296470" y="342900"/>
            <a:ext cx="8551069" cy="6172200"/>
          </a:xfrm>
          <a:prstGeom prst="roundRect">
            <a:avLst>
              <a:gd name="adj" fmla="val 4630"/>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47562849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4" cstate="hqprint">
            <a:extLst>
              <a:ext uri="{28A0092B-C50C-407E-A947-70E740481C1C}">
                <a14:useLocalDpi xmlns:a14="http://schemas.microsoft.com/office/drawing/2010/main" val="0"/>
              </a:ext>
            </a:extLst>
          </a:blip>
          <a:srcRect t="5555"/>
          <a:stretch/>
        </p:blipFill>
        <p:spPr>
          <a:xfrm>
            <a:off x="-1" y="0"/>
            <a:ext cx="9144001" cy="6858000"/>
          </a:xfrm>
          <a:prstGeom prst="rect">
            <a:avLst/>
          </a:prstGeom>
        </p:spPr>
      </p:pic>
      <p:sp>
        <p:nvSpPr>
          <p:cNvPr id="3" name="圆角矩形 2"/>
          <p:cNvSpPr/>
          <p:nvPr userDrawn="1"/>
        </p:nvSpPr>
        <p:spPr>
          <a:xfrm>
            <a:off x="296466" y="342900"/>
            <a:ext cx="8551069" cy="6172200"/>
          </a:xfrm>
          <a:prstGeom prst="roundRect">
            <a:avLst>
              <a:gd name="adj" fmla="val 4630"/>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30528615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3.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49.xml"/><Relationship Id="rId5" Type="http://schemas.openxmlformats.org/officeDocument/2006/relationships/image" Target="../media/image8.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49.xml"/><Relationship Id="rId5" Type="http://schemas.openxmlformats.org/officeDocument/2006/relationships/image" Target="../media/image9.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 y="0"/>
            <a:ext cx="914400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86178"/>
            <a:ext cx="9144000" cy="3016194"/>
          </a:xfrm>
          <a:prstGeom prst="rect">
            <a:avLst/>
          </a:prstGeom>
        </p:spPr>
        <p:txBody>
          <a:bodyPr wrap="square" lIns="91426" tIns="45712" rIns="91426" bIns="45712">
            <a:spAutoFit/>
            <a:scene3d>
              <a:camera prst="perspectiveFront"/>
              <a:lightRig rig="threePt" dir="t"/>
            </a:scene3d>
          </a:bodyPr>
          <a:lstStyle/>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UBND PHƯỜNG HƯNG ĐẠO</a:t>
            </a:r>
          </a:p>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TRƯỜNG TIỂU HỌC ĐA PHÚC</a:t>
            </a:r>
            <a:endParaRPr lang="en-US" sz="19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endParaRPr lang="en-US" sz="32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Môn : </a:t>
            </a: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Toán</a:t>
            </a:r>
          </a:p>
          <a:p>
            <a:pPr algn="ctr" defTabSz="914377" fontAlgn="base">
              <a:spcBef>
                <a:spcPct val="0"/>
              </a:spcBef>
              <a:spcAft>
                <a:spcPct val="0"/>
              </a:spcAft>
            </a:pP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Bài 69: Luyện Tập chung (</a:t>
            </a:r>
            <a:r>
              <a:rPr lang="en-US" sz="4000" b="1" kern="10" dirty="0" smtClean="0">
                <a:ln w="9525">
                  <a:round/>
                  <a:headEnd/>
                  <a:tailEnd/>
                </a:ln>
                <a:solidFill>
                  <a:srgbClr val="FF0000"/>
                </a:solidFill>
                <a:latin typeface="Times New Roman" panose="02020603050405020304" pitchFamily="18" charset="0"/>
                <a:cs typeface="Times New Roman" panose="02020603050405020304" pitchFamily="18" charset="0"/>
              </a:rPr>
              <a:t>T2)</a:t>
            </a:r>
            <a:endParaRPr lang="en-US" sz="40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a:r>
              <a:rPr lang="en-US" sz="4000" b="1" kern="10" dirty="0">
                <a:ln w="9525">
                  <a:round/>
                  <a:headEnd/>
                  <a:tailEnd/>
                </a:ln>
                <a:solidFill>
                  <a:srgbClr val="EEECE1">
                    <a:lumMod val="25000"/>
                  </a:srgbClr>
                </a:solidFill>
                <a:latin typeface="Times New Roman" panose="02020603050405020304" pitchFamily="18" charset="0"/>
                <a:cs typeface="Times New Roman" panose="02020603050405020304" pitchFamily="18" charset="0"/>
              </a:rPr>
              <a:t>Giáo viên thực hiện: Đào Thị Nhung</a:t>
            </a:r>
          </a:p>
        </p:txBody>
      </p:sp>
    </p:spTree>
    <p:extLst>
      <p:ext uri="{BB962C8B-B14F-4D97-AF65-F5344CB8AC3E}">
        <p14:creationId xmlns:p14="http://schemas.microsoft.com/office/powerpoint/2010/main" val="387319876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a:extLst>
              <a:ext uri="{FF2B5EF4-FFF2-40B4-BE49-F238E27FC236}">
                <a16:creationId xmlns:a16="http://schemas.microsoft.com/office/drawing/2014/main" xmlns="" id="{9EB3BA7C-1A76-4E51-B9DB-A9DC901C5566}"/>
              </a:ext>
            </a:extLst>
          </p:cNvPr>
          <p:cNvSpPr/>
          <p:nvPr/>
        </p:nvSpPr>
        <p:spPr>
          <a:xfrm>
            <a:off x="97418" y="116352"/>
            <a:ext cx="756397" cy="833717"/>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a:solidFill>
                  <a:prstClr val="white"/>
                </a:solidFill>
                <a:cs typeface="Arial" panose="020B0604020202020204" pitchFamily="34" charset="0"/>
              </a:rPr>
              <a:t>5</a:t>
            </a:r>
          </a:p>
        </p:txBody>
      </p:sp>
      <p:sp>
        <p:nvSpPr>
          <p:cNvPr id="18" name="TextBox 17">
            <a:extLst>
              <a:ext uri="{FF2B5EF4-FFF2-40B4-BE49-F238E27FC236}">
                <a16:creationId xmlns:a16="http://schemas.microsoft.com/office/drawing/2014/main" xmlns="" id="{D05E51AE-DBC6-4DB2-9236-748307F65595}"/>
              </a:ext>
            </a:extLst>
          </p:cNvPr>
          <p:cNvSpPr txBox="1"/>
          <p:nvPr/>
        </p:nvSpPr>
        <p:spPr>
          <a:xfrm>
            <a:off x="785812" y="372017"/>
            <a:ext cx="7872413" cy="646331"/>
          </a:xfrm>
          <a:prstGeom prst="rect">
            <a:avLst/>
          </a:prstGeom>
          <a:noFill/>
        </p:spPr>
        <p:txBody>
          <a:bodyPr wrap="square" rtlCol="0">
            <a:spAutoFit/>
          </a:bodyPr>
          <a:lstStyle/>
          <a:p>
            <a:pPr>
              <a:defRPr/>
            </a:pPr>
            <a:r>
              <a:rPr lang="en-US" sz="3600" b="1" dirty="0" err="1">
                <a:solidFill>
                  <a:prstClr val="black"/>
                </a:solidFill>
                <a:latin typeface="Calibri" panose="020F0502020204030204" pitchFamily="34" charset="0"/>
                <a:cs typeface="Calibri" panose="020F0502020204030204" pitchFamily="34" charset="0"/>
              </a:rPr>
              <a:t>Số</a:t>
            </a:r>
            <a:endParaRPr lang="vi-VN" sz="3600" b="1" dirty="0">
              <a:solidFill>
                <a:prstClr val="black"/>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xmlns="" id="{4CFB9285-1754-6119-BAF3-205DC0D50013}"/>
              </a:ext>
            </a:extLst>
          </p:cNvPr>
          <p:cNvGrpSpPr/>
          <p:nvPr/>
        </p:nvGrpSpPr>
        <p:grpSpPr>
          <a:xfrm>
            <a:off x="668940" y="1465708"/>
            <a:ext cx="4117372" cy="1352776"/>
            <a:chOff x="45719" y="1790319"/>
            <a:chExt cx="5489829" cy="1352776"/>
          </a:xfrm>
        </p:grpSpPr>
        <p:sp>
          <p:nvSpPr>
            <p:cNvPr id="7" name="TextBox 6">
              <a:extLst>
                <a:ext uri="{FF2B5EF4-FFF2-40B4-BE49-F238E27FC236}">
                  <a16:creationId xmlns:a16="http://schemas.microsoft.com/office/drawing/2014/main" xmlns="" id="{CAFF4218-7A46-7CCB-956E-EC3ED8262E63}"/>
                </a:ext>
              </a:extLst>
            </p:cNvPr>
            <p:cNvSpPr txBox="1"/>
            <p:nvPr/>
          </p:nvSpPr>
          <p:spPr>
            <a:xfrm>
              <a:off x="45719" y="1819656"/>
              <a:ext cx="5489829" cy="1323439"/>
            </a:xfrm>
            <a:prstGeom prst="rect">
              <a:avLst/>
            </a:prstGeom>
            <a:noFill/>
          </p:spPr>
          <p:txBody>
            <a:bodyPr wrap="square" rtlCol="0">
              <a:spAutoFit/>
            </a:bodyPr>
            <a:lstStyle/>
            <a:p>
              <a:r>
                <a:rPr lang="en-US" sz="4000" dirty="0">
                  <a:solidFill>
                    <a:prstClr val="black"/>
                  </a:solidFill>
                </a:rPr>
                <a:t>a) 3 </a:t>
              </a:r>
              <a:r>
                <a:rPr lang="en-US" sz="4000" dirty="0" err="1">
                  <a:solidFill>
                    <a:prstClr val="black"/>
                  </a:solidFill>
                </a:rPr>
                <a:t>tuần</a:t>
              </a:r>
              <a:r>
                <a:rPr lang="en-US" sz="4000" dirty="0">
                  <a:solidFill>
                    <a:prstClr val="black"/>
                  </a:solidFill>
                </a:rPr>
                <a:t> =       </a:t>
              </a:r>
              <a:r>
                <a:rPr lang="en-US" sz="4000" dirty="0" err="1">
                  <a:solidFill>
                    <a:prstClr val="black"/>
                  </a:solidFill>
                </a:rPr>
                <a:t>ngày</a:t>
              </a:r>
              <a:endParaRPr lang="en-US" sz="4000" dirty="0">
                <a:solidFill>
                  <a:prstClr val="black"/>
                </a:solidFill>
              </a:endParaRPr>
            </a:p>
          </p:txBody>
        </p:sp>
        <p:sp>
          <p:nvSpPr>
            <p:cNvPr id="8" name="Rectangle: Rounded Corners 7">
              <a:extLst>
                <a:ext uri="{FF2B5EF4-FFF2-40B4-BE49-F238E27FC236}">
                  <a16:creationId xmlns:a16="http://schemas.microsoft.com/office/drawing/2014/main" xmlns="" id="{700CBF89-B795-CD81-31D1-85CCC40850E8}"/>
                </a:ext>
              </a:extLst>
            </p:cNvPr>
            <p:cNvSpPr/>
            <p:nvPr/>
          </p:nvSpPr>
          <p:spPr>
            <a:xfrm>
              <a:off x="2639187" y="1790319"/>
              <a:ext cx="786384"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prstClr val="black"/>
                  </a:solidFill>
                </a:rPr>
                <a:t>?</a:t>
              </a:r>
            </a:p>
          </p:txBody>
        </p:sp>
      </p:grpSp>
      <p:sp>
        <p:nvSpPr>
          <p:cNvPr id="10" name="TextBox 9">
            <a:extLst>
              <a:ext uri="{FF2B5EF4-FFF2-40B4-BE49-F238E27FC236}">
                <a16:creationId xmlns:a16="http://schemas.microsoft.com/office/drawing/2014/main" xmlns="" id="{CA4E9D63-1D28-FAD1-3769-C12AAB248EB5}"/>
              </a:ext>
            </a:extLst>
          </p:cNvPr>
          <p:cNvSpPr txBox="1"/>
          <p:nvPr/>
        </p:nvSpPr>
        <p:spPr>
          <a:xfrm>
            <a:off x="315754" y="2368678"/>
            <a:ext cx="4768596" cy="1477328"/>
          </a:xfrm>
          <a:prstGeom prst="rect">
            <a:avLst/>
          </a:prstGeom>
          <a:noFill/>
        </p:spPr>
        <p:txBody>
          <a:bodyPr wrap="square" rtlCol="0">
            <a:spAutoFit/>
          </a:bodyPr>
          <a:lstStyle/>
          <a:p>
            <a:r>
              <a:rPr lang="en-US" sz="3000" b="1" dirty="0">
                <a:solidFill>
                  <a:srgbClr val="0070C0"/>
                </a:solidFill>
              </a:rPr>
              <a:t>1 </a:t>
            </a:r>
            <a:r>
              <a:rPr lang="en-US" sz="3000" b="1" dirty="0" err="1">
                <a:solidFill>
                  <a:srgbClr val="0070C0"/>
                </a:solidFill>
              </a:rPr>
              <a:t>tuần</a:t>
            </a:r>
            <a:r>
              <a:rPr lang="en-US" sz="3000" b="1" dirty="0">
                <a:solidFill>
                  <a:srgbClr val="0070C0"/>
                </a:solidFill>
              </a:rPr>
              <a:t> = 7 </a:t>
            </a:r>
            <a:r>
              <a:rPr lang="en-US" sz="3000" b="1" dirty="0" err="1">
                <a:solidFill>
                  <a:srgbClr val="0070C0"/>
                </a:solidFill>
              </a:rPr>
              <a:t>ngày</a:t>
            </a:r>
            <a:endParaRPr lang="en-US" sz="3000" b="1" dirty="0">
              <a:solidFill>
                <a:srgbClr val="0070C0"/>
              </a:solidFill>
            </a:endParaRPr>
          </a:p>
          <a:p>
            <a:r>
              <a:rPr lang="en-US" sz="3000" b="1" dirty="0">
                <a:solidFill>
                  <a:srgbClr val="0070C0"/>
                </a:solidFill>
              </a:rPr>
              <a:t>3 </a:t>
            </a:r>
            <a:r>
              <a:rPr lang="en-US" sz="3000" b="1" dirty="0" err="1">
                <a:solidFill>
                  <a:srgbClr val="0070C0"/>
                </a:solidFill>
              </a:rPr>
              <a:t>tuần</a:t>
            </a:r>
            <a:r>
              <a:rPr lang="en-US" sz="3000" b="1" dirty="0">
                <a:solidFill>
                  <a:srgbClr val="0070C0"/>
                </a:solidFill>
              </a:rPr>
              <a:t> = 7 </a:t>
            </a:r>
            <a:r>
              <a:rPr lang="en-US" sz="3000" b="1" dirty="0" err="1">
                <a:solidFill>
                  <a:srgbClr val="0070C0"/>
                </a:solidFill>
              </a:rPr>
              <a:t>ngày</a:t>
            </a:r>
            <a:r>
              <a:rPr lang="en-US" sz="3000" b="1" dirty="0">
                <a:solidFill>
                  <a:srgbClr val="0070C0"/>
                </a:solidFill>
              </a:rPr>
              <a:t> x 3 = 21 </a:t>
            </a:r>
            <a:r>
              <a:rPr lang="en-US" sz="3000" b="1" dirty="0" err="1">
                <a:solidFill>
                  <a:srgbClr val="0070C0"/>
                </a:solidFill>
              </a:rPr>
              <a:t>ngày</a:t>
            </a:r>
            <a:endParaRPr lang="en-US" sz="3000" b="1" dirty="0">
              <a:solidFill>
                <a:srgbClr val="0070C0"/>
              </a:solidFill>
            </a:endParaRPr>
          </a:p>
        </p:txBody>
      </p:sp>
      <p:grpSp>
        <p:nvGrpSpPr>
          <p:cNvPr id="12" name="Group 11">
            <a:extLst>
              <a:ext uri="{FF2B5EF4-FFF2-40B4-BE49-F238E27FC236}">
                <a16:creationId xmlns:a16="http://schemas.microsoft.com/office/drawing/2014/main" xmlns="" id="{F81980FD-24B7-2688-371F-F6033C0D8A8D}"/>
              </a:ext>
            </a:extLst>
          </p:cNvPr>
          <p:cNvGrpSpPr/>
          <p:nvPr/>
        </p:nvGrpSpPr>
        <p:grpSpPr>
          <a:xfrm>
            <a:off x="4583715" y="1514094"/>
            <a:ext cx="4117372" cy="1323439"/>
            <a:chOff x="45719" y="1819656"/>
            <a:chExt cx="5489829" cy="1323439"/>
          </a:xfrm>
        </p:grpSpPr>
        <p:sp>
          <p:nvSpPr>
            <p:cNvPr id="21" name="TextBox 20">
              <a:extLst>
                <a:ext uri="{FF2B5EF4-FFF2-40B4-BE49-F238E27FC236}">
                  <a16:creationId xmlns:a16="http://schemas.microsoft.com/office/drawing/2014/main" xmlns="" id="{3472CF7D-110E-ADC7-94A8-C75ED2F31B19}"/>
                </a:ext>
              </a:extLst>
            </p:cNvPr>
            <p:cNvSpPr txBox="1"/>
            <p:nvPr/>
          </p:nvSpPr>
          <p:spPr>
            <a:xfrm>
              <a:off x="45719" y="1819656"/>
              <a:ext cx="5489829" cy="1323439"/>
            </a:xfrm>
            <a:prstGeom prst="rect">
              <a:avLst/>
            </a:prstGeom>
            <a:noFill/>
          </p:spPr>
          <p:txBody>
            <a:bodyPr wrap="square" rtlCol="0">
              <a:spAutoFit/>
            </a:bodyPr>
            <a:lstStyle/>
            <a:p>
              <a:r>
                <a:rPr lang="en-US" sz="4000" dirty="0">
                  <a:solidFill>
                    <a:prstClr val="black"/>
                  </a:solidFill>
                </a:rPr>
                <a:t>b) 3 </a:t>
              </a:r>
              <a:r>
                <a:rPr lang="en-US" sz="4000" dirty="0" err="1">
                  <a:solidFill>
                    <a:prstClr val="black"/>
                  </a:solidFill>
                </a:rPr>
                <a:t>giờ</a:t>
              </a:r>
              <a:r>
                <a:rPr lang="en-US" sz="4000" dirty="0">
                  <a:solidFill>
                    <a:prstClr val="black"/>
                  </a:solidFill>
                </a:rPr>
                <a:t> =        </a:t>
              </a:r>
              <a:r>
                <a:rPr lang="en-US" sz="4000" dirty="0" err="1">
                  <a:solidFill>
                    <a:prstClr val="black"/>
                  </a:solidFill>
                </a:rPr>
                <a:t>phút</a:t>
              </a:r>
              <a:endParaRPr lang="en-US" sz="4000" dirty="0">
                <a:solidFill>
                  <a:prstClr val="black"/>
                </a:solidFill>
              </a:endParaRPr>
            </a:p>
          </p:txBody>
        </p:sp>
        <p:sp>
          <p:nvSpPr>
            <p:cNvPr id="22" name="Rectangle: Rounded Corners 21">
              <a:extLst>
                <a:ext uri="{FF2B5EF4-FFF2-40B4-BE49-F238E27FC236}">
                  <a16:creationId xmlns:a16="http://schemas.microsoft.com/office/drawing/2014/main" xmlns="" id="{9F99ACF4-E3E7-AC1E-8752-C359E2C75904}"/>
                </a:ext>
              </a:extLst>
            </p:cNvPr>
            <p:cNvSpPr/>
            <p:nvPr/>
          </p:nvSpPr>
          <p:spPr>
            <a:xfrm>
              <a:off x="2448687" y="1837944"/>
              <a:ext cx="786384"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prstClr val="black"/>
                  </a:solidFill>
                </a:rPr>
                <a:t>?</a:t>
              </a:r>
            </a:p>
          </p:txBody>
        </p:sp>
      </p:grpSp>
      <p:grpSp>
        <p:nvGrpSpPr>
          <p:cNvPr id="23" name="Group 22">
            <a:extLst>
              <a:ext uri="{FF2B5EF4-FFF2-40B4-BE49-F238E27FC236}">
                <a16:creationId xmlns:a16="http://schemas.microsoft.com/office/drawing/2014/main" xmlns="" id="{0B786416-2D74-05A1-D15A-C85A93417FC5}"/>
              </a:ext>
            </a:extLst>
          </p:cNvPr>
          <p:cNvGrpSpPr/>
          <p:nvPr/>
        </p:nvGrpSpPr>
        <p:grpSpPr>
          <a:xfrm>
            <a:off x="618934" y="3637408"/>
            <a:ext cx="4117372" cy="1352776"/>
            <a:chOff x="45719" y="1790319"/>
            <a:chExt cx="5489829" cy="1352776"/>
          </a:xfrm>
        </p:grpSpPr>
        <p:sp>
          <p:nvSpPr>
            <p:cNvPr id="24" name="TextBox 23">
              <a:extLst>
                <a:ext uri="{FF2B5EF4-FFF2-40B4-BE49-F238E27FC236}">
                  <a16:creationId xmlns:a16="http://schemas.microsoft.com/office/drawing/2014/main" xmlns="" id="{1969342A-E3E6-0D27-300A-84E1792516C5}"/>
                </a:ext>
              </a:extLst>
            </p:cNvPr>
            <p:cNvSpPr txBox="1"/>
            <p:nvPr/>
          </p:nvSpPr>
          <p:spPr>
            <a:xfrm>
              <a:off x="45719" y="1819656"/>
              <a:ext cx="5489829" cy="1323439"/>
            </a:xfrm>
            <a:prstGeom prst="rect">
              <a:avLst/>
            </a:prstGeom>
            <a:noFill/>
          </p:spPr>
          <p:txBody>
            <a:bodyPr wrap="square" rtlCol="0">
              <a:spAutoFit/>
            </a:bodyPr>
            <a:lstStyle/>
            <a:p>
              <a:r>
                <a:rPr lang="en-US" sz="4000" dirty="0">
                  <a:solidFill>
                    <a:prstClr val="black"/>
                  </a:solidFill>
                </a:rPr>
                <a:t>c) 3 </a:t>
              </a:r>
              <a:r>
                <a:rPr lang="en-US" sz="4000" dirty="0" err="1">
                  <a:solidFill>
                    <a:prstClr val="black"/>
                  </a:solidFill>
                </a:rPr>
                <a:t>năm</a:t>
              </a:r>
              <a:r>
                <a:rPr lang="en-US" sz="4000" dirty="0">
                  <a:solidFill>
                    <a:prstClr val="black"/>
                  </a:solidFill>
                </a:rPr>
                <a:t> =       </a:t>
              </a:r>
              <a:r>
                <a:rPr lang="en-US" sz="4000" dirty="0" err="1">
                  <a:solidFill>
                    <a:prstClr val="black"/>
                  </a:solidFill>
                </a:rPr>
                <a:t>tháng</a:t>
              </a:r>
              <a:endParaRPr lang="en-US" sz="4000" dirty="0">
                <a:solidFill>
                  <a:prstClr val="black"/>
                </a:solidFill>
              </a:endParaRPr>
            </a:p>
          </p:txBody>
        </p:sp>
        <p:sp>
          <p:nvSpPr>
            <p:cNvPr id="25" name="Rectangle: Rounded Corners 24">
              <a:extLst>
                <a:ext uri="{FF2B5EF4-FFF2-40B4-BE49-F238E27FC236}">
                  <a16:creationId xmlns:a16="http://schemas.microsoft.com/office/drawing/2014/main" xmlns="" id="{8A985A19-8981-8E36-4538-B91A9B8DF0B7}"/>
                </a:ext>
              </a:extLst>
            </p:cNvPr>
            <p:cNvSpPr/>
            <p:nvPr/>
          </p:nvSpPr>
          <p:spPr>
            <a:xfrm>
              <a:off x="2639187" y="1790319"/>
              <a:ext cx="786384"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prstClr val="black"/>
                  </a:solidFill>
                </a:rPr>
                <a:t>?</a:t>
              </a:r>
            </a:p>
          </p:txBody>
        </p:sp>
      </p:grpSp>
      <p:grpSp>
        <p:nvGrpSpPr>
          <p:cNvPr id="26" name="Group 25">
            <a:extLst>
              <a:ext uri="{FF2B5EF4-FFF2-40B4-BE49-F238E27FC236}">
                <a16:creationId xmlns:a16="http://schemas.microsoft.com/office/drawing/2014/main" xmlns="" id="{B41384D2-4CC5-97F9-200D-5780DADC2829}"/>
              </a:ext>
            </a:extLst>
          </p:cNvPr>
          <p:cNvGrpSpPr/>
          <p:nvPr/>
        </p:nvGrpSpPr>
        <p:grpSpPr>
          <a:xfrm>
            <a:off x="4840890" y="3542158"/>
            <a:ext cx="4117372" cy="1352776"/>
            <a:chOff x="45719" y="1790319"/>
            <a:chExt cx="5489829" cy="1352776"/>
          </a:xfrm>
        </p:grpSpPr>
        <p:sp>
          <p:nvSpPr>
            <p:cNvPr id="27" name="TextBox 26">
              <a:extLst>
                <a:ext uri="{FF2B5EF4-FFF2-40B4-BE49-F238E27FC236}">
                  <a16:creationId xmlns:a16="http://schemas.microsoft.com/office/drawing/2014/main" xmlns="" id="{2DE3EA60-3066-1EB0-FA9A-BC67AB232397}"/>
                </a:ext>
              </a:extLst>
            </p:cNvPr>
            <p:cNvSpPr txBox="1"/>
            <p:nvPr/>
          </p:nvSpPr>
          <p:spPr>
            <a:xfrm>
              <a:off x="45719" y="1819656"/>
              <a:ext cx="5489829" cy="1323439"/>
            </a:xfrm>
            <a:prstGeom prst="rect">
              <a:avLst/>
            </a:prstGeom>
            <a:noFill/>
          </p:spPr>
          <p:txBody>
            <a:bodyPr wrap="square" rtlCol="0">
              <a:spAutoFit/>
            </a:bodyPr>
            <a:lstStyle/>
            <a:p>
              <a:r>
                <a:rPr lang="en-US" sz="4000" dirty="0">
                  <a:solidFill>
                    <a:prstClr val="black"/>
                  </a:solidFill>
                </a:rPr>
                <a:t>d) 3 </a:t>
              </a:r>
              <a:r>
                <a:rPr lang="en-US" sz="4000" dirty="0" err="1">
                  <a:solidFill>
                    <a:prstClr val="black"/>
                  </a:solidFill>
                </a:rPr>
                <a:t>ngày</a:t>
              </a:r>
              <a:r>
                <a:rPr lang="en-US" sz="4000" dirty="0">
                  <a:solidFill>
                    <a:prstClr val="black"/>
                  </a:solidFill>
                </a:rPr>
                <a:t> =       </a:t>
              </a:r>
              <a:r>
                <a:rPr lang="en-US" sz="4000" dirty="0" err="1">
                  <a:solidFill>
                    <a:prstClr val="black"/>
                  </a:solidFill>
                </a:rPr>
                <a:t>giờ</a:t>
              </a:r>
              <a:endParaRPr lang="en-US" sz="4000" dirty="0">
                <a:solidFill>
                  <a:prstClr val="black"/>
                </a:solidFill>
              </a:endParaRPr>
            </a:p>
          </p:txBody>
        </p:sp>
        <p:sp>
          <p:nvSpPr>
            <p:cNvPr id="28" name="Rectangle: Rounded Corners 27">
              <a:extLst>
                <a:ext uri="{FF2B5EF4-FFF2-40B4-BE49-F238E27FC236}">
                  <a16:creationId xmlns:a16="http://schemas.microsoft.com/office/drawing/2014/main" xmlns="" id="{AAF29A2D-A3D6-B7B4-998C-CBF0D5169134}"/>
                </a:ext>
              </a:extLst>
            </p:cNvPr>
            <p:cNvSpPr/>
            <p:nvPr/>
          </p:nvSpPr>
          <p:spPr>
            <a:xfrm>
              <a:off x="2801112" y="1790319"/>
              <a:ext cx="786384"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prstClr val="black"/>
                  </a:solidFill>
                </a:rPr>
                <a:t>?</a:t>
              </a:r>
            </a:p>
          </p:txBody>
        </p:sp>
      </p:grpSp>
      <p:sp>
        <p:nvSpPr>
          <p:cNvPr id="29" name="Rectangle: Rounded Corners 28">
            <a:extLst>
              <a:ext uri="{FF2B5EF4-FFF2-40B4-BE49-F238E27FC236}">
                <a16:creationId xmlns:a16="http://schemas.microsoft.com/office/drawing/2014/main" xmlns="" id="{4979D338-964E-25FF-CC71-798F9A6F02AD}"/>
              </a:ext>
            </a:extLst>
          </p:cNvPr>
          <p:cNvSpPr/>
          <p:nvPr/>
        </p:nvSpPr>
        <p:spPr>
          <a:xfrm>
            <a:off x="2590610" y="1471041"/>
            <a:ext cx="683514"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dirty="0">
                <a:solidFill>
                  <a:srgbClr val="FF0000"/>
                </a:solidFill>
              </a:rPr>
              <a:t>21</a:t>
            </a:r>
          </a:p>
        </p:txBody>
      </p:sp>
      <p:sp>
        <p:nvSpPr>
          <p:cNvPr id="30" name="TextBox 29">
            <a:extLst>
              <a:ext uri="{FF2B5EF4-FFF2-40B4-BE49-F238E27FC236}">
                <a16:creationId xmlns:a16="http://schemas.microsoft.com/office/drawing/2014/main" xmlns="" id="{579A65E8-328E-2BCB-028A-A07BCA3D8DD0}"/>
              </a:ext>
            </a:extLst>
          </p:cNvPr>
          <p:cNvSpPr txBox="1"/>
          <p:nvPr/>
        </p:nvSpPr>
        <p:spPr>
          <a:xfrm>
            <a:off x="4759166" y="2406778"/>
            <a:ext cx="4768596" cy="1477328"/>
          </a:xfrm>
          <a:prstGeom prst="rect">
            <a:avLst/>
          </a:prstGeom>
          <a:noFill/>
        </p:spPr>
        <p:txBody>
          <a:bodyPr wrap="square" rtlCol="0">
            <a:spAutoFit/>
          </a:bodyPr>
          <a:lstStyle/>
          <a:p>
            <a:r>
              <a:rPr lang="en-US" sz="3000" b="1" dirty="0">
                <a:solidFill>
                  <a:srgbClr val="0070C0"/>
                </a:solidFill>
              </a:rPr>
              <a:t>1 </a:t>
            </a:r>
            <a:r>
              <a:rPr lang="en-US" sz="3000" b="1" dirty="0" err="1">
                <a:solidFill>
                  <a:srgbClr val="0070C0"/>
                </a:solidFill>
              </a:rPr>
              <a:t>giờ</a:t>
            </a:r>
            <a:r>
              <a:rPr lang="en-US" sz="3000" b="1" dirty="0">
                <a:solidFill>
                  <a:srgbClr val="0070C0"/>
                </a:solidFill>
              </a:rPr>
              <a:t> = 60 </a:t>
            </a:r>
            <a:r>
              <a:rPr lang="en-US" sz="3000" b="1" dirty="0" err="1">
                <a:solidFill>
                  <a:srgbClr val="0070C0"/>
                </a:solidFill>
              </a:rPr>
              <a:t>phút</a:t>
            </a:r>
            <a:endParaRPr lang="en-US" sz="3000" b="1" dirty="0">
              <a:solidFill>
                <a:srgbClr val="0070C0"/>
              </a:solidFill>
            </a:endParaRPr>
          </a:p>
          <a:p>
            <a:r>
              <a:rPr lang="en-US" sz="3000" b="1" dirty="0">
                <a:solidFill>
                  <a:srgbClr val="0070C0"/>
                </a:solidFill>
              </a:rPr>
              <a:t>3 </a:t>
            </a:r>
            <a:r>
              <a:rPr lang="en-US" sz="3000" b="1" dirty="0" err="1">
                <a:solidFill>
                  <a:srgbClr val="0070C0"/>
                </a:solidFill>
              </a:rPr>
              <a:t>giờ</a:t>
            </a:r>
            <a:r>
              <a:rPr lang="en-US" sz="3000" b="1" dirty="0">
                <a:solidFill>
                  <a:srgbClr val="0070C0"/>
                </a:solidFill>
              </a:rPr>
              <a:t> = 60 </a:t>
            </a:r>
            <a:r>
              <a:rPr lang="en-US" sz="3000" b="1" dirty="0" err="1">
                <a:solidFill>
                  <a:srgbClr val="0070C0"/>
                </a:solidFill>
              </a:rPr>
              <a:t>phút</a:t>
            </a:r>
            <a:r>
              <a:rPr lang="en-US" sz="3000" b="1" dirty="0">
                <a:solidFill>
                  <a:srgbClr val="0070C0"/>
                </a:solidFill>
              </a:rPr>
              <a:t> x 3 = 180 </a:t>
            </a:r>
            <a:r>
              <a:rPr lang="en-US" sz="3000" b="1" dirty="0" err="1">
                <a:solidFill>
                  <a:srgbClr val="0070C0"/>
                </a:solidFill>
              </a:rPr>
              <a:t>phút</a:t>
            </a:r>
            <a:endParaRPr lang="en-US" sz="3000" b="1" dirty="0">
              <a:solidFill>
                <a:srgbClr val="0070C0"/>
              </a:solidFill>
            </a:endParaRPr>
          </a:p>
        </p:txBody>
      </p:sp>
      <p:sp>
        <p:nvSpPr>
          <p:cNvPr id="31" name="Rectangle: Rounded Corners 30">
            <a:extLst>
              <a:ext uri="{FF2B5EF4-FFF2-40B4-BE49-F238E27FC236}">
                <a16:creationId xmlns:a16="http://schemas.microsoft.com/office/drawing/2014/main" xmlns="" id="{1F5D281F-3687-DDBA-7D4E-0DA69F89EA45}"/>
              </a:ext>
            </a:extLst>
          </p:cNvPr>
          <p:cNvSpPr/>
          <p:nvPr/>
        </p:nvSpPr>
        <p:spPr>
          <a:xfrm>
            <a:off x="6312503" y="1537716"/>
            <a:ext cx="781241"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dirty="0">
                <a:solidFill>
                  <a:srgbClr val="FF0000"/>
                </a:solidFill>
              </a:rPr>
              <a:t>180</a:t>
            </a:r>
          </a:p>
        </p:txBody>
      </p:sp>
      <p:sp>
        <p:nvSpPr>
          <p:cNvPr id="32" name="TextBox 31">
            <a:extLst>
              <a:ext uri="{FF2B5EF4-FFF2-40B4-BE49-F238E27FC236}">
                <a16:creationId xmlns:a16="http://schemas.microsoft.com/office/drawing/2014/main" xmlns="" id="{752A29AD-AE31-3935-B4BE-F8B2E5815836}"/>
              </a:ext>
            </a:extLst>
          </p:cNvPr>
          <p:cNvSpPr txBox="1"/>
          <p:nvPr/>
        </p:nvSpPr>
        <p:spPr>
          <a:xfrm>
            <a:off x="394335" y="4521328"/>
            <a:ext cx="4768596" cy="1477328"/>
          </a:xfrm>
          <a:prstGeom prst="rect">
            <a:avLst/>
          </a:prstGeom>
          <a:noFill/>
        </p:spPr>
        <p:txBody>
          <a:bodyPr wrap="square" rtlCol="0">
            <a:spAutoFit/>
          </a:bodyPr>
          <a:lstStyle/>
          <a:p>
            <a:r>
              <a:rPr lang="en-US" sz="3000" b="1" dirty="0">
                <a:solidFill>
                  <a:srgbClr val="0070C0"/>
                </a:solidFill>
              </a:rPr>
              <a:t>1 </a:t>
            </a:r>
            <a:r>
              <a:rPr lang="en-US" sz="3000" b="1" dirty="0" err="1">
                <a:solidFill>
                  <a:srgbClr val="0070C0"/>
                </a:solidFill>
              </a:rPr>
              <a:t>năm</a:t>
            </a:r>
            <a:r>
              <a:rPr lang="en-US" sz="3000" b="1" dirty="0">
                <a:solidFill>
                  <a:srgbClr val="0070C0"/>
                </a:solidFill>
              </a:rPr>
              <a:t> = 12 </a:t>
            </a:r>
            <a:r>
              <a:rPr lang="en-US" sz="3000" b="1" dirty="0" err="1">
                <a:solidFill>
                  <a:srgbClr val="0070C0"/>
                </a:solidFill>
              </a:rPr>
              <a:t>tháng</a:t>
            </a:r>
            <a:endParaRPr lang="en-US" sz="3000" b="1" dirty="0">
              <a:solidFill>
                <a:srgbClr val="0070C0"/>
              </a:solidFill>
            </a:endParaRPr>
          </a:p>
          <a:p>
            <a:r>
              <a:rPr lang="en-US" sz="3000" b="1" dirty="0">
                <a:solidFill>
                  <a:srgbClr val="0070C0"/>
                </a:solidFill>
              </a:rPr>
              <a:t>3 </a:t>
            </a:r>
            <a:r>
              <a:rPr lang="en-US" sz="3000" b="1" dirty="0" err="1">
                <a:solidFill>
                  <a:srgbClr val="0070C0"/>
                </a:solidFill>
              </a:rPr>
              <a:t>năm</a:t>
            </a:r>
            <a:r>
              <a:rPr lang="en-US" sz="3000" b="1" dirty="0">
                <a:solidFill>
                  <a:srgbClr val="0070C0"/>
                </a:solidFill>
              </a:rPr>
              <a:t> = 12 </a:t>
            </a:r>
            <a:r>
              <a:rPr lang="en-US" sz="3000" b="1" dirty="0" err="1">
                <a:solidFill>
                  <a:srgbClr val="0070C0"/>
                </a:solidFill>
              </a:rPr>
              <a:t>tháng</a:t>
            </a:r>
            <a:r>
              <a:rPr lang="en-US" sz="3000" b="1" dirty="0">
                <a:solidFill>
                  <a:srgbClr val="0070C0"/>
                </a:solidFill>
              </a:rPr>
              <a:t> x 3 = 36 </a:t>
            </a:r>
            <a:r>
              <a:rPr lang="en-US" sz="3000" b="1" dirty="0" err="1">
                <a:solidFill>
                  <a:srgbClr val="0070C0"/>
                </a:solidFill>
              </a:rPr>
              <a:t>tháng</a:t>
            </a:r>
            <a:endParaRPr lang="en-US" sz="3000" b="1" dirty="0">
              <a:solidFill>
                <a:srgbClr val="0070C0"/>
              </a:solidFill>
            </a:endParaRPr>
          </a:p>
        </p:txBody>
      </p:sp>
      <p:sp>
        <p:nvSpPr>
          <p:cNvPr id="33" name="Rectangle: Rounded Corners 32">
            <a:extLst>
              <a:ext uri="{FF2B5EF4-FFF2-40B4-BE49-F238E27FC236}">
                <a16:creationId xmlns:a16="http://schemas.microsoft.com/office/drawing/2014/main" xmlns="" id="{73D0AE51-5F11-8BAA-2C3D-2CB37DDE5B83}"/>
              </a:ext>
            </a:extLst>
          </p:cNvPr>
          <p:cNvSpPr/>
          <p:nvPr/>
        </p:nvSpPr>
        <p:spPr>
          <a:xfrm>
            <a:off x="2533460" y="3633216"/>
            <a:ext cx="683514"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dirty="0">
                <a:solidFill>
                  <a:srgbClr val="FF0000"/>
                </a:solidFill>
              </a:rPr>
              <a:t>36</a:t>
            </a:r>
          </a:p>
        </p:txBody>
      </p:sp>
      <p:sp>
        <p:nvSpPr>
          <p:cNvPr id="34" name="TextBox 33">
            <a:extLst>
              <a:ext uri="{FF2B5EF4-FFF2-40B4-BE49-F238E27FC236}">
                <a16:creationId xmlns:a16="http://schemas.microsoft.com/office/drawing/2014/main" xmlns="" id="{A47FB315-ABB7-5508-1760-86438328B021}"/>
              </a:ext>
            </a:extLst>
          </p:cNvPr>
          <p:cNvSpPr txBox="1"/>
          <p:nvPr/>
        </p:nvSpPr>
        <p:spPr>
          <a:xfrm>
            <a:off x="5002054" y="4454653"/>
            <a:ext cx="4768596" cy="1477328"/>
          </a:xfrm>
          <a:prstGeom prst="rect">
            <a:avLst/>
          </a:prstGeom>
          <a:noFill/>
        </p:spPr>
        <p:txBody>
          <a:bodyPr wrap="square" rtlCol="0">
            <a:spAutoFit/>
          </a:bodyPr>
          <a:lstStyle/>
          <a:p>
            <a:r>
              <a:rPr lang="en-US" sz="3000" b="1" dirty="0">
                <a:solidFill>
                  <a:srgbClr val="0070C0"/>
                </a:solidFill>
              </a:rPr>
              <a:t>1 </a:t>
            </a:r>
            <a:r>
              <a:rPr lang="en-US" sz="3000" b="1" dirty="0" err="1">
                <a:solidFill>
                  <a:srgbClr val="0070C0"/>
                </a:solidFill>
              </a:rPr>
              <a:t>ngày</a:t>
            </a:r>
            <a:r>
              <a:rPr lang="en-US" sz="3000" b="1" dirty="0">
                <a:solidFill>
                  <a:srgbClr val="0070C0"/>
                </a:solidFill>
              </a:rPr>
              <a:t> = 24 </a:t>
            </a:r>
            <a:r>
              <a:rPr lang="en-US" sz="3000" b="1" dirty="0" err="1">
                <a:solidFill>
                  <a:srgbClr val="0070C0"/>
                </a:solidFill>
              </a:rPr>
              <a:t>giờ</a:t>
            </a:r>
            <a:endParaRPr lang="en-US" sz="3000" b="1" dirty="0">
              <a:solidFill>
                <a:srgbClr val="0070C0"/>
              </a:solidFill>
            </a:endParaRPr>
          </a:p>
          <a:p>
            <a:r>
              <a:rPr lang="en-US" sz="3000" b="1" dirty="0">
                <a:solidFill>
                  <a:srgbClr val="0070C0"/>
                </a:solidFill>
              </a:rPr>
              <a:t>3 </a:t>
            </a:r>
            <a:r>
              <a:rPr lang="en-US" sz="3000" b="1" dirty="0" err="1">
                <a:solidFill>
                  <a:srgbClr val="0070C0"/>
                </a:solidFill>
              </a:rPr>
              <a:t>ngày</a:t>
            </a:r>
            <a:r>
              <a:rPr lang="en-US" sz="3000" b="1" dirty="0">
                <a:solidFill>
                  <a:srgbClr val="0070C0"/>
                </a:solidFill>
              </a:rPr>
              <a:t> = 24 </a:t>
            </a:r>
            <a:r>
              <a:rPr lang="en-US" sz="3000" b="1" dirty="0" err="1">
                <a:solidFill>
                  <a:srgbClr val="0070C0"/>
                </a:solidFill>
              </a:rPr>
              <a:t>giờ</a:t>
            </a:r>
            <a:r>
              <a:rPr lang="en-US" sz="3000" b="1" dirty="0">
                <a:solidFill>
                  <a:srgbClr val="0070C0"/>
                </a:solidFill>
              </a:rPr>
              <a:t> x 3 = 72 </a:t>
            </a:r>
            <a:r>
              <a:rPr lang="en-US" sz="3000" b="1" dirty="0" err="1">
                <a:solidFill>
                  <a:srgbClr val="0070C0"/>
                </a:solidFill>
              </a:rPr>
              <a:t>giờ</a:t>
            </a:r>
            <a:endParaRPr lang="en-US" sz="3000" b="1" dirty="0">
              <a:solidFill>
                <a:srgbClr val="0070C0"/>
              </a:solidFill>
            </a:endParaRPr>
          </a:p>
        </p:txBody>
      </p:sp>
      <p:sp>
        <p:nvSpPr>
          <p:cNvPr id="35" name="Rectangle: Rounded Corners 34">
            <a:extLst>
              <a:ext uri="{FF2B5EF4-FFF2-40B4-BE49-F238E27FC236}">
                <a16:creationId xmlns:a16="http://schemas.microsoft.com/office/drawing/2014/main" xmlns="" id="{D251DC92-288B-063B-4E03-83479A6A98C2}"/>
              </a:ext>
            </a:extLst>
          </p:cNvPr>
          <p:cNvSpPr/>
          <p:nvPr/>
        </p:nvSpPr>
        <p:spPr>
          <a:xfrm>
            <a:off x="6897872" y="3537966"/>
            <a:ext cx="633926"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dirty="0">
                <a:solidFill>
                  <a:srgbClr val="FF0000"/>
                </a:solidFill>
              </a:rPr>
              <a:t>72</a:t>
            </a:r>
          </a:p>
        </p:txBody>
      </p:sp>
    </p:spTree>
    <p:extLst>
      <p:ext uri="{BB962C8B-B14F-4D97-AF65-F5344CB8AC3E}">
        <p14:creationId xmlns:p14="http://schemas.microsoft.com/office/powerpoint/2010/main" val="709258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wipe(down)">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
                                            <p:txEl>
                                              <p:pRg st="1" end="1"/>
                                            </p:txEl>
                                          </p:spTgt>
                                        </p:tgtEl>
                                        <p:attrNameLst>
                                          <p:attrName>style.visibility</p:attrName>
                                        </p:attrNameLst>
                                      </p:cBhvr>
                                      <p:to>
                                        <p:strVal val="visible"/>
                                      </p:to>
                                    </p:set>
                                    <p:animEffect transition="in" filter="wipe(down)">
                                      <p:cBhvr>
                                        <p:cTn id="27" dur="500"/>
                                        <p:tgtEl>
                                          <p:spTgt spid="3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wipe(down)">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2">
                                            <p:txEl>
                                              <p:pRg st="1" end="1"/>
                                            </p:txEl>
                                          </p:spTgt>
                                        </p:tgtEl>
                                        <p:attrNameLst>
                                          <p:attrName>style.visibility</p:attrName>
                                        </p:attrNameLst>
                                      </p:cBhvr>
                                      <p:to>
                                        <p:strVal val="visible"/>
                                      </p:to>
                                    </p:set>
                                    <p:animEffect transition="in" filter="wipe(down)">
                                      <p:cBhvr>
                                        <p:cTn id="42" dur="500"/>
                                        <p:tgtEl>
                                          <p:spTgt spid="3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wipe(down)">
                                      <p:cBhvr>
                                        <p:cTn id="52" dur="500"/>
                                        <p:tgtEl>
                                          <p:spTgt spid="3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xEl>
                                              <p:pRg st="1" end="1"/>
                                            </p:txEl>
                                          </p:spTgt>
                                        </p:tgtEl>
                                        <p:attrNameLst>
                                          <p:attrName>style.visibility</p:attrName>
                                        </p:attrNameLst>
                                      </p:cBhvr>
                                      <p:to>
                                        <p:strVal val="visible"/>
                                      </p:to>
                                    </p:set>
                                    <p:animEffect transition="in" filter="wipe(down)">
                                      <p:cBhvr>
                                        <p:cTn id="57" dur="500"/>
                                        <p:tgtEl>
                                          <p:spTgt spid="3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9" grpId="0" animBg="1"/>
      <p:bldP spid="30" grpId="0" build="p"/>
      <p:bldP spid="31" grpId="0" animBg="1"/>
      <p:bldP spid="32" grpId="0" build="p"/>
      <p:bldP spid="33" grpId="0" animBg="1"/>
      <p:bldP spid="34" grpId="0" build="p"/>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 y="116959"/>
            <a:ext cx="505226" cy="696446"/>
            <a:chOff x="1737519" y="1973754"/>
            <a:chExt cx="533400" cy="578946"/>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940"/>
              <a:endParaRPr lang="en-US" sz="2696" b="1">
                <a:solidFill>
                  <a:prstClr val="white"/>
                </a:solidFill>
                <a:latin typeface="Cambria" panose="02040503050406030204" pitchFamily="18" charset="0"/>
                <a:ea typeface="Cambria" panose="02040503050406030204" pitchFamily="18" charset="0"/>
              </a:endParaRPr>
            </a:p>
          </p:txBody>
        </p:sp>
        <p:sp>
          <p:nvSpPr>
            <p:cNvPr id="9" name="TextBox 8"/>
            <p:cNvSpPr txBox="1"/>
            <p:nvPr/>
          </p:nvSpPr>
          <p:spPr>
            <a:xfrm>
              <a:off x="1849352" y="1973754"/>
              <a:ext cx="349254" cy="498375"/>
            </a:xfrm>
            <a:prstGeom prst="rect">
              <a:avLst/>
            </a:prstGeom>
            <a:noFill/>
          </p:spPr>
          <p:txBody>
            <a:bodyPr wrap="square" rtlCol="0">
              <a:spAutoFit/>
            </a:bodyPr>
            <a:lstStyle/>
            <a:p>
              <a:pPr defTabSz="1087940"/>
              <a:r>
                <a:rPr lang="en-US" sz="3296" b="1" dirty="0">
                  <a:solidFill>
                    <a:srgbClr val="FF0000"/>
                  </a:solidFill>
                  <a:latin typeface="Cambria" panose="02040503050406030204" pitchFamily="18" charset="0"/>
                  <a:ea typeface="Cambria" panose="02040503050406030204" pitchFamily="18" charset="0"/>
                  <a:cs typeface="Times New Roman" pitchFamily="18" charset="0"/>
                </a:rPr>
                <a:t>1</a:t>
              </a:r>
            </a:p>
          </p:txBody>
        </p:sp>
      </p:grpSp>
      <p:pic>
        <p:nvPicPr>
          <p:cNvPr id="1028" name="Picture 4">
            <a:extLst>
              <a:ext uri="{FF2B5EF4-FFF2-40B4-BE49-F238E27FC236}">
                <a16:creationId xmlns:a16="http://schemas.microsoft.com/office/drawing/2014/main" xmlns="" id="{D6764873-9F3F-BFC6-11BC-8E3F7F521D6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4389"/>
          <a:stretch/>
        </p:blipFill>
        <p:spPr bwMode="auto">
          <a:xfrm>
            <a:off x="105927" y="1661279"/>
            <a:ext cx="9029602" cy="4378268"/>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Rounded Corners 45">
            <a:extLst>
              <a:ext uri="{FF2B5EF4-FFF2-40B4-BE49-F238E27FC236}">
                <a16:creationId xmlns:a16="http://schemas.microsoft.com/office/drawing/2014/main" xmlns="" id="{B4455F51-9AF9-4E08-81CF-1B9C3C92A78E}"/>
              </a:ext>
            </a:extLst>
          </p:cNvPr>
          <p:cNvSpPr/>
          <p:nvPr/>
        </p:nvSpPr>
        <p:spPr>
          <a:xfrm>
            <a:off x="8426233" y="5198404"/>
            <a:ext cx="535364" cy="684930"/>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28054" indent="-428054" algn="ctr" defTabSz="1087940">
              <a:buFont typeface="Wingdings" panose="05000000000000000000" pitchFamily="2" charset="2"/>
              <a:buChar char="ü"/>
            </a:pPr>
            <a:r>
              <a:rPr lang="en-US" sz="4045"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p>
        </p:txBody>
      </p:sp>
      <p:pic>
        <p:nvPicPr>
          <p:cNvPr id="17" name="Picture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332252">
            <a:off x="-612651" y="5036448"/>
            <a:ext cx="1767959" cy="2527297"/>
          </a:xfrm>
          <a:prstGeom prst="rect">
            <a:avLst/>
          </a:prstGeom>
        </p:spPr>
      </p:pic>
      <p:sp>
        <p:nvSpPr>
          <p:cNvPr id="13" name="TextBox 12"/>
          <p:cNvSpPr txBox="1"/>
          <p:nvPr/>
        </p:nvSpPr>
        <p:spPr>
          <a:xfrm>
            <a:off x="1575430" y="6240835"/>
            <a:ext cx="2011983" cy="922047"/>
          </a:xfrm>
          <a:prstGeom prst="rect">
            <a:avLst/>
          </a:prstGeom>
          <a:solidFill>
            <a:srgbClr val="FFDB69"/>
          </a:solidFill>
        </p:spPr>
        <p:txBody>
          <a:bodyPr wrap="square" rtlCol="0">
            <a:spAutoFit/>
          </a:bodyPr>
          <a:lstStyle/>
          <a:p>
            <a:pPr defTabSz="1087940"/>
            <a:r>
              <a:rPr lang="vi-VN" sz="2696" b="1" dirty="0">
                <a:solidFill>
                  <a:prstClr val="black"/>
                </a:solidFill>
                <a:latin typeface="Cambria" panose="02040503050406030204" pitchFamily="18" charset="0"/>
                <a:ea typeface="Cambria" panose="02040503050406030204" pitchFamily="18" charset="0"/>
              </a:rPr>
              <a:t>9 giờ 10 phút</a:t>
            </a:r>
          </a:p>
        </p:txBody>
      </p:sp>
      <p:sp>
        <p:nvSpPr>
          <p:cNvPr id="20" name="Rectangle 19"/>
          <p:cNvSpPr/>
          <p:nvPr/>
        </p:nvSpPr>
        <p:spPr>
          <a:xfrm>
            <a:off x="590858" y="4381"/>
            <a:ext cx="8354441" cy="1613903"/>
          </a:xfrm>
          <a:prstGeom prst="rect">
            <a:avLst/>
          </a:prstGeom>
          <a:solidFill>
            <a:srgbClr val="FFDB69"/>
          </a:solidFill>
        </p:spPr>
        <p:txBody>
          <a:bodyPr wrap="square">
            <a:spAutoFit/>
          </a:bodyPr>
          <a:lstStyle/>
          <a:p>
            <a:pPr algn="just" defTabSz="913158"/>
            <a:r>
              <a:rPr lang="nl-NL" sz="3296"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a. Sáng thứ Bảy, Mai đã thực hiện hai hoạt động là: làm bài tập và sắp xếp giá sách. Hỏi Mai thực hiện hoạt động nào </a:t>
            </a:r>
            <a:r>
              <a:rPr lang="en-US" sz="3296"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trước? </a:t>
            </a:r>
          </a:p>
        </p:txBody>
      </p:sp>
      <p:sp>
        <p:nvSpPr>
          <p:cNvPr id="21" name="TextBox 20"/>
          <p:cNvSpPr txBox="1"/>
          <p:nvPr/>
        </p:nvSpPr>
        <p:spPr>
          <a:xfrm>
            <a:off x="5738654" y="6226275"/>
            <a:ext cx="2011983" cy="922047"/>
          </a:xfrm>
          <a:prstGeom prst="rect">
            <a:avLst/>
          </a:prstGeom>
          <a:solidFill>
            <a:srgbClr val="FFDB69"/>
          </a:solidFill>
        </p:spPr>
        <p:txBody>
          <a:bodyPr wrap="square" rtlCol="0">
            <a:spAutoFit/>
          </a:bodyPr>
          <a:lstStyle/>
          <a:p>
            <a:pPr defTabSz="1087940"/>
            <a:r>
              <a:rPr lang="vi-VN" sz="2696" b="1" dirty="0">
                <a:solidFill>
                  <a:prstClr val="black"/>
                </a:solidFill>
                <a:latin typeface="Cambria" panose="02040503050406030204" pitchFamily="18" charset="0"/>
                <a:ea typeface="Cambria" panose="02040503050406030204" pitchFamily="18" charset="0"/>
              </a:rPr>
              <a:t>7 giờ 5</a:t>
            </a:r>
            <a:r>
              <a:rPr lang="en-US" sz="2696" b="1" dirty="0">
                <a:solidFill>
                  <a:prstClr val="black"/>
                </a:solidFill>
                <a:latin typeface="Cambria" panose="02040503050406030204" pitchFamily="18" charset="0"/>
                <a:ea typeface="Cambria" panose="02040503050406030204" pitchFamily="18" charset="0"/>
              </a:rPr>
              <a:t>5</a:t>
            </a:r>
            <a:r>
              <a:rPr lang="vi-VN" sz="2696" b="1" dirty="0">
                <a:solidFill>
                  <a:prstClr val="black"/>
                </a:solidFill>
                <a:latin typeface="Cambria" panose="02040503050406030204" pitchFamily="18" charset="0"/>
                <a:ea typeface="Cambria" panose="02040503050406030204" pitchFamily="18" charset="0"/>
              </a:rPr>
              <a:t> phút</a:t>
            </a:r>
          </a:p>
        </p:txBody>
      </p:sp>
    </p:spTree>
    <p:extLst>
      <p:ext uri="{BB962C8B-B14F-4D97-AF65-F5344CB8AC3E}">
        <p14:creationId xmlns:p14="http://schemas.microsoft.com/office/powerpoint/2010/main" val="30831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3"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xmlns="" id="{34C033F0-7AD2-02BC-D0A3-FF138C20337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48865" y="1444055"/>
            <a:ext cx="8728747" cy="461051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xmlns="" id="{7A598AC5-EDC9-C3C5-F64A-65E85429E8FF}"/>
              </a:ext>
            </a:extLst>
          </p:cNvPr>
          <p:cNvSpPr/>
          <p:nvPr/>
        </p:nvSpPr>
        <p:spPr>
          <a:xfrm>
            <a:off x="3692809" y="5203128"/>
            <a:ext cx="535364" cy="684930"/>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28054" indent="-428054" algn="ctr" defTabSz="1087940">
              <a:buFont typeface="Wingdings" panose="05000000000000000000" pitchFamily="2" charset="2"/>
              <a:buChar char="ü"/>
            </a:pPr>
            <a:r>
              <a:rPr lang="en-US" sz="4045"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18" name="Rectangle 17"/>
          <p:cNvSpPr/>
          <p:nvPr/>
        </p:nvSpPr>
        <p:spPr>
          <a:xfrm>
            <a:off x="81262" y="195117"/>
            <a:ext cx="8861288" cy="1752018"/>
          </a:xfrm>
          <a:prstGeom prst="rect">
            <a:avLst/>
          </a:prstGeom>
          <a:solidFill>
            <a:srgbClr val="FFDB69"/>
          </a:solidFill>
        </p:spPr>
        <p:txBody>
          <a:bodyPr wrap="square">
            <a:spAutoFit/>
          </a:bodyPr>
          <a:lstStyle/>
          <a:p>
            <a:pPr algn="just" defTabSz="684886"/>
            <a:r>
              <a:rPr lang="en-US" sz="3595"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b. Chiều thứ Bảy, Mai đã thực hiện hai hoạt động là: gấp quần áo và làm bánh. </a:t>
            </a:r>
            <a:r>
              <a:rPr lang="en-US" sz="3595"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Hỏi</a:t>
            </a:r>
            <a:r>
              <a:rPr lang="en-US" sz="3595"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hoạt động nào diễn ra sau? </a:t>
            </a:r>
          </a:p>
        </p:txBody>
      </p:sp>
      <p:sp>
        <p:nvSpPr>
          <p:cNvPr id="19" name="TextBox 18"/>
          <p:cNvSpPr txBox="1"/>
          <p:nvPr/>
        </p:nvSpPr>
        <p:spPr>
          <a:xfrm>
            <a:off x="1275775" y="6277331"/>
            <a:ext cx="2142584" cy="1106713"/>
          </a:xfrm>
          <a:prstGeom prst="rect">
            <a:avLst/>
          </a:prstGeom>
          <a:solidFill>
            <a:srgbClr val="FFDB69"/>
          </a:solidFill>
        </p:spPr>
        <p:txBody>
          <a:bodyPr wrap="square" rtlCol="0">
            <a:spAutoFit/>
          </a:bodyPr>
          <a:lstStyle/>
          <a:p>
            <a:pPr defTabSz="1087940"/>
            <a:r>
              <a:rPr lang="vi-VN" sz="3296" b="1" dirty="0">
                <a:solidFill>
                  <a:prstClr val="black"/>
                </a:solidFill>
                <a:latin typeface="Cambria" panose="02040503050406030204" pitchFamily="18" charset="0"/>
                <a:ea typeface="Cambria" panose="02040503050406030204" pitchFamily="18" charset="0"/>
              </a:rPr>
              <a:t>5 giờ 25 phút</a:t>
            </a:r>
          </a:p>
        </p:txBody>
      </p:sp>
      <p:sp>
        <p:nvSpPr>
          <p:cNvPr id="20" name="TextBox 19"/>
          <p:cNvSpPr txBox="1"/>
          <p:nvPr/>
        </p:nvSpPr>
        <p:spPr>
          <a:xfrm>
            <a:off x="5727823" y="6223257"/>
            <a:ext cx="2142584" cy="1106713"/>
          </a:xfrm>
          <a:prstGeom prst="rect">
            <a:avLst/>
          </a:prstGeom>
          <a:solidFill>
            <a:srgbClr val="FFDB69"/>
          </a:solidFill>
        </p:spPr>
        <p:txBody>
          <a:bodyPr wrap="square" rtlCol="0">
            <a:spAutoFit/>
          </a:bodyPr>
          <a:lstStyle/>
          <a:p>
            <a:pPr defTabSz="1087940"/>
            <a:r>
              <a:rPr lang="vi-VN" sz="3296" b="1" dirty="0">
                <a:solidFill>
                  <a:prstClr val="black"/>
                </a:solidFill>
                <a:latin typeface="Cambria" panose="02040503050406030204" pitchFamily="18" charset="0"/>
                <a:ea typeface="Cambria" panose="02040503050406030204" pitchFamily="18" charset="0"/>
              </a:rPr>
              <a:t>3 giờ 10 phút</a:t>
            </a:r>
          </a:p>
        </p:txBody>
      </p:sp>
    </p:spTree>
    <p:extLst>
      <p:ext uri="{BB962C8B-B14F-4D97-AF65-F5344CB8AC3E}">
        <p14:creationId xmlns:p14="http://schemas.microsoft.com/office/powerpoint/2010/main" val="150711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1876" y="331122"/>
            <a:ext cx="8962133" cy="1752018"/>
          </a:xfrm>
          <a:prstGeom prst="rect">
            <a:avLst/>
          </a:prstGeom>
          <a:solidFill>
            <a:srgbClr val="FFDB69"/>
          </a:solidFill>
        </p:spPr>
        <p:txBody>
          <a:bodyPr wrap="square" rtlCol="0">
            <a:spAutoFit/>
          </a:bodyPr>
          <a:lstStyle/>
          <a:p>
            <a:pPr defTabSz="1087940"/>
            <a:r>
              <a:rPr lang="vi-VN" sz="3595"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c) Tối thứ Bảy, Mai đã thực hiện hai hoạt động là: xem phim và đọc truyện. Hỏi hoạt động nào diễn ra trước?</a:t>
            </a:r>
          </a:p>
        </p:txBody>
      </p:sp>
      <p:pic>
        <p:nvPicPr>
          <p:cNvPr id="5122" name="Picture 2">
            <a:extLst>
              <a:ext uri="{FF2B5EF4-FFF2-40B4-BE49-F238E27FC236}">
                <a16:creationId xmlns:a16="http://schemas.microsoft.com/office/drawing/2014/main" xmlns="" id="{789CFF19-F7A0-9CE4-391B-A0A686778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03" y="1548931"/>
            <a:ext cx="8931955" cy="471600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18">
            <a:extLst>
              <a:ext uri="{FF2B5EF4-FFF2-40B4-BE49-F238E27FC236}">
                <a16:creationId xmlns:a16="http://schemas.microsoft.com/office/drawing/2014/main" xmlns="" id="{1340632B-6519-0EF7-23B7-F85EC13F281B}"/>
              </a:ext>
            </a:extLst>
          </p:cNvPr>
          <p:cNvSpPr/>
          <p:nvPr/>
        </p:nvSpPr>
        <p:spPr>
          <a:xfrm>
            <a:off x="3695521" y="5397593"/>
            <a:ext cx="535364" cy="684930"/>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28054" indent="-428054" algn="ctr" defTabSz="1087940">
              <a:buFont typeface="Wingdings" panose="05000000000000000000" pitchFamily="2" charset="2"/>
              <a:buChar char="ü"/>
            </a:pPr>
            <a:r>
              <a:rPr lang="en-US" sz="4045"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16" name="TextBox 15"/>
          <p:cNvSpPr txBox="1"/>
          <p:nvPr/>
        </p:nvSpPr>
        <p:spPr>
          <a:xfrm>
            <a:off x="1275773" y="6264954"/>
            <a:ext cx="2246922" cy="1106713"/>
          </a:xfrm>
          <a:prstGeom prst="rect">
            <a:avLst/>
          </a:prstGeom>
          <a:solidFill>
            <a:srgbClr val="FFDB69"/>
          </a:solidFill>
        </p:spPr>
        <p:txBody>
          <a:bodyPr wrap="square" rtlCol="0">
            <a:spAutoFit/>
          </a:bodyPr>
          <a:lstStyle/>
          <a:p>
            <a:pPr defTabSz="1087940"/>
            <a:r>
              <a:rPr lang="vi-VN" sz="3296" b="1" dirty="0">
                <a:solidFill>
                  <a:prstClr val="black"/>
                </a:solidFill>
                <a:latin typeface="Cambria" panose="02040503050406030204" pitchFamily="18" charset="0"/>
                <a:ea typeface="Cambria" panose="02040503050406030204" pitchFamily="18" charset="0"/>
              </a:rPr>
              <a:t>8 giờ 40 phút</a:t>
            </a:r>
          </a:p>
        </p:txBody>
      </p:sp>
      <p:sp>
        <p:nvSpPr>
          <p:cNvPr id="17" name="TextBox 16"/>
          <p:cNvSpPr txBox="1"/>
          <p:nvPr/>
        </p:nvSpPr>
        <p:spPr>
          <a:xfrm>
            <a:off x="5727821" y="6264954"/>
            <a:ext cx="2246922" cy="1106713"/>
          </a:xfrm>
          <a:prstGeom prst="rect">
            <a:avLst/>
          </a:prstGeom>
          <a:solidFill>
            <a:srgbClr val="FFDB69"/>
          </a:solidFill>
        </p:spPr>
        <p:txBody>
          <a:bodyPr wrap="square" rtlCol="0">
            <a:spAutoFit/>
          </a:bodyPr>
          <a:lstStyle/>
          <a:p>
            <a:pPr defTabSz="1087940"/>
            <a:r>
              <a:rPr lang="vi-VN" sz="3296" b="1" dirty="0">
                <a:solidFill>
                  <a:prstClr val="black"/>
                </a:solidFill>
                <a:latin typeface="Cambria" panose="02040503050406030204" pitchFamily="18" charset="0"/>
                <a:ea typeface="Cambria" panose="02040503050406030204" pitchFamily="18" charset="0"/>
              </a:rPr>
              <a:t>9 giờ 17 phút</a:t>
            </a:r>
          </a:p>
        </p:txBody>
      </p:sp>
    </p:spTree>
    <p:extLst>
      <p:ext uri="{BB962C8B-B14F-4D97-AF65-F5344CB8AC3E}">
        <p14:creationId xmlns:p14="http://schemas.microsoft.com/office/powerpoint/2010/main" val="30628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AEB4A00-C016-CA63-9FDA-0708089CFC50}"/>
              </a:ext>
            </a:extLst>
          </p:cNvPr>
          <p:cNvGrpSpPr/>
          <p:nvPr/>
        </p:nvGrpSpPr>
        <p:grpSpPr>
          <a:xfrm>
            <a:off x="9" y="232676"/>
            <a:ext cx="623351" cy="660851"/>
            <a:chOff x="1379970" y="2019299"/>
            <a:chExt cx="1109586" cy="882253"/>
          </a:xfrm>
        </p:grpSpPr>
        <p:sp>
          <p:nvSpPr>
            <p:cNvPr id="6" name="Oval 5">
              <a:extLst>
                <a:ext uri="{FF2B5EF4-FFF2-40B4-BE49-F238E27FC236}">
                  <a16:creationId xmlns:a16="http://schemas.microsoft.com/office/drawing/2014/main" xmlns="" id="{9D41BE9D-C8E9-C503-29D4-E32F28C61596}"/>
                </a:ext>
              </a:extLst>
            </p:cNvPr>
            <p:cNvSpPr/>
            <p:nvPr/>
          </p:nvSpPr>
          <p:spPr>
            <a:xfrm>
              <a:off x="1379970" y="2019299"/>
              <a:ext cx="890949" cy="882253"/>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940"/>
              <a:endParaRPr lang="en-US" sz="2996" b="1">
                <a:solidFill>
                  <a:prstClr val="white"/>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1AC985B8-0164-276F-6F90-82B57D3BF9FB}"/>
                </a:ext>
              </a:extLst>
            </p:cNvPr>
            <p:cNvSpPr txBox="1"/>
            <p:nvPr/>
          </p:nvSpPr>
          <p:spPr>
            <a:xfrm>
              <a:off x="1572474" y="2022430"/>
              <a:ext cx="917082" cy="861840"/>
            </a:xfrm>
            <a:prstGeom prst="rect">
              <a:avLst/>
            </a:prstGeom>
            <a:noFill/>
          </p:spPr>
          <p:txBody>
            <a:bodyPr wrap="square" rtlCol="0">
              <a:spAutoFit/>
            </a:bodyPr>
            <a:lstStyle/>
            <a:p>
              <a:pPr defTabSz="1087940"/>
              <a:r>
                <a:rPr lang="en-US" sz="3595" b="1" dirty="0">
                  <a:solidFill>
                    <a:srgbClr val="FF0000"/>
                  </a:solidFill>
                  <a:latin typeface="Cambria" panose="02040503050406030204" pitchFamily="18" charset="0"/>
                  <a:ea typeface="Cambria" panose="02040503050406030204" pitchFamily="18" charset="0"/>
                  <a:cs typeface="Times New Roman" pitchFamily="18" charset="0"/>
                </a:rPr>
                <a:t>2</a:t>
              </a:r>
            </a:p>
          </p:txBody>
        </p:sp>
      </p:grpSp>
      <p:pic>
        <p:nvPicPr>
          <p:cNvPr id="11" name="Picture 4">
            <a:extLst>
              <a:ext uri="{FF2B5EF4-FFF2-40B4-BE49-F238E27FC236}">
                <a16:creationId xmlns:a16="http://schemas.microsoft.com/office/drawing/2014/main" xmlns="" id="{076A3B9E-454D-0DC5-5245-E75B0FD7823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31914" b="4272"/>
          <a:stretch/>
        </p:blipFill>
        <p:spPr bwMode="auto">
          <a:xfrm>
            <a:off x="119953" y="1146546"/>
            <a:ext cx="6561590" cy="5650676"/>
          </a:xfrm>
          <a:prstGeom prst="rect">
            <a:avLst/>
          </a:prstGeom>
          <a:noFill/>
          <a:extLst>
            <a:ext uri="{909E8E84-426E-40DD-AFC4-6F175D3DCCD1}">
              <a14:hiddenFill xmlns:a14="http://schemas.microsoft.com/office/drawing/2010/main">
                <a:solidFill>
                  <a:srgbClr val="FFFFFF"/>
                </a:solidFill>
              </a14:hiddenFill>
            </a:ext>
          </a:extLst>
        </p:spPr>
      </p:pic>
      <p:sp>
        <p:nvSpPr>
          <p:cNvPr id="12" name="Arc 11">
            <a:extLst>
              <a:ext uri="{FF2B5EF4-FFF2-40B4-BE49-F238E27FC236}">
                <a16:creationId xmlns:a16="http://schemas.microsoft.com/office/drawing/2014/main" xmlns="" id="{30996BFF-B23E-66C6-5BA1-F6D9E5AFDAE8}"/>
              </a:ext>
            </a:extLst>
          </p:cNvPr>
          <p:cNvSpPr/>
          <p:nvPr/>
        </p:nvSpPr>
        <p:spPr>
          <a:xfrm>
            <a:off x="5992957" y="3086535"/>
            <a:ext cx="334178" cy="456620"/>
          </a:xfrm>
          <a:prstGeom prst="arc">
            <a:avLst>
              <a:gd name="adj1" fmla="val 16200000"/>
              <a:gd name="adj2" fmla="val 16036421"/>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defTabSz="1087940"/>
            <a:endParaRPr lang="en-US" sz="2172">
              <a:solidFill>
                <a:prstClr val="black"/>
              </a:solidFill>
              <a:latin typeface="Cambria" panose="02040503050406030204" pitchFamily="18" charset="0"/>
              <a:ea typeface="Cambria" panose="02040503050406030204" pitchFamily="18" charset="0"/>
            </a:endParaRPr>
          </a:p>
        </p:txBody>
      </p:sp>
      <p:sp>
        <p:nvSpPr>
          <p:cNvPr id="13" name="Arc 12">
            <a:extLst>
              <a:ext uri="{FF2B5EF4-FFF2-40B4-BE49-F238E27FC236}">
                <a16:creationId xmlns:a16="http://schemas.microsoft.com/office/drawing/2014/main" xmlns="" id="{80DAC793-8F2A-AF9F-D34C-4AEDC898B31D}"/>
              </a:ext>
            </a:extLst>
          </p:cNvPr>
          <p:cNvSpPr/>
          <p:nvPr/>
        </p:nvSpPr>
        <p:spPr>
          <a:xfrm>
            <a:off x="5992957" y="3714388"/>
            <a:ext cx="334178" cy="456620"/>
          </a:xfrm>
          <a:prstGeom prst="arc">
            <a:avLst>
              <a:gd name="adj1" fmla="val 16200000"/>
              <a:gd name="adj2" fmla="val 16036421"/>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defTabSz="1087940"/>
            <a:endParaRPr lang="en-US" sz="2172">
              <a:solidFill>
                <a:prstClr val="black"/>
              </a:solidFill>
              <a:latin typeface="Cambria" panose="02040503050406030204" pitchFamily="18" charset="0"/>
              <a:ea typeface="Cambria" panose="02040503050406030204" pitchFamily="18" charset="0"/>
            </a:endParaRPr>
          </a:p>
        </p:txBody>
      </p:sp>
      <p:sp>
        <p:nvSpPr>
          <p:cNvPr id="14" name="Arc 13">
            <a:extLst>
              <a:ext uri="{FF2B5EF4-FFF2-40B4-BE49-F238E27FC236}">
                <a16:creationId xmlns:a16="http://schemas.microsoft.com/office/drawing/2014/main" xmlns="" id="{28042975-55F7-84E1-6EC8-535399ED2FB3}"/>
              </a:ext>
            </a:extLst>
          </p:cNvPr>
          <p:cNvSpPr/>
          <p:nvPr/>
        </p:nvSpPr>
        <p:spPr>
          <a:xfrm>
            <a:off x="5992957" y="4308776"/>
            <a:ext cx="334178" cy="456620"/>
          </a:xfrm>
          <a:prstGeom prst="arc">
            <a:avLst>
              <a:gd name="adj1" fmla="val 16200000"/>
              <a:gd name="adj2" fmla="val 16036421"/>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defTabSz="1087940"/>
            <a:endParaRPr lang="en-US" sz="2172">
              <a:solidFill>
                <a:prstClr val="black"/>
              </a:solidFill>
              <a:latin typeface="Cambria" panose="02040503050406030204" pitchFamily="18" charset="0"/>
              <a:ea typeface="Cambria" panose="02040503050406030204" pitchFamily="18" charset="0"/>
            </a:endParaRPr>
          </a:p>
        </p:txBody>
      </p:sp>
      <p:sp>
        <p:nvSpPr>
          <p:cNvPr id="15" name="Arc 14">
            <a:extLst>
              <a:ext uri="{FF2B5EF4-FFF2-40B4-BE49-F238E27FC236}">
                <a16:creationId xmlns:a16="http://schemas.microsoft.com/office/drawing/2014/main" xmlns="" id="{CDA73F70-34AC-D0D7-5229-C350DC8A7F81}"/>
              </a:ext>
            </a:extLst>
          </p:cNvPr>
          <p:cNvSpPr/>
          <p:nvPr/>
        </p:nvSpPr>
        <p:spPr>
          <a:xfrm>
            <a:off x="5992957" y="4905625"/>
            <a:ext cx="334178" cy="456620"/>
          </a:xfrm>
          <a:prstGeom prst="arc">
            <a:avLst>
              <a:gd name="adj1" fmla="val 16200000"/>
              <a:gd name="adj2" fmla="val 16036421"/>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defTabSz="1087940"/>
            <a:endParaRPr lang="en-US" sz="2172">
              <a:solidFill>
                <a:prstClr val="black"/>
              </a:solidFill>
              <a:latin typeface="Cambria" panose="02040503050406030204" pitchFamily="18" charset="0"/>
              <a:ea typeface="Cambria" panose="02040503050406030204" pitchFamily="18" charset="0"/>
            </a:endParaRPr>
          </a:p>
        </p:txBody>
      </p:sp>
      <p:sp>
        <p:nvSpPr>
          <p:cNvPr id="16" name="Arc 15">
            <a:extLst>
              <a:ext uri="{FF2B5EF4-FFF2-40B4-BE49-F238E27FC236}">
                <a16:creationId xmlns:a16="http://schemas.microsoft.com/office/drawing/2014/main" xmlns="" id="{D23A5EB5-317D-7073-0DCC-6EB16E0BCFDA}"/>
              </a:ext>
            </a:extLst>
          </p:cNvPr>
          <p:cNvSpPr/>
          <p:nvPr/>
        </p:nvSpPr>
        <p:spPr>
          <a:xfrm>
            <a:off x="5992957" y="5540869"/>
            <a:ext cx="334178" cy="456620"/>
          </a:xfrm>
          <a:prstGeom prst="arc">
            <a:avLst>
              <a:gd name="adj1" fmla="val 16200000"/>
              <a:gd name="adj2" fmla="val 16036421"/>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defTabSz="1087940"/>
            <a:endParaRPr lang="en-US" sz="2172">
              <a:solidFill>
                <a:prstClr val="black"/>
              </a:solidFill>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xmlns="" id="{FFAFADC5-7196-DDE6-E1C4-0DA01F882B14}"/>
              </a:ext>
            </a:extLst>
          </p:cNvPr>
          <p:cNvSpPr/>
          <p:nvPr/>
        </p:nvSpPr>
        <p:spPr>
          <a:xfrm>
            <a:off x="503317" y="28984"/>
            <a:ext cx="8636840" cy="1569660"/>
          </a:xfrm>
          <a:prstGeom prst="rect">
            <a:avLst/>
          </a:prstGeom>
          <a:solidFill>
            <a:srgbClr val="FFFF00"/>
          </a:solidFill>
        </p:spPr>
        <p:txBody>
          <a:bodyPr wrap="square">
            <a:spAutoFit/>
          </a:bodyPr>
          <a:lstStyle/>
          <a:p>
            <a:pPr algn="just" defTabSz="684886"/>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Rô</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bốt</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học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bóng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rổ</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vào</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Chủ</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nhật</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hàng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tuần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Hỏi</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tháng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12,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Rô</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bốt</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học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bóng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rổ</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vào</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ngày</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nào</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p>
        </p:txBody>
      </p:sp>
      <p:pic>
        <p:nvPicPr>
          <p:cNvPr id="20" name="Picture 19">
            <a:extLst>
              <a:ext uri="{FF2B5EF4-FFF2-40B4-BE49-F238E27FC236}">
                <a16:creationId xmlns:a16="http://schemas.microsoft.com/office/drawing/2014/main" xmlns="" id="{A383AA10-79B1-BCC4-1EF1-2AD60E37D000}"/>
              </a:ext>
            </a:extLst>
          </p:cNvPr>
          <p:cNvPicPr>
            <a:picLocks noChangeAspect="1"/>
          </p:cNvPicPr>
          <p:nvPr/>
        </p:nvPicPr>
        <p:blipFill rotWithShape="1">
          <a:blip r:embed="rId5"/>
          <a:srcRect l="68374" b="4722"/>
          <a:stretch/>
        </p:blipFill>
        <p:spPr>
          <a:xfrm>
            <a:off x="7012075" y="2629934"/>
            <a:ext cx="2128091" cy="3691023"/>
          </a:xfrm>
          <a:prstGeom prst="rect">
            <a:avLst/>
          </a:prstGeom>
        </p:spPr>
      </p:pic>
    </p:spTree>
    <p:extLst>
      <p:ext uri="{BB962C8B-B14F-4D97-AF65-F5344CB8AC3E}">
        <p14:creationId xmlns:p14="http://schemas.microsoft.com/office/powerpoint/2010/main" val="3058158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5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2" name="arrow.wav"/>
                                        </p:tgtEl>
                                      </p:cMediaNode>
                                    </p:audio>
                                  </p:sub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2" name="arrow.wav"/>
                                        </p:tgtEl>
                                      </p:cMediaNode>
                                    </p:audio>
                                  </p:sub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641531CD-58AD-CB68-A93C-E1C4BAA6F497}"/>
              </a:ext>
            </a:extLst>
          </p:cNvPr>
          <p:cNvGrpSpPr/>
          <p:nvPr/>
        </p:nvGrpSpPr>
        <p:grpSpPr>
          <a:xfrm>
            <a:off x="0" y="118509"/>
            <a:ext cx="514382" cy="645561"/>
            <a:chOff x="1737519" y="1943100"/>
            <a:chExt cx="603257" cy="616666"/>
          </a:xfrm>
        </p:grpSpPr>
        <p:sp>
          <p:nvSpPr>
            <p:cNvPr id="3" name="Oval 2">
              <a:extLst>
                <a:ext uri="{FF2B5EF4-FFF2-40B4-BE49-F238E27FC236}">
                  <a16:creationId xmlns:a16="http://schemas.microsoft.com/office/drawing/2014/main" xmlns="" id="{5051ACAF-417A-2C93-1300-94A01D06FED4}"/>
                </a:ext>
              </a:extLst>
            </p:cNvPr>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940"/>
              <a:endParaRPr lang="en-US" sz="3296" b="1">
                <a:solidFill>
                  <a:prstClr val="white"/>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A0037B6D-1E0E-74AA-9E84-018EA8C19CC7}"/>
                </a:ext>
              </a:extLst>
            </p:cNvPr>
            <p:cNvSpPr txBox="1"/>
            <p:nvPr/>
          </p:nvSpPr>
          <p:spPr>
            <a:xfrm>
              <a:off x="1804609" y="1943100"/>
              <a:ext cx="536167" cy="616666"/>
            </a:xfrm>
            <a:prstGeom prst="rect">
              <a:avLst/>
            </a:prstGeom>
            <a:noFill/>
          </p:spPr>
          <p:txBody>
            <a:bodyPr wrap="none" rtlCol="0">
              <a:spAutoFit/>
            </a:bodyPr>
            <a:lstStyle/>
            <a:p>
              <a:pPr defTabSz="1087940"/>
              <a:r>
                <a:rPr lang="en-US" sz="3595" b="1" dirty="0">
                  <a:solidFill>
                    <a:srgbClr val="FF0000"/>
                  </a:solidFill>
                  <a:latin typeface="Cambria" panose="02040503050406030204" pitchFamily="18" charset="0"/>
                  <a:ea typeface="Cambria" panose="02040503050406030204" pitchFamily="18" charset="0"/>
                  <a:cs typeface="Times New Roman" pitchFamily="18" charset="0"/>
                </a:rPr>
                <a:t>2</a:t>
              </a:r>
            </a:p>
          </p:txBody>
        </p:sp>
      </p:grpSp>
      <p:pic>
        <p:nvPicPr>
          <p:cNvPr id="5" name="Picture 4">
            <a:extLst>
              <a:ext uri="{FF2B5EF4-FFF2-40B4-BE49-F238E27FC236}">
                <a16:creationId xmlns:a16="http://schemas.microsoft.com/office/drawing/2014/main" xmlns="" id="{8A609B38-27E8-5DE0-14CB-BA1D208F4D7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837" t="9473" r="31915" b="4212"/>
          <a:stretch/>
        </p:blipFill>
        <p:spPr bwMode="auto">
          <a:xfrm>
            <a:off x="197880" y="1675815"/>
            <a:ext cx="6592456" cy="5261132"/>
          </a:xfrm>
          <a:prstGeom prst="rect">
            <a:avLst/>
          </a:prstGeom>
          <a:noFill/>
          <a:extLst>
            <a:ext uri="{909E8E84-426E-40DD-AFC4-6F175D3DCCD1}">
              <a14:hiddenFill xmlns:a14="http://schemas.microsoft.com/office/drawing/2010/main">
                <a:solidFill>
                  <a:srgbClr val="FFFFFF"/>
                </a:solidFill>
              </a14:hiddenFill>
            </a:ext>
          </a:extLst>
        </p:spPr>
      </p:pic>
      <p:sp>
        <p:nvSpPr>
          <p:cNvPr id="6" name="Arc 5">
            <a:extLst>
              <a:ext uri="{FF2B5EF4-FFF2-40B4-BE49-F238E27FC236}">
                <a16:creationId xmlns:a16="http://schemas.microsoft.com/office/drawing/2014/main" xmlns="" id="{237FA2DA-FF14-1BD4-BCBA-72B594B440C7}"/>
              </a:ext>
            </a:extLst>
          </p:cNvPr>
          <p:cNvSpPr/>
          <p:nvPr/>
        </p:nvSpPr>
        <p:spPr>
          <a:xfrm>
            <a:off x="5342548" y="4398594"/>
            <a:ext cx="334178" cy="456620"/>
          </a:xfrm>
          <a:prstGeom prst="arc">
            <a:avLst>
              <a:gd name="adj1" fmla="val 16200000"/>
              <a:gd name="adj2" fmla="val 16036421"/>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defTabSz="1087940"/>
            <a:endParaRPr lang="en-US" sz="2172">
              <a:solidFill>
                <a:prstClr val="black"/>
              </a:solidFill>
              <a:latin typeface="Cambria" panose="02040503050406030204" pitchFamily="18" charset="0"/>
              <a:ea typeface="Cambria" panose="02040503050406030204" pitchFamily="18" charset="0"/>
            </a:endParaRPr>
          </a:p>
        </p:txBody>
      </p:sp>
      <p:sp>
        <p:nvSpPr>
          <p:cNvPr id="7" name="Arc 6">
            <a:extLst>
              <a:ext uri="{FF2B5EF4-FFF2-40B4-BE49-F238E27FC236}">
                <a16:creationId xmlns:a16="http://schemas.microsoft.com/office/drawing/2014/main" xmlns="" id="{5EE6D347-0910-4FAF-DEE3-DD114C43531F}"/>
              </a:ext>
            </a:extLst>
          </p:cNvPr>
          <p:cNvSpPr/>
          <p:nvPr/>
        </p:nvSpPr>
        <p:spPr>
          <a:xfrm>
            <a:off x="5342548" y="5006023"/>
            <a:ext cx="334178" cy="456620"/>
          </a:xfrm>
          <a:prstGeom prst="arc">
            <a:avLst>
              <a:gd name="adj1" fmla="val 16200000"/>
              <a:gd name="adj2" fmla="val 16036421"/>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defTabSz="1087940"/>
            <a:endParaRPr lang="en-US" sz="2172">
              <a:solidFill>
                <a:prstClr val="black"/>
              </a:solidFill>
              <a:latin typeface="Cambria" panose="02040503050406030204" pitchFamily="18" charset="0"/>
              <a:ea typeface="Cambria" panose="02040503050406030204" pitchFamily="18" charset="0"/>
            </a:endParaRPr>
          </a:p>
        </p:txBody>
      </p:sp>
      <p:sp>
        <p:nvSpPr>
          <p:cNvPr id="8" name="Arc 7">
            <a:extLst>
              <a:ext uri="{FF2B5EF4-FFF2-40B4-BE49-F238E27FC236}">
                <a16:creationId xmlns:a16="http://schemas.microsoft.com/office/drawing/2014/main" xmlns="" id="{E23086E9-F67E-A269-4B93-A08A4985AED4}"/>
              </a:ext>
            </a:extLst>
          </p:cNvPr>
          <p:cNvSpPr/>
          <p:nvPr/>
        </p:nvSpPr>
        <p:spPr>
          <a:xfrm>
            <a:off x="5342545" y="5635049"/>
            <a:ext cx="334178" cy="456620"/>
          </a:xfrm>
          <a:prstGeom prst="arc">
            <a:avLst>
              <a:gd name="adj1" fmla="val 16200000"/>
              <a:gd name="adj2" fmla="val 16036421"/>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defTabSz="1087940"/>
            <a:endParaRPr lang="en-US" sz="2172">
              <a:solidFill>
                <a:prstClr val="black"/>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xmlns="" id="{E847EC67-26D3-73D0-20AE-74AED77548CC}"/>
              </a:ext>
            </a:extLst>
          </p:cNvPr>
          <p:cNvSpPr/>
          <p:nvPr/>
        </p:nvSpPr>
        <p:spPr>
          <a:xfrm>
            <a:off x="477101" y="6168"/>
            <a:ext cx="8666901" cy="2305246"/>
          </a:xfrm>
          <a:prstGeom prst="rect">
            <a:avLst/>
          </a:prstGeom>
          <a:solidFill>
            <a:srgbClr val="FFFF00"/>
          </a:solidFill>
        </p:spPr>
        <p:txBody>
          <a:bodyPr wrap="square">
            <a:spAutoFit/>
          </a:bodyPr>
          <a:lstStyle/>
          <a:p>
            <a:pPr algn="just" defTabSz="684886"/>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b.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Bắt</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đầu</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từ</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ngày</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14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tháng</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12, Mai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học</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vẽ</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vào</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chiều</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thứ</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Bảy</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hằng</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tuần</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Hỏi</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tháng</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12, Mai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bao</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nhiêu</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buổi</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học</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595"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vẽ</a:t>
            </a:r>
            <a:r>
              <a:rPr lang="en-US" sz="3595"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p>
        </p:txBody>
      </p:sp>
      <p:pic>
        <p:nvPicPr>
          <p:cNvPr id="10" name="Picture 9">
            <a:extLst>
              <a:ext uri="{FF2B5EF4-FFF2-40B4-BE49-F238E27FC236}">
                <a16:creationId xmlns:a16="http://schemas.microsoft.com/office/drawing/2014/main" xmlns="" id="{3DBA7940-12E4-33EA-7996-FD291714F7B9}"/>
              </a:ext>
            </a:extLst>
          </p:cNvPr>
          <p:cNvPicPr>
            <a:picLocks noChangeAspect="1"/>
          </p:cNvPicPr>
          <p:nvPr/>
        </p:nvPicPr>
        <p:blipFill>
          <a:blip r:embed="rId5"/>
          <a:stretch>
            <a:fillRect/>
          </a:stretch>
        </p:blipFill>
        <p:spPr>
          <a:xfrm>
            <a:off x="7054880" y="3181571"/>
            <a:ext cx="1815223" cy="3347317"/>
          </a:xfrm>
          <a:prstGeom prst="rect">
            <a:avLst/>
          </a:prstGeom>
        </p:spPr>
      </p:pic>
    </p:spTree>
    <p:extLst>
      <p:ext uri="{BB962C8B-B14F-4D97-AF65-F5344CB8AC3E}">
        <p14:creationId xmlns:p14="http://schemas.microsoft.com/office/powerpoint/2010/main" val="2620192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a:extLst>
              <a:ext uri="{FF2B5EF4-FFF2-40B4-BE49-F238E27FC236}">
                <a16:creationId xmlns:a16="http://schemas.microsoft.com/office/drawing/2014/main" xmlns="" id="{9EB3BA7C-1A76-4E51-B9DB-A9DC901C5566}"/>
              </a:ext>
            </a:extLst>
          </p:cNvPr>
          <p:cNvSpPr/>
          <p:nvPr/>
        </p:nvSpPr>
        <p:spPr>
          <a:xfrm>
            <a:off x="61705" y="430689"/>
            <a:ext cx="756397" cy="833717"/>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dirty="0">
                <a:solidFill>
                  <a:prstClr val="white"/>
                </a:solidFill>
                <a:cs typeface="Arial" panose="020B0604020202020204" pitchFamily="34" charset="0"/>
              </a:rPr>
              <a:t>3</a:t>
            </a:r>
          </a:p>
        </p:txBody>
      </p:sp>
      <p:sp>
        <p:nvSpPr>
          <p:cNvPr id="18" name="TextBox 17">
            <a:extLst>
              <a:ext uri="{FF2B5EF4-FFF2-40B4-BE49-F238E27FC236}">
                <a16:creationId xmlns:a16="http://schemas.microsoft.com/office/drawing/2014/main" xmlns="" id="{D05E51AE-DBC6-4DB2-9236-748307F65595}"/>
              </a:ext>
            </a:extLst>
          </p:cNvPr>
          <p:cNvSpPr txBox="1"/>
          <p:nvPr/>
        </p:nvSpPr>
        <p:spPr>
          <a:xfrm>
            <a:off x="778675" y="410116"/>
            <a:ext cx="8158163" cy="1938992"/>
          </a:xfrm>
          <a:prstGeom prst="rect">
            <a:avLst/>
          </a:prstGeom>
          <a:noFill/>
        </p:spPr>
        <p:txBody>
          <a:bodyPr wrap="square" rtlCol="0">
            <a:spAutoFit/>
          </a:bodyPr>
          <a:lstStyle/>
          <a:p>
            <a:r>
              <a:rPr lang="vi-VN" sz="3000" dirty="0">
                <a:solidFill>
                  <a:prstClr val="black"/>
                </a:solidFill>
                <a:latin typeface="Calibri" panose="020F0502020204030204" pitchFamily="34" charset="0"/>
                <a:cs typeface="Calibri" panose="020F0502020204030204" pitchFamily="34" charset="0"/>
              </a:rPr>
              <a:t>Nam có một số tiền như hình dưới đây. Nam đã dùng toàn bộ số tiền đó để mua ba cái bút chì giống nhau. Nếu Việt cũng mua một cái bút chì giống như Nam, thì Việt phải trả bao nhiêu tiền?</a:t>
            </a:r>
          </a:p>
        </p:txBody>
      </p:sp>
      <p:pic>
        <p:nvPicPr>
          <p:cNvPr id="5" name="Picture 4">
            <a:extLst>
              <a:ext uri="{FF2B5EF4-FFF2-40B4-BE49-F238E27FC236}">
                <a16:creationId xmlns:a16="http://schemas.microsoft.com/office/drawing/2014/main" xmlns="" id="{7BBFC60C-DEBE-C118-70BD-106858444E99}"/>
              </a:ext>
            </a:extLst>
          </p:cNvPr>
          <p:cNvPicPr>
            <a:picLocks noChangeAspect="1"/>
          </p:cNvPicPr>
          <p:nvPr/>
        </p:nvPicPr>
        <p:blipFill>
          <a:blip r:embed="rId2"/>
          <a:stretch>
            <a:fillRect/>
          </a:stretch>
        </p:blipFill>
        <p:spPr>
          <a:xfrm>
            <a:off x="1357318" y="2028837"/>
            <a:ext cx="6381443" cy="1533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Straight Connector 6">
            <a:extLst>
              <a:ext uri="{FF2B5EF4-FFF2-40B4-BE49-F238E27FC236}">
                <a16:creationId xmlns:a16="http://schemas.microsoft.com/office/drawing/2014/main" xmlns="" id="{0FE62E88-C80C-FE14-1248-9ACB00227FF3}"/>
              </a:ext>
            </a:extLst>
          </p:cNvPr>
          <p:cNvCxnSpPr>
            <a:cxnSpLocks/>
          </p:cNvCxnSpPr>
          <p:nvPr/>
        </p:nvCxnSpPr>
        <p:spPr>
          <a:xfrm>
            <a:off x="5464975" y="876300"/>
            <a:ext cx="32932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0DF6EE99-7308-895C-63C3-88CBFE88238E}"/>
              </a:ext>
            </a:extLst>
          </p:cNvPr>
          <p:cNvCxnSpPr>
            <a:cxnSpLocks/>
          </p:cNvCxnSpPr>
          <p:nvPr/>
        </p:nvCxnSpPr>
        <p:spPr>
          <a:xfrm>
            <a:off x="1707363" y="1362075"/>
            <a:ext cx="34075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1226F5B1-CC21-401D-0A8E-992F9B1A613B}"/>
              </a:ext>
            </a:extLst>
          </p:cNvPr>
          <p:cNvCxnSpPr>
            <a:cxnSpLocks/>
          </p:cNvCxnSpPr>
          <p:nvPr/>
        </p:nvCxnSpPr>
        <p:spPr>
          <a:xfrm>
            <a:off x="5279232" y="1323975"/>
            <a:ext cx="34932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D426748E-4AE4-858B-673C-E7FA2689B347}"/>
              </a:ext>
            </a:extLst>
          </p:cNvPr>
          <p:cNvCxnSpPr>
            <a:cxnSpLocks/>
          </p:cNvCxnSpPr>
          <p:nvPr/>
        </p:nvCxnSpPr>
        <p:spPr>
          <a:xfrm>
            <a:off x="3664750" y="1790700"/>
            <a:ext cx="3014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6062CD33-C3E7-4DBB-A7E8-15125E414FDF}"/>
              </a:ext>
            </a:extLst>
          </p:cNvPr>
          <p:cNvSpPr txBox="1"/>
          <p:nvPr/>
        </p:nvSpPr>
        <p:spPr>
          <a:xfrm>
            <a:off x="807244" y="3876675"/>
            <a:ext cx="7315200" cy="369332"/>
          </a:xfrm>
          <a:prstGeom prst="rect">
            <a:avLst/>
          </a:prstGeom>
          <a:noFill/>
        </p:spPr>
        <p:txBody>
          <a:bodyPr wrap="square" rtlCol="0">
            <a:spAutoFit/>
          </a:bodyPr>
          <a:lstStyle/>
          <a:p>
            <a:endParaRPr lang="en-US" dirty="0">
              <a:solidFill>
                <a:prstClr val="black"/>
              </a:solidFill>
            </a:endParaRPr>
          </a:p>
        </p:txBody>
      </p:sp>
      <p:sp>
        <p:nvSpPr>
          <p:cNvPr id="31" name="TextBox 30">
            <a:extLst>
              <a:ext uri="{FF2B5EF4-FFF2-40B4-BE49-F238E27FC236}">
                <a16:creationId xmlns:a16="http://schemas.microsoft.com/office/drawing/2014/main" xmlns="" id="{FFF77B3B-829C-EC39-CEF4-2FA1694EA84E}"/>
              </a:ext>
            </a:extLst>
          </p:cNvPr>
          <p:cNvSpPr txBox="1"/>
          <p:nvPr/>
        </p:nvSpPr>
        <p:spPr>
          <a:xfrm>
            <a:off x="807246" y="3609975"/>
            <a:ext cx="7342612" cy="3539430"/>
          </a:xfrm>
          <a:prstGeom prst="rect">
            <a:avLst/>
          </a:prstGeom>
          <a:noFill/>
        </p:spPr>
        <p:txBody>
          <a:bodyPr wrap="square" rtlCol="0">
            <a:spAutoFit/>
          </a:bodyPr>
          <a:lstStyle/>
          <a:p>
            <a:pPr algn="ctr"/>
            <a:r>
              <a:rPr lang="en-US" sz="32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Bài</a:t>
            </a:r>
            <a:r>
              <a:rPr lang="en-US" sz="32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giải</a:t>
            </a:r>
            <a:r>
              <a:rPr lang="en-US" sz="3200" b="1" u="sng" dirty="0">
                <a:solidFill>
                  <a:srgbClr val="FF0000"/>
                </a:solidFill>
                <a:latin typeface="Cambria" panose="02040503050406030204" pitchFamily="18" charset="0"/>
                <a:ea typeface="Cambria" panose="02040503050406030204" pitchFamily="18" charset="0"/>
                <a:cs typeface="Calibri" panose="020F0502020204030204" pitchFamily="34" charset="0"/>
              </a:rPr>
              <a:t>:</a:t>
            </a:r>
          </a:p>
          <a:p>
            <a:pPr algn="ct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Số</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tiền</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Nam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mua</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3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chiếc</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bút</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chì</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là</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p>
          <a:p>
            <a:pPr algn="ct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2 000 + 2 000 + 5 000 = 9 000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đồng</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p>
          <a:p>
            <a:pPr algn="ct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Số</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tiền</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Việt</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phải</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trả</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số</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tiền</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để</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mua</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1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cái</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bút</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chì</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là</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p>
          <a:p>
            <a:pPr algn="ct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9 000 : 3 = 3 000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đồng</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p>
          <a:p>
            <a:pPr algn="ct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Đáp</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số</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3 000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đồng</a:t>
            </a:r>
            <a:endPar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544083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wipe(down)">
                                      <p:cBhvr>
                                        <p:cTn id="32" dur="500"/>
                                        <p:tgtEl>
                                          <p:spTgt spid="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1">
                                            <p:txEl>
                                              <p:pRg st="1" end="1"/>
                                            </p:txEl>
                                          </p:spTgt>
                                        </p:tgtEl>
                                        <p:attrNameLst>
                                          <p:attrName>style.visibility</p:attrName>
                                        </p:attrNameLst>
                                      </p:cBhvr>
                                      <p:to>
                                        <p:strVal val="visible"/>
                                      </p:to>
                                    </p:set>
                                    <p:animEffect transition="in" filter="wipe(down)">
                                      <p:cBhvr>
                                        <p:cTn id="37" dur="500"/>
                                        <p:tgtEl>
                                          <p:spTgt spid="3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1">
                                            <p:txEl>
                                              <p:pRg st="2" end="2"/>
                                            </p:txEl>
                                          </p:spTgt>
                                        </p:tgtEl>
                                        <p:attrNameLst>
                                          <p:attrName>style.visibility</p:attrName>
                                        </p:attrNameLst>
                                      </p:cBhvr>
                                      <p:to>
                                        <p:strVal val="visible"/>
                                      </p:to>
                                    </p:set>
                                    <p:animEffect transition="in" filter="wipe(down)">
                                      <p:cBhvr>
                                        <p:cTn id="42" dur="500"/>
                                        <p:tgtEl>
                                          <p:spTgt spid="3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xEl>
                                              <p:pRg st="3" end="3"/>
                                            </p:txEl>
                                          </p:spTgt>
                                        </p:tgtEl>
                                        <p:attrNameLst>
                                          <p:attrName>style.visibility</p:attrName>
                                        </p:attrNameLst>
                                      </p:cBhvr>
                                      <p:to>
                                        <p:strVal val="visible"/>
                                      </p:to>
                                    </p:set>
                                    <p:animEffect transition="in" filter="wipe(down)">
                                      <p:cBhvr>
                                        <p:cTn id="47" dur="500"/>
                                        <p:tgtEl>
                                          <p:spTgt spid="3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1">
                                            <p:txEl>
                                              <p:pRg st="4" end="4"/>
                                            </p:txEl>
                                          </p:spTgt>
                                        </p:tgtEl>
                                        <p:attrNameLst>
                                          <p:attrName>style.visibility</p:attrName>
                                        </p:attrNameLst>
                                      </p:cBhvr>
                                      <p:to>
                                        <p:strVal val="visible"/>
                                      </p:to>
                                    </p:set>
                                    <p:animEffect transition="in" filter="wipe(down)">
                                      <p:cBhvr>
                                        <p:cTn id="52" dur="500"/>
                                        <p:tgtEl>
                                          <p:spTgt spid="3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1">
                                            <p:txEl>
                                              <p:pRg st="5" end="5"/>
                                            </p:txEl>
                                          </p:spTgt>
                                        </p:tgtEl>
                                        <p:attrNameLst>
                                          <p:attrName>style.visibility</p:attrName>
                                        </p:attrNameLst>
                                      </p:cBhvr>
                                      <p:to>
                                        <p:strVal val="visible"/>
                                      </p:to>
                                    </p:set>
                                    <p:animEffect transition="in" filter="wipe(down)">
                                      <p:cBhvr>
                                        <p:cTn id="57" dur="500"/>
                                        <p:tgtEl>
                                          <p:spTgt spid="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a:extLst>
              <a:ext uri="{FF2B5EF4-FFF2-40B4-BE49-F238E27FC236}">
                <a16:creationId xmlns:a16="http://schemas.microsoft.com/office/drawing/2014/main" xmlns="" id="{9EB3BA7C-1A76-4E51-B9DB-A9DC901C5566}"/>
              </a:ext>
            </a:extLst>
          </p:cNvPr>
          <p:cNvSpPr/>
          <p:nvPr/>
        </p:nvSpPr>
        <p:spPr>
          <a:xfrm>
            <a:off x="97422" y="116360"/>
            <a:ext cx="756397" cy="833717"/>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a:solidFill>
                  <a:prstClr val="white"/>
                </a:solidFill>
                <a:cs typeface="Arial" panose="020B0604020202020204" pitchFamily="34" charset="0"/>
              </a:rPr>
              <a:t>4</a:t>
            </a:r>
          </a:p>
        </p:txBody>
      </p:sp>
      <p:sp>
        <p:nvSpPr>
          <p:cNvPr id="18" name="TextBox 17">
            <a:extLst>
              <a:ext uri="{FF2B5EF4-FFF2-40B4-BE49-F238E27FC236}">
                <a16:creationId xmlns:a16="http://schemas.microsoft.com/office/drawing/2014/main" xmlns="" id="{D05E51AE-DBC6-4DB2-9236-748307F65595}"/>
              </a:ext>
            </a:extLst>
          </p:cNvPr>
          <p:cNvSpPr txBox="1"/>
          <p:nvPr/>
        </p:nvSpPr>
        <p:spPr>
          <a:xfrm>
            <a:off x="785816" y="372024"/>
            <a:ext cx="7872413" cy="1200329"/>
          </a:xfrm>
          <a:prstGeom prst="rect">
            <a:avLst/>
          </a:prstGeom>
          <a:noFill/>
        </p:spPr>
        <p:txBody>
          <a:bodyPr wrap="square" rtlCol="0">
            <a:spAutoFit/>
          </a:bodyPr>
          <a:lstStyle/>
          <a:p>
            <a:r>
              <a:rPr lang="vi-VN" sz="3600" b="1" dirty="0">
                <a:solidFill>
                  <a:prstClr val="black"/>
                </a:solidFill>
                <a:latin typeface="Calibri" panose="020F0502020204030204" pitchFamily="34" charset="0"/>
                <a:cs typeface="Calibri" panose="020F0502020204030204" pitchFamily="34" charset="0"/>
              </a:rPr>
              <a:t>Chọn đồng hồ thích hợp thay vào ô có dấu “?”</a:t>
            </a:r>
          </a:p>
        </p:txBody>
      </p:sp>
      <p:pic>
        <p:nvPicPr>
          <p:cNvPr id="6" name="Picture 5">
            <a:extLst>
              <a:ext uri="{FF2B5EF4-FFF2-40B4-BE49-F238E27FC236}">
                <a16:creationId xmlns:a16="http://schemas.microsoft.com/office/drawing/2014/main" xmlns="" id="{6B428DC7-4574-1E44-A4CF-532D3844A113}"/>
              </a:ext>
            </a:extLst>
          </p:cNvPr>
          <p:cNvPicPr>
            <a:picLocks noChangeAspect="1"/>
          </p:cNvPicPr>
          <p:nvPr/>
        </p:nvPicPr>
        <p:blipFill>
          <a:blip r:embed="rId2"/>
          <a:stretch>
            <a:fillRect/>
          </a:stretch>
        </p:blipFill>
        <p:spPr>
          <a:xfrm>
            <a:off x="942977" y="1566871"/>
            <a:ext cx="7058025" cy="3343275"/>
          </a:xfrm>
          <a:prstGeom prst="rect">
            <a:avLst/>
          </a:prstGeom>
        </p:spPr>
      </p:pic>
      <p:grpSp>
        <p:nvGrpSpPr>
          <p:cNvPr id="12" name="Group 11">
            <a:extLst>
              <a:ext uri="{FF2B5EF4-FFF2-40B4-BE49-F238E27FC236}">
                <a16:creationId xmlns:a16="http://schemas.microsoft.com/office/drawing/2014/main" xmlns="" id="{9C305A60-5EC2-68B1-DD7C-1B225DA94C1C}"/>
              </a:ext>
            </a:extLst>
          </p:cNvPr>
          <p:cNvGrpSpPr/>
          <p:nvPr/>
        </p:nvGrpSpPr>
        <p:grpSpPr>
          <a:xfrm>
            <a:off x="2278861" y="2914654"/>
            <a:ext cx="878681" cy="1182708"/>
            <a:chOff x="819150" y="3343274"/>
            <a:chExt cx="1171575" cy="1182708"/>
          </a:xfrm>
        </p:grpSpPr>
        <p:sp>
          <p:nvSpPr>
            <p:cNvPr id="10" name="Left Brace 9">
              <a:extLst>
                <a:ext uri="{FF2B5EF4-FFF2-40B4-BE49-F238E27FC236}">
                  <a16:creationId xmlns:a16="http://schemas.microsoft.com/office/drawing/2014/main" xmlns="" id="{D2F08459-DFB2-EFB8-0B3D-9DBAFF7F7C36}"/>
                </a:ext>
              </a:extLst>
            </p:cNvPr>
            <p:cNvSpPr/>
            <p:nvPr/>
          </p:nvSpPr>
          <p:spPr>
            <a:xfrm rot="16200000">
              <a:off x="1152525" y="3009899"/>
              <a:ext cx="371475" cy="1038225"/>
            </a:xfrm>
            <a:prstGeom prst="leftBrace">
              <a:avLst>
                <a:gd name="adj1" fmla="val 26851"/>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1" name="TextBox 10">
              <a:extLst>
                <a:ext uri="{FF2B5EF4-FFF2-40B4-BE49-F238E27FC236}">
                  <a16:creationId xmlns:a16="http://schemas.microsoft.com/office/drawing/2014/main" xmlns="" id="{2FA3FE43-4EDB-C060-F235-415C75C91FFC}"/>
                </a:ext>
              </a:extLst>
            </p:cNvPr>
            <p:cNvSpPr txBox="1"/>
            <p:nvPr/>
          </p:nvSpPr>
          <p:spPr>
            <a:xfrm>
              <a:off x="819150" y="3571875"/>
              <a:ext cx="1171575" cy="954107"/>
            </a:xfrm>
            <a:prstGeom prst="rect">
              <a:avLst/>
            </a:prstGeom>
            <a:noFill/>
          </p:spPr>
          <p:txBody>
            <a:bodyPr wrap="square" rtlCol="0">
              <a:spAutoFit/>
            </a:bodyPr>
            <a:lstStyle/>
            <a:p>
              <a:r>
                <a:rPr lang="en-US" sz="2800" dirty="0">
                  <a:solidFill>
                    <a:prstClr val="black"/>
                  </a:solidFill>
                  <a:latin typeface="Calibri" panose="020F0502020204030204" pitchFamily="34" charset="0"/>
                  <a:cs typeface="Calibri" panose="020F0502020204030204" pitchFamily="34" charset="0"/>
                </a:rPr>
                <a:t>5 </a:t>
              </a:r>
              <a:r>
                <a:rPr lang="en-US" sz="2800" dirty="0" err="1">
                  <a:solidFill>
                    <a:prstClr val="black"/>
                  </a:solidFill>
                  <a:latin typeface="Calibri" panose="020F0502020204030204" pitchFamily="34" charset="0"/>
                  <a:cs typeface="Calibri" panose="020F0502020204030204" pitchFamily="34" charset="0"/>
                </a:rPr>
                <a:t>phút</a:t>
              </a:r>
              <a:endParaRPr lang="en-US" sz="2800" dirty="0">
                <a:solidFill>
                  <a:prstClr val="black"/>
                </a:solidFill>
                <a:latin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xmlns="" id="{1DD0E249-DC28-282B-3C6E-5D71D6A39980}"/>
              </a:ext>
            </a:extLst>
          </p:cNvPr>
          <p:cNvGrpSpPr/>
          <p:nvPr/>
        </p:nvGrpSpPr>
        <p:grpSpPr>
          <a:xfrm>
            <a:off x="3614742" y="2990854"/>
            <a:ext cx="878681" cy="1182708"/>
            <a:chOff x="819150" y="3343274"/>
            <a:chExt cx="1171575" cy="1182708"/>
          </a:xfrm>
        </p:grpSpPr>
        <p:sp>
          <p:nvSpPr>
            <p:cNvPr id="14" name="Left Brace 13">
              <a:extLst>
                <a:ext uri="{FF2B5EF4-FFF2-40B4-BE49-F238E27FC236}">
                  <a16:creationId xmlns:a16="http://schemas.microsoft.com/office/drawing/2014/main" xmlns="" id="{4863C7C0-691D-65BF-8B81-7E7F4E650703}"/>
                </a:ext>
              </a:extLst>
            </p:cNvPr>
            <p:cNvSpPr/>
            <p:nvPr/>
          </p:nvSpPr>
          <p:spPr>
            <a:xfrm rot="16200000">
              <a:off x="1152525" y="3009899"/>
              <a:ext cx="371475" cy="1038225"/>
            </a:xfrm>
            <a:prstGeom prst="leftBrace">
              <a:avLst>
                <a:gd name="adj1" fmla="val 26851"/>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5" name="TextBox 14">
              <a:extLst>
                <a:ext uri="{FF2B5EF4-FFF2-40B4-BE49-F238E27FC236}">
                  <a16:creationId xmlns:a16="http://schemas.microsoft.com/office/drawing/2014/main" xmlns="" id="{1A06D7FA-A1A3-DFC4-F3CE-E5262D6BA25B}"/>
                </a:ext>
              </a:extLst>
            </p:cNvPr>
            <p:cNvSpPr txBox="1"/>
            <p:nvPr/>
          </p:nvSpPr>
          <p:spPr>
            <a:xfrm>
              <a:off x="819150" y="3571875"/>
              <a:ext cx="1171575" cy="954107"/>
            </a:xfrm>
            <a:prstGeom prst="rect">
              <a:avLst/>
            </a:prstGeom>
            <a:noFill/>
          </p:spPr>
          <p:txBody>
            <a:bodyPr wrap="square" rtlCol="0">
              <a:spAutoFit/>
            </a:bodyPr>
            <a:lstStyle/>
            <a:p>
              <a:r>
                <a:rPr lang="en-US" sz="2800" dirty="0">
                  <a:solidFill>
                    <a:prstClr val="black"/>
                  </a:solidFill>
                  <a:latin typeface="Calibri" panose="020F0502020204030204" pitchFamily="34" charset="0"/>
                  <a:cs typeface="Calibri" panose="020F0502020204030204" pitchFamily="34" charset="0"/>
                </a:rPr>
                <a:t>5 </a:t>
              </a:r>
              <a:r>
                <a:rPr lang="en-US" sz="2800" dirty="0" err="1">
                  <a:solidFill>
                    <a:prstClr val="black"/>
                  </a:solidFill>
                  <a:latin typeface="Calibri" panose="020F0502020204030204" pitchFamily="34" charset="0"/>
                  <a:cs typeface="Calibri" panose="020F0502020204030204" pitchFamily="34" charset="0"/>
                </a:rPr>
                <a:t>phút</a:t>
              </a:r>
              <a:endParaRPr lang="en-US" sz="2800" dirty="0">
                <a:solidFill>
                  <a:prstClr val="black"/>
                </a:solidFill>
                <a:latin typeface="Calibri" panose="020F0502020204030204" pitchFamily="34" charset="0"/>
                <a:cs typeface="Calibri" panose="020F0502020204030204" pitchFamily="34" charset="0"/>
              </a:endParaRPr>
            </a:p>
          </p:txBody>
        </p:sp>
      </p:grpSp>
      <p:grpSp>
        <p:nvGrpSpPr>
          <p:cNvPr id="16" name="Group 15">
            <a:extLst>
              <a:ext uri="{FF2B5EF4-FFF2-40B4-BE49-F238E27FC236}">
                <a16:creationId xmlns:a16="http://schemas.microsoft.com/office/drawing/2014/main" xmlns="" id="{505E3D43-E47E-4637-4004-A20D0347C11B}"/>
              </a:ext>
            </a:extLst>
          </p:cNvPr>
          <p:cNvGrpSpPr/>
          <p:nvPr/>
        </p:nvGrpSpPr>
        <p:grpSpPr>
          <a:xfrm>
            <a:off x="5086355" y="2952754"/>
            <a:ext cx="878681" cy="1182708"/>
            <a:chOff x="819150" y="3343274"/>
            <a:chExt cx="1171575" cy="1182708"/>
          </a:xfrm>
        </p:grpSpPr>
        <p:sp>
          <p:nvSpPr>
            <p:cNvPr id="19" name="Left Brace 18">
              <a:extLst>
                <a:ext uri="{FF2B5EF4-FFF2-40B4-BE49-F238E27FC236}">
                  <a16:creationId xmlns:a16="http://schemas.microsoft.com/office/drawing/2014/main" xmlns="" id="{B40079A8-1015-B2A9-59FF-2BAFDE531738}"/>
                </a:ext>
              </a:extLst>
            </p:cNvPr>
            <p:cNvSpPr/>
            <p:nvPr/>
          </p:nvSpPr>
          <p:spPr>
            <a:xfrm rot="16200000">
              <a:off x="1152525" y="3009899"/>
              <a:ext cx="371475" cy="1038225"/>
            </a:xfrm>
            <a:prstGeom prst="leftBrace">
              <a:avLst>
                <a:gd name="adj1" fmla="val 26851"/>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0" name="TextBox 19">
              <a:extLst>
                <a:ext uri="{FF2B5EF4-FFF2-40B4-BE49-F238E27FC236}">
                  <a16:creationId xmlns:a16="http://schemas.microsoft.com/office/drawing/2014/main" xmlns="" id="{E56676AF-AF0D-9306-D43C-91681E7EBA80}"/>
                </a:ext>
              </a:extLst>
            </p:cNvPr>
            <p:cNvSpPr txBox="1"/>
            <p:nvPr/>
          </p:nvSpPr>
          <p:spPr>
            <a:xfrm>
              <a:off x="819150" y="3571875"/>
              <a:ext cx="1171575" cy="954107"/>
            </a:xfrm>
            <a:prstGeom prst="rect">
              <a:avLst/>
            </a:prstGeom>
            <a:noFill/>
          </p:spPr>
          <p:txBody>
            <a:bodyPr wrap="square" rtlCol="0">
              <a:spAutoFit/>
            </a:bodyPr>
            <a:lstStyle/>
            <a:p>
              <a:r>
                <a:rPr lang="en-US" sz="2800" dirty="0">
                  <a:solidFill>
                    <a:prstClr val="black"/>
                  </a:solidFill>
                  <a:latin typeface="Calibri" panose="020F0502020204030204" pitchFamily="34" charset="0"/>
                  <a:cs typeface="Calibri" panose="020F0502020204030204" pitchFamily="34" charset="0"/>
                </a:rPr>
                <a:t>5 </a:t>
              </a:r>
              <a:r>
                <a:rPr lang="en-US" sz="2800" dirty="0" err="1">
                  <a:solidFill>
                    <a:prstClr val="black"/>
                  </a:solidFill>
                  <a:latin typeface="Calibri" panose="020F0502020204030204" pitchFamily="34" charset="0"/>
                  <a:cs typeface="Calibri" panose="020F0502020204030204" pitchFamily="34" charset="0"/>
                </a:rPr>
                <a:t>phút</a:t>
              </a:r>
              <a:endParaRPr lang="en-US" sz="2800" dirty="0">
                <a:solidFill>
                  <a:prstClr val="black"/>
                </a:solidFill>
                <a:latin typeface="Calibri" panose="020F0502020204030204" pitchFamily="34" charset="0"/>
                <a:cs typeface="Calibri" panose="020F0502020204030204" pitchFamily="34" charset="0"/>
              </a:endParaRPr>
            </a:p>
          </p:txBody>
        </p:sp>
      </p:grpSp>
      <p:pic>
        <p:nvPicPr>
          <p:cNvPr id="26" name="Picture 25" descr="A picture containing text, orange&#10;&#10;Description automatically generated">
            <a:extLst>
              <a:ext uri="{FF2B5EF4-FFF2-40B4-BE49-F238E27FC236}">
                <a16:creationId xmlns:a16="http://schemas.microsoft.com/office/drawing/2014/main" xmlns="" id="{A08A588E-5D38-E12A-FAF5-FB9D76714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2548" y="3467100"/>
            <a:ext cx="1030978" cy="1364748"/>
          </a:xfrm>
          <a:prstGeom prst="rect">
            <a:avLst/>
          </a:prstGeom>
        </p:spPr>
      </p:pic>
    </p:spTree>
    <p:extLst>
      <p:ext uri="{BB962C8B-B14F-4D97-AF65-F5344CB8AC3E}">
        <p14:creationId xmlns:p14="http://schemas.microsoft.com/office/powerpoint/2010/main" val="3074850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79167E-6 -2.59259E-6 L 0.29935 -0.2412 " pathEditMode="relative" rAng="0" ptsTypes="AA">
                                      <p:cBhvr>
                                        <p:cTn id="21" dur="2000" fill="hold"/>
                                        <p:tgtEl>
                                          <p:spTgt spid="26"/>
                                        </p:tgtEl>
                                        <p:attrNameLst>
                                          <p:attrName>ppt_x</p:attrName>
                                          <p:attrName>ppt_y</p:attrName>
                                        </p:attrNameLst>
                                      </p:cBhvr>
                                      <p:rCtr x="14961" y="-1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a:extLst>
              <a:ext uri="{FF2B5EF4-FFF2-40B4-BE49-F238E27FC236}">
                <a16:creationId xmlns:a16="http://schemas.microsoft.com/office/drawing/2014/main" xmlns="" id="{9EB3BA7C-1A76-4E51-B9DB-A9DC901C5566}"/>
              </a:ext>
            </a:extLst>
          </p:cNvPr>
          <p:cNvSpPr/>
          <p:nvPr/>
        </p:nvSpPr>
        <p:spPr>
          <a:xfrm>
            <a:off x="97420" y="116356"/>
            <a:ext cx="756397" cy="833717"/>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a:solidFill>
                  <a:prstClr val="white"/>
                </a:solidFill>
                <a:cs typeface="Arial" panose="020B0604020202020204" pitchFamily="34" charset="0"/>
              </a:rPr>
              <a:t>4</a:t>
            </a:r>
          </a:p>
        </p:txBody>
      </p:sp>
      <p:sp>
        <p:nvSpPr>
          <p:cNvPr id="18" name="TextBox 17">
            <a:extLst>
              <a:ext uri="{FF2B5EF4-FFF2-40B4-BE49-F238E27FC236}">
                <a16:creationId xmlns:a16="http://schemas.microsoft.com/office/drawing/2014/main" xmlns="" id="{D05E51AE-DBC6-4DB2-9236-748307F65595}"/>
              </a:ext>
            </a:extLst>
          </p:cNvPr>
          <p:cNvSpPr txBox="1"/>
          <p:nvPr/>
        </p:nvSpPr>
        <p:spPr>
          <a:xfrm>
            <a:off x="785814" y="372021"/>
            <a:ext cx="7872413" cy="1200329"/>
          </a:xfrm>
          <a:prstGeom prst="rect">
            <a:avLst/>
          </a:prstGeom>
          <a:noFill/>
        </p:spPr>
        <p:txBody>
          <a:bodyPr wrap="square" rtlCol="0">
            <a:spAutoFit/>
          </a:bodyPr>
          <a:lstStyle/>
          <a:p>
            <a:pPr>
              <a:defRPr/>
            </a:pPr>
            <a:r>
              <a:rPr lang="vi-VN" sz="3600" b="1" dirty="0">
                <a:solidFill>
                  <a:prstClr val="black"/>
                </a:solidFill>
                <a:latin typeface="Calibri" panose="020F0502020204030204" pitchFamily="34" charset="0"/>
                <a:cs typeface="Calibri" panose="020F0502020204030204" pitchFamily="34" charset="0"/>
              </a:rPr>
              <a:t>Chọn đồng hồ thích hợp thay vào ô có dấu “?”</a:t>
            </a:r>
          </a:p>
        </p:txBody>
      </p:sp>
      <p:pic>
        <p:nvPicPr>
          <p:cNvPr id="6" name="Picture 5">
            <a:extLst>
              <a:ext uri="{FF2B5EF4-FFF2-40B4-BE49-F238E27FC236}">
                <a16:creationId xmlns:a16="http://schemas.microsoft.com/office/drawing/2014/main" xmlns="" id="{6B428DC7-4574-1E44-A4CF-532D3844A1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2977" y="1859837"/>
            <a:ext cx="7058025" cy="2757335"/>
          </a:xfrm>
          <a:prstGeom prst="rect">
            <a:avLst/>
          </a:prstGeom>
        </p:spPr>
      </p:pic>
      <p:grpSp>
        <p:nvGrpSpPr>
          <p:cNvPr id="13" name="Group 12">
            <a:extLst>
              <a:ext uri="{FF2B5EF4-FFF2-40B4-BE49-F238E27FC236}">
                <a16:creationId xmlns:a16="http://schemas.microsoft.com/office/drawing/2014/main" xmlns="" id="{1DD0E249-DC28-282B-3C6E-5D71D6A39980}"/>
              </a:ext>
            </a:extLst>
          </p:cNvPr>
          <p:cNvGrpSpPr/>
          <p:nvPr/>
        </p:nvGrpSpPr>
        <p:grpSpPr>
          <a:xfrm>
            <a:off x="3664744" y="2981327"/>
            <a:ext cx="1135856" cy="1182708"/>
            <a:chOff x="819150" y="3343274"/>
            <a:chExt cx="1514475" cy="1182708"/>
          </a:xfrm>
        </p:grpSpPr>
        <p:sp>
          <p:nvSpPr>
            <p:cNvPr id="14" name="Left Brace 13">
              <a:extLst>
                <a:ext uri="{FF2B5EF4-FFF2-40B4-BE49-F238E27FC236}">
                  <a16:creationId xmlns:a16="http://schemas.microsoft.com/office/drawing/2014/main" xmlns="" id="{4863C7C0-691D-65BF-8B81-7E7F4E650703}"/>
                </a:ext>
              </a:extLst>
            </p:cNvPr>
            <p:cNvSpPr/>
            <p:nvPr/>
          </p:nvSpPr>
          <p:spPr>
            <a:xfrm rot="16200000">
              <a:off x="1152525" y="3009899"/>
              <a:ext cx="371475" cy="1038225"/>
            </a:xfrm>
            <a:prstGeom prst="leftBrace">
              <a:avLst>
                <a:gd name="adj1" fmla="val 26851"/>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endParaRPr>
            </a:p>
          </p:txBody>
        </p:sp>
        <p:sp>
          <p:nvSpPr>
            <p:cNvPr id="15" name="TextBox 14">
              <a:extLst>
                <a:ext uri="{FF2B5EF4-FFF2-40B4-BE49-F238E27FC236}">
                  <a16:creationId xmlns:a16="http://schemas.microsoft.com/office/drawing/2014/main" xmlns="" id="{1A06D7FA-A1A3-DFC4-F3CE-E5262D6BA25B}"/>
                </a:ext>
              </a:extLst>
            </p:cNvPr>
            <p:cNvSpPr txBox="1"/>
            <p:nvPr/>
          </p:nvSpPr>
          <p:spPr>
            <a:xfrm>
              <a:off x="819150" y="3571875"/>
              <a:ext cx="1514475" cy="954107"/>
            </a:xfrm>
            <a:prstGeom prst="rect">
              <a:avLst/>
            </a:prstGeom>
            <a:noFill/>
          </p:spPr>
          <p:txBody>
            <a:bodyPr wrap="square" rtlCol="0">
              <a:spAutoFit/>
            </a:bodyPr>
            <a:lstStyle/>
            <a:p>
              <a:pPr>
                <a:defRPr/>
              </a:pPr>
              <a:r>
                <a:rPr lang="en-US" sz="2800" dirty="0">
                  <a:solidFill>
                    <a:prstClr val="black"/>
                  </a:solidFill>
                  <a:latin typeface="Calibri" panose="020F0502020204030204" pitchFamily="34" charset="0"/>
                  <a:cs typeface="Calibri" panose="020F0502020204030204" pitchFamily="34" charset="0"/>
                </a:rPr>
                <a:t>1 </a:t>
              </a:r>
              <a:r>
                <a:rPr lang="en-US" sz="2800" dirty="0" err="1">
                  <a:solidFill>
                    <a:prstClr val="black"/>
                  </a:solidFill>
                  <a:latin typeface="Calibri" panose="020F0502020204030204" pitchFamily="34" charset="0"/>
                  <a:cs typeface="Calibri" panose="020F0502020204030204" pitchFamily="34" charset="0"/>
                </a:rPr>
                <a:t>tiếng</a:t>
              </a:r>
              <a:endParaRPr lang="en-US" sz="2800" dirty="0">
                <a:solidFill>
                  <a:prstClr val="black"/>
                </a:solidFill>
                <a:latin typeface="Calibri" panose="020F0502020204030204" pitchFamily="34" charset="0"/>
                <a:cs typeface="Calibri" panose="020F0502020204030204" pitchFamily="34" charset="0"/>
              </a:endParaRPr>
            </a:p>
          </p:txBody>
        </p:sp>
      </p:grpSp>
      <p:grpSp>
        <p:nvGrpSpPr>
          <p:cNvPr id="16" name="Group 15">
            <a:extLst>
              <a:ext uri="{FF2B5EF4-FFF2-40B4-BE49-F238E27FC236}">
                <a16:creationId xmlns:a16="http://schemas.microsoft.com/office/drawing/2014/main" xmlns="" id="{505E3D43-E47E-4637-4004-A20D0347C11B}"/>
              </a:ext>
            </a:extLst>
          </p:cNvPr>
          <p:cNvGrpSpPr/>
          <p:nvPr/>
        </p:nvGrpSpPr>
        <p:grpSpPr>
          <a:xfrm>
            <a:off x="4936334" y="2876554"/>
            <a:ext cx="1278731" cy="751821"/>
            <a:chOff x="819150" y="3343274"/>
            <a:chExt cx="1704975" cy="751821"/>
          </a:xfrm>
        </p:grpSpPr>
        <p:sp>
          <p:nvSpPr>
            <p:cNvPr id="19" name="Left Brace 18">
              <a:extLst>
                <a:ext uri="{FF2B5EF4-FFF2-40B4-BE49-F238E27FC236}">
                  <a16:creationId xmlns:a16="http://schemas.microsoft.com/office/drawing/2014/main" xmlns="" id="{B40079A8-1015-B2A9-59FF-2BAFDE531738}"/>
                </a:ext>
              </a:extLst>
            </p:cNvPr>
            <p:cNvSpPr/>
            <p:nvPr/>
          </p:nvSpPr>
          <p:spPr>
            <a:xfrm rot="16200000">
              <a:off x="1152525" y="3009899"/>
              <a:ext cx="371475" cy="1038225"/>
            </a:xfrm>
            <a:prstGeom prst="leftBrace">
              <a:avLst>
                <a:gd name="adj1" fmla="val 26851"/>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endParaRPr>
            </a:p>
          </p:txBody>
        </p:sp>
        <p:sp>
          <p:nvSpPr>
            <p:cNvPr id="20" name="TextBox 19">
              <a:extLst>
                <a:ext uri="{FF2B5EF4-FFF2-40B4-BE49-F238E27FC236}">
                  <a16:creationId xmlns:a16="http://schemas.microsoft.com/office/drawing/2014/main" xmlns="" id="{E56676AF-AF0D-9306-D43C-91681E7EBA80}"/>
                </a:ext>
              </a:extLst>
            </p:cNvPr>
            <p:cNvSpPr txBox="1"/>
            <p:nvPr/>
          </p:nvSpPr>
          <p:spPr>
            <a:xfrm>
              <a:off x="819150" y="3571875"/>
              <a:ext cx="1704975" cy="523220"/>
            </a:xfrm>
            <a:prstGeom prst="rect">
              <a:avLst/>
            </a:prstGeom>
            <a:noFill/>
          </p:spPr>
          <p:txBody>
            <a:bodyPr wrap="square" rtlCol="0">
              <a:spAutoFit/>
            </a:bodyPr>
            <a:lstStyle/>
            <a:p>
              <a:pPr>
                <a:defRPr/>
              </a:pPr>
              <a:r>
                <a:rPr lang="en-US" sz="2800" dirty="0">
                  <a:solidFill>
                    <a:prstClr val="black"/>
                  </a:solidFill>
                  <a:latin typeface="Calibri" panose="020F0502020204030204" pitchFamily="34" charset="0"/>
                  <a:cs typeface="Calibri" panose="020F0502020204030204" pitchFamily="34" charset="0"/>
                </a:rPr>
                <a:t>1 </a:t>
              </a:r>
              <a:r>
                <a:rPr lang="en-US" sz="2800" dirty="0" err="1">
                  <a:solidFill>
                    <a:prstClr val="black"/>
                  </a:solidFill>
                  <a:latin typeface="Calibri" panose="020F0502020204030204" pitchFamily="34" charset="0"/>
                  <a:cs typeface="Calibri" panose="020F0502020204030204" pitchFamily="34" charset="0"/>
                </a:rPr>
                <a:t>tiếng</a:t>
              </a:r>
              <a:endParaRPr lang="en-US" sz="2800" dirty="0">
                <a:solidFill>
                  <a:prstClr val="black"/>
                </a:solidFill>
                <a:latin typeface="Calibri" panose="020F0502020204030204" pitchFamily="34" charset="0"/>
                <a:cs typeface="Calibri" panose="020F0502020204030204" pitchFamily="34" charset="0"/>
              </a:endParaRPr>
            </a:p>
          </p:txBody>
        </p:sp>
      </p:grpSp>
      <p:grpSp>
        <p:nvGrpSpPr>
          <p:cNvPr id="2" name="Group 1">
            <a:extLst>
              <a:ext uri="{FF2B5EF4-FFF2-40B4-BE49-F238E27FC236}">
                <a16:creationId xmlns:a16="http://schemas.microsoft.com/office/drawing/2014/main" xmlns="" id="{E9D0DA65-4AC3-B647-02C0-7CB95EFB7B8A}"/>
              </a:ext>
            </a:extLst>
          </p:cNvPr>
          <p:cNvGrpSpPr/>
          <p:nvPr/>
        </p:nvGrpSpPr>
        <p:grpSpPr>
          <a:xfrm>
            <a:off x="6215065" y="3019429"/>
            <a:ext cx="1278731" cy="751821"/>
            <a:chOff x="819150" y="3343274"/>
            <a:chExt cx="1704975" cy="751821"/>
          </a:xfrm>
        </p:grpSpPr>
        <p:sp>
          <p:nvSpPr>
            <p:cNvPr id="3" name="Left Brace 2">
              <a:extLst>
                <a:ext uri="{FF2B5EF4-FFF2-40B4-BE49-F238E27FC236}">
                  <a16:creationId xmlns:a16="http://schemas.microsoft.com/office/drawing/2014/main" xmlns="" id="{8838530A-F51E-29E5-5CD6-ED3DC3959306}"/>
                </a:ext>
              </a:extLst>
            </p:cNvPr>
            <p:cNvSpPr/>
            <p:nvPr/>
          </p:nvSpPr>
          <p:spPr>
            <a:xfrm rot="16200000">
              <a:off x="1152525" y="3009899"/>
              <a:ext cx="371475" cy="1038225"/>
            </a:xfrm>
            <a:prstGeom prst="leftBrace">
              <a:avLst>
                <a:gd name="adj1" fmla="val 26851"/>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endParaRPr>
            </a:p>
          </p:txBody>
        </p:sp>
        <p:sp>
          <p:nvSpPr>
            <p:cNvPr id="4" name="TextBox 3">
              <a:extLst>
                <a:ext uri="{FF2B5EF4-FFF2-40B4-BE49-F238E27FC236}">
                  <a16:creationId xmlns:a16="http://schemas.microsoft.com/office/drawing/2014/main" xmlns="" id="{490D643B-5D28-F625-307C-D45C76A66DE9}"/>
                </a:ext>
              </a:extLst>
            </p:cNvPr>
            <p:cNvSpPr txBox="1"/>
            <p:nvPr/>
          </p:nvSpPr>
          <p:spPr>
            <a:xfrm>
              <a:off x="819150" y="3571875"/>
              <a:ext cx="1704975" cy="523220"/>
            </a:xfrm>
            <a:prstGeom prst="rect">
              <a:avLst/>
            </a:prstGeom>
            <a:noFill/>
          </p:spPr>
          <p:txBody>
            <a:bodyPr wrap="square" rtlCol="0">
              <a:spAutoFit/>
            </a:bodyPr>
            <a:lstStyle/>
            <a:p>
              <a:pPr>
                <a:defRPr/>
              </a:pPr>
              <a:r>
                <a:rPr lang="en-US" sz="2800" dirty="0">
                  <a:solidFill>
                    <a:prstClr val="black"/>
                  </a:solidFill>
                  <a:latin typeface="Calibri" panose="020F0502020204030204" pitchFamily="34" charset="0"/>
                  <a:cs typeface="Calibri" panose="020F0502020204030204" pitchFamily="34" charset="0"/>
                </a:rPr>
                <a:t>1 </a:t>
              </a:r>
              <a:r>
                <a:rPr lang="en-US" sz="2800" dirty="0" err="1">
                  <a:solidFill>
                    <a:prstClr val="black"/>
                  </a:solidFill>
                  <a:latin typeface="Calibri" panose="020F0502020204030204" pitchFamily="34" charset="0"/>
                  <a:cs typeface="Calibri" panose="020F0502020204030204" pitchFamily="34" charset="0"/>
                </a:rPr>
                <a:t>tiếng</a:t>
              </a:r>
              <a:endParaRPr lang="en-US" sz="2800" dirty="0">
                <a:solidFill>
                  <a:prstClr val="black"/>
                </a:solidFill>
                <a:latin typeface="Calibri" panose="020F0502020204030204" pitchFamily="34" charset="0"/>
                <a:cs typeface="Calibri" panose="020F0502020204030204" pitchFamily="34" charset="0"/>
              </a:endParaRPr>
            </a:p>
          </p:txBody>
        </p:sp>
      </p:grpSp>
      <p:pic>
        <p:nvPicPr>
          <p:cNvPr id="9" name="Picture 8" descr="A picture containing text&#10;&#10;Description automatically generated">
            <a:extLst>
              <a:ext uri="{FF2B5EF4-FFF2-40B4-BE49-F238E27FC236}">
                <a16:creationId xmlns:a16="http://schemas.microsoft.com/office/drawing/2014/main" xmlns="" id="{3E3B2985-9899-9348-4C4F-E23D593B1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392" y="3390904"/>
            <a:ext cx="928744" cy="1228725"/>
          </a:xfrm>
          <a:prstGeom prst="rect">
            <a:avLst/>
          </a:prstGeom>
        </p:spPr>
      </p:pic>
    </p:spTree>
    <p:extLst>
      <p:ext uri="{BB962C8B-B14F-4D97-AF65-F5344CB8AC3E}">
        <p14:creationId xmlns:p14="http://schemas.microsoft.com/office/powerpoint/2010/main" val="64400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11022E-16 2.22222E-6 L -0.42266 -0.20764 " pathEditMode="relative" rAng="0" ptsTypes="AA">
                                      <p:cBhvr>
                                        <p:cTn id="21" dur="2000" fill="hold"/>
                                        <p:tgtEl>
                                          <p:spTgt spid="9"/>
                                        </p:tgtEl>
                                        <p:attrNameLst>
                                          <p:attrName>ppt_x</p:attrName>
                                          <p:attrName>ppt_y</p:attrName>
                                        </p:attrNameLst>
                                      </p:cBhvr>
                                      <p:rCtr x="-21133" y="-10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4">
            <a:shade val="50000"/>
          </a:schemeClr>
        </a:lnRef>
        <a:fillRef idx="1">
          <a:schemeClr val="accent4"/>
        </a:fillRef>
        <a:effectRef idx="0">
          <a:schemeClr val="accent4"/>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4">
            <a:shade val="50000"/>
          </a:schemeClr>
        </a:lnRef>
        <a:fillRef idx="1">
          <a:schemeClr val="accent4"/>
        </a:fillRef>
        <a:effectRef idx="0">
          <a:schemeClr val="accent4"/>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4">
            <a:shade val="50000"/>
          </a:schemeClr>
        </a:lnRef>
        <a:fillRef idx="1">
          <a:schemeClr val="accent4"/>
        </a:fillRef>
        <a:effectRef idx="0">
          <a:schemeClr val="accent4"/>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452</Words>
  <Application>Microsoft Office PowerPoint</Application>
  <PresentationFormat>On-screen Show (4:3)</PresentationFormat>
  <Paragraphs>63</Paragraphs>
  <Slides>10</Slides>
  <Notes>0</Notes>
  <HiddenSlides>0</HiddenSlides>
  <MMClips>0</MMClips>
  <ScaleCrop>false</ScaleCrop>
  <HeadingPairs>
    <vt:vector size="4" baseType="variant">
      <vt:variant>
        <vt:lpstr>Theme</vt:lpstr>
      </vt:variant>
      <vt:variant>
        <vt:i4>7</vt:i4>
      </vt:variant>
      <vt:variant>
        <vt:lpstr>Slide Titles</vt:lpstr>
      </vt:variant>
      <vt:variant>
        <vt:i4>10</vt:i4>
      </vt:variant>
    </vt:vector>
  </HeadingPairs>
  <TitlesOfParts>
    <vt:vector size="17" baseType="lpstr">
      <vt:lpstr>3_Office Theme</vt:lpstr>
      <vt:lpstr>Office Theme</vt:lpstr>
      <vt:lpstr>1_Office Theme</vt:lpstr>
      <vt:lpstr>2_Office Theme</vt:lpstr>
      <vt:lpstr>Office 主题​​</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2026-04-10T07:55:39Z</dcterms:created>
  <dcterms:modified xsi:type="dcterms:W3CDTF">2026-04-10T07:57:20Z</dcterms:modified>
</cp:coreProperties>
</file>