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  <p:sldMasterId id="214748371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4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0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56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56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4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4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9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5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1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6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8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3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2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2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8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96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6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2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0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0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5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87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9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0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2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9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9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9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93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5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6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4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73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4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0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7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4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0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97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2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6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2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97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9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52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26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4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8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8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8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296472" y="342900"/>
            <a:ext cx="8551069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802724A0-F293-A4CF-F6B7-AB90F7015D9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889" y="122218"/>
            <a:ext cx="1265649" cy="16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296469" y="342900"/>
            <a:ext cx="8551069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802724A0-F293-A4CF-F6B7-AB90F7015D9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889" y="122218"/>
            <a:ext cx="1265649" cy="16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296465" y="342900"/>
            <a:ext cx="8551069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802724A0-F293-A4CF-F6B7-AB90F7015D9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890" y="122218"/>
            <a:ext cx="1265649" cy="16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178"/>
            <a:ext cx="91440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69: Luyện Tập chung (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27184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 descr="3379cf1aa6fe66659cae64f067642ade">
            <a:extLst>
              <a:ext uri="{FF2B5EF4-FFF2-40B4-BE49-F238E27FC236}">
                <a16:creationId xmlns:a16="http://schemas.microsoft.com/office/drawing/2014/main" xmlns="" id="{9D3C7EF1-F527-43DA-A19B-48E93CAC6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659" y="-178522"/>
            <a:ext cx="1835468" cy="2447290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9DFF0912-7919-4E9B-937A-E98468EB91FE}"/>
              </a:ext>
            </a:extLst>
          </p:cNvPr>
          <p:cNvSpPr/>
          <p:nvPr/>
        </p:nvSpPr>
        <p:spPr>
          <a:xfrm>
            <a:off x="970989" y="479019"/>
            <a:ext cx="453373" cy="5661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4F8D11-5F9E-4EC8-A107-46F3D26DD786}"/>
              </a:ext>
            </a:extLst>
          </p:cNvPr>
          <p:cNvSpPr txBox="1"/>
          <p:nvPr/>
        </p:nvSpPr>
        <p:spPr>
          <a:xfrm>
            <a:off x="1502458" y="521903"/>
            <a:ext cx="450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trả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lời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đúng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C37A47-AE1A-5515-228E-4E05EA459652}"/>
              </a:ext>
            </a:extLst>
          </p:cNvPr>
          <p:cNvSpPr txBox="1"/>
          <p:nvPr/>
        </p:nvSpPr>
        <p:spPr>
          <a:xfrm>
            <a:off x="564356" y="1314450"/>
            <a:ext cx="720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Bây giờ là 11 giờ 20 phút, 10 phút nữa là đến giờ ăn trưa. Hỏi đồng hồ nào dưới đây chỉ giờ ăn trưa?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80AAA-D47C-9621-FDC6-0ABA692B5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49" y="2686049"/>
            <a:ext cx="6903089" cy="210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CEDE173E-924C-7564-6589-776D7DFCC4BC}"/>
              </a:ext>
            </a:extLst>
          </p:cNvPr>
          <p:cNvSpPr/>
          <p:nvPr/>
        </p:nvSpPr>
        <p:spPr>
          <a:xfrm>
            <a:off x="6707990" y="2714625"/>
            <a:ext cx="1335881" cy="2009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 descr="3379cf1aa6fe66659cae64f067642ade">
            <a:extLst>
              <a:ext uri="{FF2B5EF4-FFF2-40B4-BE49-F238E27FC236}">
                <a16:creationId xmlns:a16="http://schemas.microsoft.com/office/drawing/2014/main" xmlns="" id="{9D3C7EF1-F527-43DA-A19B-48E93CAC6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659" y="-178522"/>
            <a:ext cx="1835468" cy="2447290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9DFF0912-7919-4E9B-937A-E98468EB91FE}"/>
              </a:ext>
            </a:extLst>
          </p:cNvPr>
          <p:cNvSpPr/>
          <p:nvPr/>
        </p:nvSpPr>
        <p:spPr>
          <a:xfrm>
            <a:off x="970987" y="479015"/>
            <a:ext cx="453373" cy="5661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4F8D11-5F9E-4EC8-A107-46F3D26DD786}"/>
              </a:ext>
            </a:extLst>
          </p:cNvPr>
          <p:cNvSpPr txBox="1"/>
          <p:nvPr/>
        </p:nvSpPr>
        <p:spPr>
          <a:xfrm>
            <a:off x="1502458" y="521903"/>
            <a:ext cx="450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trả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lời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đúng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C37A47-AE1A-5515-228E-4E05EA459652}"/>
              </a:ext>
            </a:extLst>
          </p:cNvPr>
          <p:cNvSpPr txBox="1"/>
          <p:nvPr/>
        </p:nvSpPr>
        <p:spPr>
          <a:xfrm>
            <a:off x="564356" y="1314450"/>
            <a:ext cx="720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Bây giờ là 3 giờ 15 phút, các bạn đã ra chơi được 15 phút. Vậy đồng hồ chỉ 3 giờ là lúc bắt đầu ra chơi.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F282AD-90EE-1413-EA76-1777B1BCD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87" y="2581277"/>
            <a:ext cx="7236619" cy="21271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C405512F-D62D-72BA-09C4-01F0082C44C5}"/>
              </a:ext>
            </a:extLst>
          </p:cNvPr>
          <p:cNvSpPr/>
          <p:nvPr/>
        </p:nvSpPr>
        <p:spPr>
          <a:xfrm>
            <a:off x="4057657" y="2619379"/>
            <a:ext cx="1335881" cy="2009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 descr="3379cf1aa6fe66659cae64f067642ade">
            <a:extLst>
              <a:ext uri="{FF2B5EF4-FFF2-40B4-BE49-F238E27FC236}">
                <a16:creationId xmlns:a16="http://schemas.microsoft.com/office/drawing/2014/main" xmlns="" id="{9D3C7EF1-F527-43DA-A19B-48E93CAC6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659" y="-178522"/>
            <a:ext cx="1835468" cy="2447290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9DFF0912-7919-4E9B-937A-E98468EB91FE}"/>
              </a:ext>
            </a:extLst>
          </p:cNvPr>
          <p:cNvSpPr/>
          <p:nvPr/>
        </p:nvSpPr>
        <p:spPr>
          <a:xfrm>
            <a:off x="970986" y="479013"/>
            <a:ext cx="453373" cy="5661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4F8D11-5F9E-4EC8-A107-46F3D26DD786}"/>
              </a:ext>
            </a:extLst>
          </p:cNvPr>
          <p:cNvSpPr txBox="1"/>
          <p:nvPr/>
        </p:nvSpPr>
        <p:spPr>
          <a:xfrm>
            <a:off x="1502458" y="521903"/>
            <a:ext cx="450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E224142-D565-2BA3-1B23-73791FF8326A}"/>
              </a:ext>
            </a:extLst>
          </p:cNvPr>
          <p:cNvGrpSpPr/>
          <p:nvPr/>
        </p:nvGrpSpPr>
        <p:grpSpPr>
          <a:xfrm>
            <a:off x="338904" y="1674119"/>
            <a:ext cx="4440269" cy="1079885"/>
            <a:chOff x="585215" y="1816989"/>
            <a:chExt cx="5920359" cy="10798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0A62160-FE3C-1276-D647-B57E3307521A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a) 1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       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endPara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D546D49-D4FB-DB82-F568-5BBE86C13EC3}"/>
                </a:ext>
              </a:extLst>
            </p:cNvPr>
            <p:cNvSpPr/>
            <p:nvPr/>
          </p:nvSpPr>
          <p:spPr>
            <a:xfrm>
              <a:off x="3592068" y="1816989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97251A-1533-860A-2A08-79504DA2AD16}"/>
              </a:ext>
            </a:extLst>
          </p:cNvPr>
          <p:cNvSpPr txBox="1"/>
          <p:nvPr/>
        </p:nvSpPr>
        <p:spPr>
          <a:xfrm>
            <a:off x="355187" y="2532507"/>
            <a:ext cx="4937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60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90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1EAB3C-2E6B-2630-6849-4D4BA741D3FC}"/>
              </a:ext>
            </a:extLst>
          </p:cNvPr>
          <p:cNvSpPr txBox="1"/>
          <p:nvPr/>
        </p:nvSpPr>
        <p:spPr>
          <a:xfrm>
            <a:off x="4980623" y="2692527"/>
            <a:ext cx="4768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378F484-DC76-402B-36D1-FE201B9601F1}"/>
              </a:ext>
            </a:extLst>
          </p:cNvPr>
          <p:cNvGrpSpPr/>
          <p:nvPr/>
        </p:nvGrpSpPr>
        <p:grpSpPr>
          <a:xfrm>
            <a:off x="4553717" y="1683640"/>
            <a:ext cx="4440269" cy="1108460"/>
            <a:chOff x="585215" y="1788414"/>
            <a:chExt cx="5920359" cy="11084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E435D9D-035C-805F-DCFE-F060FD5D0CD1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1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       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endPara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5F5C24F1-D9EA-85C2-5666-A4BE92B573EE}"/>
                </a:ext>
              </a:extLst>
            </p:cNvPr>
            <p:cNvSpPr/>
            <p:nvPr/>
          </p:nvSpPr>
          <p:spPr>
            <a:xfrm>
              <a:off x="3773043" y="1788414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3C1D4EC-D03F-A1BF-F0D9-1FED7798EBED}"/>
              </a:ext>
            </a:extLst>
          </p:cNvPr>
          <p:cNvGrpSpPr/>
          <p:nvPr/>
        </p:nvGrpSpPr>
        <p:grpSpPr>
          <a:xfrm>
            <a:off x="274611" y="3902969"/>
            <a:ext cx="4440269" cy="1079885"/>
            <a:chOff x="585215" y="1816989"/>
            <a:chExt cx="5920359" cy="10798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45CB709-5863-EE7F-63DF-0038445B8351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c) 1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6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       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endPara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5C839648-858A-D0CC-EE64-19CB01388B6E}"/>
                </a:ext>
              </a:extLst>
            </p:cNvPr>
            <p:cNvSpPr/>
            <p:nvPr/>
          </p:nvSpPr>
          <p:spPr>
            <a:xfrm>
              <a:off x="3801618" y="1816989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68246AB-2EE3-DBB7-752E-ADCE554D4EFC}"/>
              </a:ext>
            </a:extLst>
          </p:cNvPr>
          <p:cNvGrpSpPr/>
          <p:nvPr/>
        </p:nvGrpSpPr>
        <p:grpSpPr>
          <a:xfrm>
            <a:off x="4489423" y="3943742"/>
            <a:ext cx="4440269" cy="584775"/>
            <a:chOff x="585215" y="1819656"/>
            <a:chExt cx="5920359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8DFAA54-99A0-9E33-B494-6F3D2A9F647E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d) 1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6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       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endPara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C40338CB-B477-A989-4D67-8A7CD55A3595}"/>
                </a:ext>
              </a:extLst>
            </p:cNvPr>
            <p:cNvSpPr/>
            <p:nvPr/>
          </p:nvSpPr>
          <p:spPr>
            <a:xfrm>
              <a:off x="3420618" y="1826514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95180C3-66CA-4C52-4614-C936B004798A}"/>
              </a:ext>
            </a:extLst>
          </p:cNvPr>
          <p:cNvSpPr/>
          <p:nvPr/>
        </p:nvSpPr>
        <p:spPr>
          <a:xfrm>
            <a:off x="2540608" y="1604393"/>
            <a:ext cx="552641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9E1F3B9-9C41-8A2B-FE4D-0DC60E3825DA}"/>
              </a:ext>
            </a:extLst>
          </p:cNvPr>
          <p:cNvSpPr/>
          <p:nvPr/>
        </p:nvSpPr>
        <p:spPr>
          <a:xfrm>
            <a:off x="6891152" y="1594868"/>
            <a:ext cx="552641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963706-21F0-1163-34C7-0004DE0FFA86}"/>
              </a:ext>
            </a:extLst>
          </p:cNvPr>
          <p:cNvSpPr txBox="1"/>
          <p:nvPr/>
        </p:nvSpPr>
        <p:spPr>
          <a:xfrm>
            <a:off x="426625" y="4542282"/>
            <a:ext cx="4937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18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1B67270-000E-5E17-EA9F-A8999687954D}"/>
              </a:ext>
            </a:extLst>
          </p:cNvPr>
          <p:cNvSpPr/>
          <p:nvPr/>
        </p:nvSpPr>
        <p:spPr>
          <a:xfrm>
            <a:off x="2654908" y="3852290"/>
            <a:ext cx="552641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22061C7-3429-1631-DB8C-8C3FD8F6A8C0}"/>
              </a:ext>
            </a:extLst>
          </p:cNvPr>
          <p:cNvSpPr txBox="1"/>
          <p:nvPr/>
        </p:nvSpPr>
        <p:spPr>
          <a:xfrm>
            <a:off x="4820031" y="4647057"/>
            <a:ext cx="4937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30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D4280AAA-7336-FCCC-8C03-CC4FF6632EA2}"/>
              </a:ext>
            </a:extLst>
          </p:cNvPr>
          <p:cNvSpPr/>
          <p:nvPr/>
        </p:nvSpPr>
        <p:spPr>
          <a:xfrm>
            <a:off x="6576827" y="3890401"/>
            <a:ext cx="552641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1852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7" grpId="0" animBg="1"/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 descr="3379cf1aa6fe66659cae64f067642ade">
            <a:extLst>
              <a:ext uri="{FF2B5EF4-FFF2-40B4-BE49-F238E27FC236}">
                <a16:creationId xmlns:a16="http://schemas.microsoft.com/office/drawing/2014/main" xmlns="" id="{9D3C7EF1-F527-43DA-A19B-48E93CAC6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659" y="-178522"/>
            <a:ext cx="1835468" cy="2447290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9DFF0912-7919-4E9B-937A-E98468EB91FE}"/>
              </a:ext>
            </a:extLst>
          </p:cNvPr>
          <p:cNvSpPr/>
          <p:nvPr/>
        </p:nvSpPr>
        <p:spPr>
          <a:xfrm>
            <a:off x="428059" y="517109"/>
            <a:ext cx="453373" cy="5661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4F8D11-5F9E-4EC8-A107-46F3D26DD786}"/>
              </a:ext>
            </a:extLst>
          </p:cNvPr>
          <p:cNvSpPr txBox="1"/>
          <p:nvPr/>
        </p:nvSpPr>
        <p:spPr>
          <a:xfrm>
            <a:off x="1007269" y="474278"/>
            <a:ext cx="7022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Hiện nay Mi đã được 6 năm 3 tháng tuổi. Hỏi sau bao nhiêu tháng nữa thì Mi tròn 7 tuổi?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BF415E-08C9-68DA-F7C6-228926ECC012}"/>
              </a:ext>
            </a:extLst>
          </p:cNvPr>
          <p:cNvSpPr txBox="1"/>
          <p:nvPr/>
        </p:nvSpPr>
        <p:spPr>
          <a:xfrm>
            <a:off x="828675" y="2000255"/>
            <a:ext cx="79552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năm = 12 tháng</a:t>
            </a:r>
          </a:p>
          <a:p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 nay Mi đã được 6 năm 3 tháng tuổi. Vậy sau 9 tháng nữa thì My tròn 7 tuổi.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(Vì 12 tháng – 3 tháng = 9 tháng).</a:t>
            </a:r>
          </a:p>
        </p:txBody>
      </p:sp>
    </p:spTree>
    <p:extLst>
      <p:ext uri="{BB962C8B-B14F-4D97-AF65-F5344CB8AC3E}">
        <p14:creationId xmlns:p14="http://schemas.microsoft.com/office/powerpoint/2010/main" val="25907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 descr="3379cf1aa6fe66659cae64f067642ade">
            <a:extLst>
              <a:ext uri="{FF2B5EF4-FFF2-40B4-BE49-F238E27FC236}">
                <a16:creationId xmlns:a16="http://schemas.microsoft.com/office/drawing/2014/main" xmlns="" id="{9D3C7EF1-F527-43DA-A19B-48E93CAC6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659" y="-178522"/>
            <a:ext cx="1835468" cy="2447290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9DFF0912-7919-4E9B-937A-E98468EB91FE}"/>
              </a:ext>
            </a:extLst>
          </p:cNvPr>
          <p:cNvSpPr/>
          <p:nvPr/>
        </p:nvSpPr>
        <p:spPr>
          <a:xfrm>
            <a:off x="428057" y="517105"/>
            <a:ext cx="453373" cy="5661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4F8D11-5F9E-4EC8-A107-46F3D26DD786}"/>
              </a:ext>
            </a:extLst>
          </p:cNvPr>
          <p:cNvSpPr txBox="1"/>
          <p:nvPr/>
        </p:nvSpPr>
        <p:spPr>
          <a:xfrm>
            <a:off x="1007270" y="474280"/>
            <a:ext cx="6686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BF415E-08C9-68DA-F7C6-228926ECC012}"/>
              </a:ext>
            </a:extLst>
          </p:cNvPr>
          <p:cNvSpPr txBox="1"/>
          <p:nvPr/>
        </p:nvSpPr>
        <p:spPr>
          <a:xfrm>
            <a:off x="785812" y="3133725"/>
            <a:ext cx="7672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 sinh ra vào tháng 1, Mai sinh sau Việt 3 tháng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 sinh ra vào tháng 4.</a:t>
            </a:r>
          </a:p>
          <a:p>
            <a:pPr marL="457200" indent="-457200">
              <a:buFontTx/>
              <a:buChar char="-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sinh ra trước Nam 8 tháng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V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ậy Nam sinh ra vào tháng 12. (Vì 8 + 4 = 12)</a:t>
            </a:r>
          </a:p>
        </p:txBody>
      </p:sp>
    </p:spTree>
    <p:extLst>
      <p:ext uri="{BB962C8B-B14F-4D97-AF65-F5344CB8AC3E}">
        <p14:creationId xmlns:p14="http://schemas.microsoft.com/office/powerpoint/2010/main" val="2426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3_Office Theme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2026-04-10T07:57:26Z</dcterms:created>
  <dcterms:modified xsi:type="dcterms:W3CDTF">2026-04-10T07:58:36Z</dcterms:modified>
</cp:coreProperties>
</file>