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9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9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0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60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60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3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7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0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7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79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5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21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2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34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4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7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1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29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42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23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7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8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73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46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81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6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41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26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96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53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970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77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5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1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7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45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45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34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9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1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1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57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8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3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30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62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84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32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85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723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4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64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1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47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43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30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3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72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>
                <a:solidFill>
                  <a:prstClr val="black"/>
                </a:solidFill>
              </a:rPr>
              <a:pPr/>
              <a:t>10/04/2026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7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01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40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56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30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0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31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319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31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16" y="122218"/>
            <a:ext cx="1222787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16" y="122218"/>
            <a:ext cx="1222787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16" y="122218"/>
            <a:ext cx="1222787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16" y="122218"/>
            <a:ext cx="1222787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318" y="122218"/>
            <a:ext cx="1222787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214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: 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Nhân số có năm chữ số với số có một chữ số (tiết 1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5757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94566" y="340095"/>
            <a:ext cx="8454378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282" y="2270702"/>
            <a:ext cx="8384477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71" y="507555"/>
            <a:ext cx="1285875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xmlns="" id="{3ABE9479-333B-D76B-18BE-070FEC266331}"/>
              </a:ext>
            </a:extLst>
          </p:cNvPr>
          <p:cNvSpPr/>
          <p:nvPr/>
        </p:nvSpPr>
        <p:spPr>
          <a:xfrm>
            <a:off x="216176" y="1520691"/>
            <a:ext cx="2119209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Đội</a:t>
            </a:r>
            <a:r>
              <a:rPr lang="en-US" sz="2400" b="1" dirty="0">
                <a:solidFill>
                  <a:prstClr val="black"/>
                </a:solidFill>
              </a:rPr>
              <a:t> 1 </a:t>
            </a:r>
            <a:r>
              <a:rPr lang="en-US" sz="2400" b="1" dirty="0" err="1">
                <a:solidFill>
                  <a:prstClr val="black"/>
                </a:solidFill>
              </a:rPr>
              <a:t>trồng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được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12 415 </a:t>
            </a:r>
            <a:r>
              <a:rPr lang="en-US" sz="2400" b="1" dirty="0" err="1">
                <a:solidFill>
                  <a:prstClr val="black"/>
                </a:solidFill>
              </a:rPr>
              <a:t>cây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F797268A-ECCC-F5B1-0843-51BF95666253}"/>
              </a:ext>
            </a:extLst>
          </p:cNvPr>
          <p:cNvSpPr/>
          <p:nvPr/>
        </p:nvSpPr>
        <p:spPr>
          <a:xfrm>
            <a:off x="2929578" y="834926"/>
            <a:ext cx="226612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Đội</a:t>
            </a:r>
            <a:r>
              <a:rPr lang="en-US" sz="2400" b="1" dirty="0">
                <a:solidFill>
                  <a:prstClr val="black"/>
                </a:solidFill>
              </a:rPr>
              <a:t> 2 </a:t>
            </a:r>
            <a:r>
              <a:rPr lang="en-US" sz="2400" b="1" dirty="0" err="1">
                <a:solidFill>
                  <a:prstClr val="black"/>
                </a:solidFill>
              </a:rPr>
              <a:t>trồng</a:t>
            </a:r>
            <a:r>
              <a:rPr lang="en-US" sz="2400" b="1" dirty="0">
                <a:solidFill>
                  <a:prstClr val="black"/>
                </a:solidFill>
              </a:rPr>
              <a:t> gấp 3 </a:t>
            </a:r>
            <a:r>
              <a:rPr lang="en-US" sz="2400" b="1" dirty="0" err="1">
                <a:solidFill>
                  <a:prstClr val="black"/>
                </a:solidFill>
              </a:rPr>
              <a:t>lần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đội</a:t>
            </a:r>
            <a:r>
              <a:rPr lang="en-US" sz="2400" b="1" dirty="0">
                <a:solidFill>
                  <a:prstClr val="black"/>
                </a:solidFill>
              </a:rPr>
              <a:t> 1 </a:t>
            </a:r>
            <a:r>
              <a:rPr lang="en-US" sz="2400" b="1" dirty="0" err="1">
                <a:solidFill>
                  <a:prstClr val="black"/>
                </a:solidFill>
              </a:rPr>
              <a:t>thì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được</a:t>
            </a:r>
            <a:r>
              <a:rPr lang="en-US" sz="2400" b="1" dirty="0">
                <a:solidFill>
                  <a:prstClr val="black"/>
                </a:solidFill>
              </a:rPr>
              <a:t> bao </a:t>
            </a:r>
            <a:r>
              <a:rPr lang="en-US" sz="2400" b="1" dirty="0" err="1">
                <a:solidFill>
                  <a:prstClr val="black"/>
                </a:solidFill>
              </a:rPr>
              <a:t>nhiêu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cây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nhỉ</a:t>
            </a:r>
            <a:r>
              <a:rPr lang="en-US" sz="2400" b="1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xmlns="" id="{243A3D05-D789-E672-710F-D0F5F9EB90AF}"/>
              </a:ext>
            </a:extLst>
          </p:cNvPr>
          <p:cNvSpPr/>
          <p:nvPr/>
        </p:nvSpPr>
        <p:spPr>
          <a:xfrm>
            <a:off x="6023133" y="1023769"/>
            <a:ext cx="2646293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</a:rPr>
              <a:t>Cách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nhân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tương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tự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như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nhân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số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bốn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chữ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số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với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số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có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một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chữ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số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7159CBAE-D2D8-3398-1E7E-98C9283E4304}"/>
              </a:ext>
            </a:extLst>
          </p:cNvPr>
          <p:cNvSpPr/>
          <p:nvPr/>
        </p:nvSpPr>
        <p:spPr>
          <a:xfrm>
            <a:off x="3371699" y="5267325"/>
            <a:ext cx="2436171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711130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198122" y="340089"/>
            <a:ext cx="8647269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F270969-D43E-9CF9-F673-4B1936C07C14}"/>
              </a:ext>
            </a:extLst>
          </p:cNvPr>
          <p:cNvSpPr/>
          <p:nvPr/>
        </p:nvSpPr>
        <p:spPr>
          <a:xfrm>
            <a:off x="1330181" y="844582"/>
            <a:ext cx="7356635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79614E2-1E59-BCDE-6913-C37FFA276852}"/>
              </a:ext>
            </a:extLst>
          </p:cNvPr>
          <p:cNvGrpSpPr/>
          <p:nvPr/>
        </p:nvGrpSpPr>
        <p:grpSpPr>
          <a:xfrm>
            <a:off x="1371601" y="1029496"/>
            <a:ext cx="1760696" cy="1200329"/>
            <a:chOff x="3609016" y="4496580"/>
            <a:chExt cx="1751710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1C80C3F-252F-4AC5-B45E-C8146684D719}"/>
              </a:ext>
            </a:extLst>
          </p:cNvPr>
          <p:cNvSpPr txBox="1"/>
          <p:nvPr/>
        </p:nvSpPr>
        <p:spPr>
          <a:xfrm>
            <a:off x="3232801" y="932577"/>
            <a:ext cx="491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AD3051-56F5-1C5A-F3E9-3C4E2C114363}"/>
              </a:ext>
            </a:extLst>
          </p:cNvPr>
          <p:cNvSpPr txBox="1"/>
          <p:nvPr/>
        </p:nvSpPr>
        <p:spPr>
          <a:xfrm>
            <a:off x="2469833" y="2085189"/>
            <a:ext cx="27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3BEEA4-445E-DF6A-8771-40AD3CD6733F}"/>
              </a:ext>
            </a:extLst>
          </p:cNvPr>
          <p:cNvSpPr txBox="1"/>
          <p:nvPr/>
        </p:nvSpPr>
        <p:spPr>
          <a:xfrm>
            <a:off x="3232785" y="1485903"/>
            <a:ext cx="556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21AC1C-8916-EB44-E492-FAF0B688BD0C}"/>
              </a:ext>
            </a:extLst>
          </p:cNvPr>
          <p:cNvSpPr txBox="1"/>
          <p:nvPr/>
        </p:nvSpPr>
        <p:spPr>
          <a:xfrm>
            <a:off x="2266474" y="2085189"/>
            <a:ext cx="27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210A9E-BA28-98C0-4788-1AF5AB62EB5A}"/>
              </a:ext>
            </a:extLst>
          </p:cNvPr>
          <p:cNvSpPr txBox="1"/>
          <p:nvPr/>
        </p:nvSpPr>
        <p:spPr>
          <a:xfrm>
            <a:off x="3218497" y="2066942"/>
            <a:ext cx="5382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3762AC-5ACA-1C23-6861-4EC22DA06E6F}"/>
              </a:ext>
            </a:extLst>
          </p:cNvPr>
          <p:cNvSpPr txBox="1"/>
          <p:nvPr/>
        </p:nvSpPr>
        <p:spPr>
          <a:xfrm>
            <a:off x="2080736" y="2094714"/>
            <a:ext cx="27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6E7DC13-7623-9C62-51CF-621441AC60DB}"/>
              </a:ext>
            </a:extLst>
          </p:cNvPr>
          <p:cNvSpPr/>
          <p:nvPr/>
        </p:nvSpPr>
        <p:spPr>
          <a:xfrm>
            <a:off x="3270408" y="4503349"/>
            <a:ext cx="3516154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CDE159-EBE2-2E6A-2F2E-911C8CA12C9D}"/>
              </a:ext>
            </a:extLst>
          </p:cNvPr>
          <p:cNvSpPr txBox="1"/>
          <p:nvPr/>
        </p:nvSpPr>
        <p:spPr>
          <a:xfrm>
            <a:off x="3225641" y="2650477"/>
            <a:ext cx="5425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32333A-08D8-FA14-5856-6139778926AA}"/>
              </a:ext>
            </a:extLst>
          </p:cNvPr>
          <p:cNvSpPr txBox="1"/>
          <p:nvPr/>
        </p:nvSpPr>
        <p:spPr>
          <a:xfrm>
            <a:off x="1852136" y="2094714"/>
            <a:ext cx="27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4C6C84-8D37-269D-CD55-D3C77C7800D5}"/>
              </a:ext>
            </a:extLst>
          </p:cNvPr>
          <p:cNvSpPr txBox="1"/>
          <p:nvPr/>
        </p:nvSpPr>
        <p:spPr>
          <a:xfrm>
            <a:off x="3282791" y="3269585"/>
            <a:ext cx="4082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B0E4614-1C52-8193-C8C2-716770301C0B}"/>
              </a:ext>
            </a:extLst>
          </p:cNvPr>
          <p:cNvSpPr txBox="1"/>
          <p:nvPr/>
        </p:nvSpPr>
        <p:spPr>
          <a:xfrm>
            <a:off x="1673543" y="2085189"/>
            <a:ext cx="27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575802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2" y="746345"/>
            <a:ext cx="176934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201104" y="747280"/>
            <a:ext cx="176934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192894" y="435158"/>
            <a:ext cx="8951119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412211" y="1143645"/>
            <a:ext cx="440418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1</a:t>
              </a:r>
              <a:endParaRPr lang="vi-VN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852642" y="1129025"/>
            <a:ext cx="152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5050"/>
                </a:solidFill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cs typeface="Calibri" panose="020F0502020204030204" pitchFamily="34" charset="0"/>
              </a:rPr>
              <a:t>.</a:t>
            </a:r>
            <a:endParaRPr lang="vi-VN" sz="4400" b="1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103951" y="25"/>
            <a:ext cx="3295991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4655566" y="-413799"/>
            <a:ext cx="3486188" cy="147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11BDF8-21A2-4DC7-F321-4CF9B6A2D43E}"/>
              </a:ext>
            </a:extLst>
          </p:cNvPr>
          <p:cNvSpPr txBox="1"/>
          <p:nvPr/>
        </p:nvSpPr>
        <p:spPr>
          <a:xfrm>
            <a:off x="514714" y="1992858"/>
            <a:ext cx="277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46E63A-439D-2680-E0DB-AE0E1C47BAFB}"/>
              </a:ext>
            </a:extLst>
          </p:cNvPr>
          <p:cNvSpPr txBox="1"/>
          <p:nvPr/>
        </p:nvSpPr>
        <p:spPr>
          <a:xfrm>
            <a:off x="2092200" y="2969040"/>
            <a:ext cx="924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F8A9E9-0DF3-120F-C293-C2F17A16692E}"/>
              </a:ext>
            </a:extLst>
          </p:cNvPr>
          <p:cNvSpPr/>
          <p:nvPr/>
        </p:nvSpPr>
        <p:spPr>
          <a:xfrm>
            <a:off x="485788" y="4057651"/>
            <a:ext cx="2521433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4F90F2-34BD-8142-4A96-FC9FBE7EEAD8}"/>
              </a:ext>
            </a:extLst>
          </p:cNvPr>
          <p:cNvSpPr txBox="1"/>
          <p:nvPr/>
        </p:nvSpPr>
        <p:spPr>
          <a:xfrm>
            <a:off x="2322859" y="402724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58E42F9-8433-282A-6785-09471B8EFC25}"/>
              </a:ext>
            </a:extLst>
          </p:cNvPr>
          <p:cNvSpPr txBox="1"/>
          <p:nvPr/>
        </p:nvSpPr>
        <p:spPr>
          <a:xfrm>
            <a:off x="1950132" y="4029912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6A6590D-AABD-852E-45CC-A16C2B89CCB2}"/>
              </a:ext>
            </a:extLst>
          </p:cNvPr>
          <p:cNvSpPr txBox="1"/>
          <p:nvPr/>
        </p:nvSpPr>
        <p:spPr>
          <a:xfrm>
            <a:off x="213826" y="2834132"/>
            <a:ext cx="45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FA04722-D35C-6FB3-7D4E-6526FD6D835F}"/>
              </a:ext>
            </a:extLst>
          </p:cNvPr>
          <p:cNvSpPr txBox="1"/>
          <p:nvPr/>
        </p:nvSpPr>
        <p:spPr>
          <a:xfrm>
            <a:off x="3443652" y="2002383"/>
            <a:ext cx="277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C0021CF-1E48-FE1B-DA80-8D3AA404F236}"/>
              </a:ext>
            </a:extLst>
          </p:cNvPr>
          <p:cNvSpPr txBox="1"/>
          <p:nvPr/>
        </p:nvSpPr>
        <p:spPr>
          <a:xfrm>
            <a:off x="5021127" y="2978565"/>
            <a:ext cx="924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EF891C97-5304-5DF5-C0FD-CBBF9D44733E}"/>
              </a:ext>
            </a:extLst>
          </p:cNvPr>
          <p:cNvSpPr/>
          <p:nvPr/>
        </p:nvSpPr>
        <p:spPr>
          <a:xfrm>
            <a:off x="3414725" y="4067176"/>
            <a:ext cx="2521433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8211FCC-7C71-47C9-844F-720F0012FAED}"/>
              </a:ext>
            </a:extLst>
          </p:cNvPr>
          <p:cNvSpPr txBox="1"/>
          <p:nvPr/>
        </p:nvSpPr>
        <p:spPr>
          <a:xfrm>
            <a:off x="3142762" y="2843657"/>
            <a:ext cx="45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7443147-7814-C18E-B8A2-102BCBB45056}"/>
              </a:ext>
            </a:extLst>
          </p:cNvPr>
          <p:cNvSpPr txBox="1"/>
          <p:nvPr/>
        </p:nvSpPr>
        <p:spPr>
          <a:xfrm>
            <a:off x="6565471" y="2040483"/>
            <a:ext cx="2771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2017AC2-96A2-B2D9-64B9-D3885251B903}"/>
              </a:ext>
            </a:extLst>
          </p:cNvPr>
          <p:cNvSpPr txBox="1"/>
          <p:nvPr/>
        </p:nvSpPr>
        <p:spPr>
          <a:xfrm>
            <a:off x="8400131" y="2997615"/>
            <a:ext cx="92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88FAA16-8C92-634F-D2C0-2185724F574B}"/>
              </a:ext>
            </a:extLst>
          </p:cNvPr>
          <p:cNvSpPr/>
          <p:nvPr/>
        </p:nvSpPr>
        <p:spPr>
          <a:xfrm>
            <a:off x="6536544" y="4105276"/>
            <a:ext cx="2521433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517DFCF-D4BF-2150-215B-1027E1FFE0FE}"/>
              </a:ext>
            </a:extLst>
          </p:cNvPr>
          <p:cNvSpPr txBox="1"/>
          <p:nvPr/>
        </p:nvSpPr>
        <p:spPr>
          <a:xfrm>
            <a:off x="6264583" y="2881755"/>
            <a:ext cx="45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737B08F-C16E-CD01-62AC-62F2CB512EF1}"/>
              </a:ext>
            </a:extLst>
          </p:cNvPr>
          <p:cNvSpPr/>
          <p:nvPr/>
        </p:nvSpPr>
        <p:spPr>
          <a:xfrm>
            <a:off x="1685627" y="3008658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DC93925-3C0E-9137-AC46-FA06C9F27DF0}"/>
              </a:ext>
            </a:extLst>
          </p:cNvPr>
          <p:cNvSpPr txBox="1"/>
          <p:nvPr/>
        </p:nvSpPr>
        <p:spPr>
          <a:xfrm>
            <a:off x="1557238" y="4039437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439028C-95FE-82C5-ED70-CF0E9CED70C2}"/>
              </a:ext>
            </a:extLst>
          </p:cNvPr>
          <p:cNvSpPr txBox="1"/>
          <p:nvPr/>
        </p:nvSpPr>
        <p:spPr>
          <a:xfrm>
            <a:off x="1014306" y="4058487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002AFCBD-B05F-F239-2C21-D9EB9BD90EDA}"/>
              </a:ext>
            </a:extLst>
          </p:cNvPr>
          <p:cNvSpPr/>
          <p:nvPr/>
        </p:nvSpPr>
        <p:spPr>
          <a:xfrm>
            <a:off x="642638" y="2961033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7DB18A4-9AE2-21A3-0DD7-F0CBC1DCDAB1}"/>
              </a:ext>
            </a:extLst>
          </p:cNvPr>
          <p:cNvSpPr txBox="1"/>
          <p:nvPr/>
        </p:nvSpPr>
        <p:spPr>
          <a:xfrm>
            <a:off x="557113" y="4039437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00871D1-22B3-D08F-6371-D9AF40F6C41C}"/>
              </a:ext>
            </a:extLst>
          </p:cNvPr>
          <p:cNvSpPr txBox="1"/>
          <p:nvPr/>
        </p:nvSpPr>
        <p:spPr>
          <a:xfrm>
            <a:off x="5308947" y="400819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F4BDC79-9808-BD3B-9554-3F62084CE1D3}"/>
              </a:ext>
            </a:extLst>
          </p:cNvPr>
          <p:cNvSpPr txBox="1"/>
          <p:nvPr/>
        </p:nvSpPr>
        <p:spPr>
          <a:xfrm>
            <a:off x="4937463" y="3998665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8F0383AA-CB2D-D632-57EC-E983F0AB8F9A}"/>
              </a:ext>
            </a:extLst>
          </p:cNvPr>
          <p:cNvSpPr/>
          <p:nvPr/>
        </p:nvSpPr>
        <p:spPr>
          <a:xfrm>
            <a:off x="4621700" y="2999133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39A199A-AB71-5775-EAE4-22F18866618D}"/>
              </a:ext>
            </a:extLst>
          </p:cNvPr>
          <p:cNvSpPr txBox="1"/>
          <p:nvPr/>
        </p:nvSpPr>
        <p:spPr>
          <a:xfrm>
            <a:off x="4544566" y="398914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3CCEF53D-445C-2F25-17FE-A02B82B564F4}"/>
              </a:ext>
            </a:extLst>
          </p:cNvPr>
          <p:cNvSpPr txBox="1"/>
          <p:nvPr/>
        </p:nvSpPr>
        <p:spPr>
          <a:xfrm>
            <a:off x="4008784" y="398914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0DA9FBD1-5B47-4EB7-09EC-1B9F165CD708}"/>
              </a:ext>
            </a:extLst>
          </p:cNvPr>
          <p:cNvSpPr/>
          <p:nvPr/>
        </p:nvSpPr>
        <p:spPr>
          <a:xfrm>
            <a:off x="3593008" y="2989608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6A1B6E2-B628-D7F3-0F51-A81E37F5827B}"/>
              </a:ext>
            </a:extLst>
          </p:cNvPr>
          <p:cNvSpPr txBox="1"/>
          <p:nvPr/>
        </p:nvSpPr>
        <p:spPr>
          <a:xfrm>
            <a:off x="3573016" y="3979615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799DAED-181E-3F4F-3735-0F875A00293B}"/>
              </a:ext>
            </a:extLst>
          </p:cNvPr>
          <p:cNvSpPr txBox="1"/>
          <p:nvPr/>
        </p:nvSpPr>
        <p:spPr>
          <a:xfrm>
            <a:off x="8469463" y="3979615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51406E9-0BF2-F569-2ADD-B2CE2246E261}"/>
              </a:ext>
            </a:extLst>
          </p:cNvPr>
          <p:cNvSpPr txBox="1"/>
          <p:nvPr/>
        </p:nvSpPr>
        <p:spPr>
          <a:xfrm>
            <a:off x="8112276" y="3979615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D1FA8A01-0680-0CEF-7B0B-AC251BC4D7D1}"/>
              </a:ext>
            </a:extLst>
          </p:cNvPr>
          <p:cNvSpPr/>
          <p:nvPr/>
        </p:nvSpPr>
        <p:spPr>
          <a:xfrm>
            <a:off x="7757814" y="3084858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DC76355-FFA5-BDC5-1352-CAAF3FA0536A}"/>
              </a:ext>
            </a:extLst>
          </p:cNvPr>
          <p:cNvSpPr txBox="1"/>
          <p:nvPr/>
        </p:nvSpPr>
        <p:spPr>
          <a:xfrm>
            <a:off x="7726513" y="397009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CB79953-938E-A845-D4D8-981F07D44EB3}"/>
              </a:ext>
            </a:extLst>
          </p:cNvPr>
          <p:cNvSpPr txBox="1"/>
          <p:nvPr/>
        </p:nvSpPr>
        <p:spPr>
          <a:xfrm>
            <a:off x="7083576" y="4008190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32EC9B6E-D41C-B49B-4A5E-9DA8751208E6}"/>
              </a:ext>
            </a:extLst>
          </p:cNvPr>
          <p:cNvSpPr/>
          <p:nvPr/>
        </p:nvSpPr>
        <p:spPr>
          <a:xfrm>
            <a:off x="6736258" y="3037233"/>
            <a:ext cx="193813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7200">
              <a:solidFill>
                <a:srgbClr val="D6F4FF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619139-2DC4-95C1-2D33-FF25FF31FFF7}"/>
              </a:ext>
            </a:extLst>
          </p:cNvPr>
          <p:cNvSpPr txBox="1"/>
          <p:nvPr/>
        </p:nvSpPr>
        <p:spPr>
          <a:xfrm>
            <a:off x="6690670" y="4017715"/>
            <a:ext cx="67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spc="600" dirty="0">
                <a:solidFill>
                  <a:srgbClr val="00206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78328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67" y="2617635"/>
            <a:ext cx="1238828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581" y="2745373"/>
            <a:ext cx="1286896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344811" y="435158"/>
            <a:ext cx="8454378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851314" y="1529703"/>
            <a:ext cx="455658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</a:t>
              </a:r>
              <a:endParaRPr lang="vi-VN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259033" y="1475744"/>
            <a:ext cx="3470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5050"/>
                </a:solidFill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cs typeface="Calibri" panose="020F0502020204030204" pitchFamily="34" charset="0"/>
              </a:rPr>
              <a:t>tính</a:t>
            </a:r>
            <a:endParaRPr lang="vi-VN" sz="4400" b="1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103946" y="15"/>
            <a:ext cx="3295991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4655566" y="-413799"/>
            <a:ext cx="3486188" cy="1476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602" y="2558837"/>
            <a:ext cx="6767269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8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6 L -3.7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67" y="2617623"/>
            <a:ext cx="1238828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580" y="2745373"/>
            <a:ext cx="1286896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344811" y="435157"/>
            <a:ext cx="8454378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2F9DF6-32C4-3205-108E-B9BF33FF211C}"/>
              </a:ext>
            </a:extLst>
          </p:cNvPr>
          <p:cNvGrpSpPr/>
          <p:nvPr/>
        </p:nvGrpSpPr>
        <p:grpSpPr>
          <a:xfrm>
            <a:off x="851314" y="1072503"/>
            <a:ext cx="455658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vi-VN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</a:t>
              </a:r>
              <a:endParaRPr lang="vi-VN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259033" y="1018545"/>
            <a:ext cx="7099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103940" y="3"/>
            <a:ext cx="3295991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4655565" y="-413799"/>
            <a:ext cx="3486188" cy="1476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5CB873C-07D1-105A-9DEB-0329EE6E86CC}"/>
              </a:ext>
            </a:extLst>
          </p:cNvPr>
          <p:cNvCxnSpPr/>
          <p:nvPr/>
        </p:nvCxnSpPr>
        <p:spPr>
          <a:xfrm>
            <a:off x="1350170" y="1495425"/>
            <a:ext cx="878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3693320" y="1514475"/>
            <a:ext cx="29003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328738" y="2019300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6065045" y="2009775"/>
            <a:ext cx="2200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343025" y="2524125"/>
            <a:ext cx="2571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CB5636-A7C7-E161-BCC4-524D815CC6B9}"/>
              </a:ext>
            </a:extLst>
          </p:cNvPr>
          <p:cNvSpPr txBox="1"/>
          <p:nvPr/>
        </p:nvSpPr>
        <p:spPr>
          <a:xfrm>
            <a:off x="928688" y="3162300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255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2026-04-10T07:58:45Z</dcterms:created>
  <dcterms:modified xsi:type="dcterms:W3CDTF">2026-04-10T08:01:55Z</dcterms:modified>
</cp:coreProperties>
</file>