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1"/>
  </p:notes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39860-3B57-4F2F-A6A1-877BA13F9E23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F8880-38CD-4E30-97A4-25901C3F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F0A11-C174-4D80-9186-A45DB081DA05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F0A11-C174-4D80-9186-A45DB081DA05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2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F0A11-C174-4D80-9186-A45DB081DA05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0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F0A11-C174-4D80-9186-A45DB081DA05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1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6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0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1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67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67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41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88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9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09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9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8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6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7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9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4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95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2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2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08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40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8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63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37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387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387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387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2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FAEBF381-AC31-A04E-A16F-8E56EE8D0A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184" y="122218"/>
            <a:ext cx="1288509" cy="17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FAEBF381-AC31-A04E-A16F-8E56EE8D0A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184" y="122218"/>
            <a:ext cx="1288509" cy="17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FAEBF381-AC31-A04E-A16F-8E56EE8D0A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184" y="122218"/>
            <a:ext cx="1288509" cy="17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8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FAEBF381-AC31-A04E-A16F-8E56EE8D0A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185" y="122218"/>
            <a:ext cx="1288509" cy="17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8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6282"/>
            <a:ext cx="91440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71: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</a:rPr>
              <a:t>Chia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số có năm chữ số với số có một chữ số (tiết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</a:rPr>
              <a:t>1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214901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70"/>
            <a:ext cx="9144000" cy="36239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2350" y="385445"/>
            <a:ext cx="8452082" cy="6352812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TextBox 43">
            <a:extLst>
              <a:ext uri="{FF2B5EF4-FFF2-40B4-BE49-F238E27FC236}">
                <a16:creationId xmlns="" xmlns:a16="http://schemas.microsoft.com/office/drawing/2014/main" id="{5BED9693-7297-41A6-89C4-BAD052E14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898" y="171747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9">
            <a:extLst>
              <a:ext uri="{FF2B5EF4-FFF2-40B4-BE49-F238E27FC236}">
                <a16:creationId xmlns="" xmlns:a16="http://schemas.microsoft.com/office/drawing/2014/main" id="{D9F519B5-4D29-4A80-8881-1627C75AD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1" y="1701008"/>
            <a:ext cx="1416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17 486</a:t>
            </a:r>
          </a:p>
        </p:txBody>
      </p:sp>
      <p:grpSp>
        <p:nvGrpSpPr>
          <p:cNvPr id="43" name="Group 66">
            <a:extLst>
              <a:ext uri="{FF2B5EF4-FFF2-40B4-BE49-F238E27FC236}">
                <a16:creationId xmlns="" xmlns:a16="http://schemas.microsoft.com/office/drawing/2014/main" id="{08904430-3EAA-4F15-9EA7-828DF6A7C50C}"/>
              </a:ext>
            </a:extLst>
          </p:cNvPr>
          <p:cNvGrpSpPr>
            <a:grpSpLocks/>
          </p:cNvGrpSpPr>
          <p:nvPr/>
        </p:nvGrpSpPr>
        <p:grpSpPr bwMode="auto">
          <a:xfrm>
            <a:off x="1754040" y="1767139"/>
            <a:ext cx="784199" cy="1128023"/>
            <a:chOff x="2299" y="1252"/>
            <a:chExt cx="438" cy="51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D6C9F9F2-A2C4-422A-B976-591DC9E8259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AED598A2-CD5B-45F0-99AA-80B5D9F04CBE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0" cy="517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6" name="TextBox 36">
            <a:extLst>
              <a:ext uri="{FF2B5EF4-FFF2-40B4-BE49-F238E27FC236}">
                <a16:creationId xmlns="" xmlns:a16="http://schemas.microsoft.com/office/drawing/2014/main" id="{70DED31A-E6EC-4700-9762-1E2767C2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108" y="248225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Box 38">
            <a:extLst>
              <a:ext uri="{FF2B5EF4-FFF2-40B4-BE49-F238E27FC236}">
                <a16:creationId xmlns="" xmlns:a16="http://schemas.microsoft.com/office/drawing/2014/main" id="{A6CC2B06-D191-4453-A495-4637A9596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82" y="2130882"/>
            <a:ext cx="214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" name="TextBox 39">
            <a:extLst>
              <a:ext uri="{FF2B5EF4-FFF2-40B4-BE49-F238E27FC236}">
                <a16:creationId xmlns="" xmlns:a16="http://schemas.microsoft.com/office/drawing/2014/main" id="{6D4CA91C-7CC5-462B-8379-CED460C4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784" y="212985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50A75D4-FF8A-4F1D-9832-F9E61196AD65}"/>
              </a:ext>
            </a:extLst>
          </p:cNvPr>
          <p:cNvSpPr txBox="1"/>
          <p:nvPr/>
        </p:nvSpPr>
        <p:spPr>
          <a:xfrm>
            <a:off x="2940838" y="1621311"/>
            <a:ext cx="455656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17 chia 2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8,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8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8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16, 17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16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1.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280BC05-1060-45DF-A439-DFF6F8295711}"/>
              </a:ext>
            </a:extLst>
          </p:cNvPr>
          <p:cNvSpPr txBox="1"/>
          <p:nvPr/>
        </p:nvSpPr>
        <p:spPr>
          <a:xfrm>
            <a:off x="2964759" y="2716142"/>
            <a:ext cx="617924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4;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14; 14 chia 2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7,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7.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7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14, 14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0.</a:t>
            </a:r>
          </a:p>
        </p:txBody>
      </p:sp>
      <p:sp>
        <p:nvSpPr>
          <p:cNvPr id="51" name="TextBox 36">
            <a:extLst>
              <a:ext uri="{FF2B5EF4-FFF2-40B4-BE49-F238E27FC236}">
                <a16:creationId xmlns="" xmlns:a16="http://schemas.microsoft.com/office/drawing/2014/main" id="{816391FD-A008-4A4F-9A14-44CB00A4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66" y="247669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="" xmlns:a16="http://schemas.microsoft.com/office/drawing/2014/main" id="{82DBECD5-F1E9-4EDC-8505-4EB5F7E7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771" y="2565215"/>
            <a:ext cx="214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Box 38">
            <a:extLst>
              <a:ext uri="{FF2B5EF4-FFF2-40B4-BE49-F238E27FC236}">
                <a16:creationId xmlns="" xmlns:a16="http://schemas.microsoft.com/office/drawing/2014/main" id="{B44A66DF-D255-4134-A605-32433E99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115" y="2568118"/>
            <a:ext cx="447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5" name="TextBox 38">
            <a:extLst>
              <a:ext uri="{FF2B5EF4-FFF2-40B4-BE49-F238E27FC236}">
                <a16:creationId xmlns="" xmlns:a16="http://schemas.microsoft.com/office/drawing/2014/main" id="{842F0491-4E82-498F-AE6E-7679A1A11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783" y="2945223"/>
            <a:ext cx="214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8EA1A70B-4578-4545-90B2-DDA0807EE4F3}"/>
              </a:ext>
            </a:extLst>
          </p:cNvPr>
          <p:cNvSpPr/>
          <p:nvPr/>
        </p:nvSpPr>
        <p:spPr>
          <a:xfrm>
            <a:off x="3444956" y="5753143"/>
            <a:ext cx="3470201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cs typeface="Arial" panose="020B0604020202020204" pitchFamily="34" charset="0"/>
              </a:rPr>
              <a:t>17 486 : 2 = 8 743</a:t>
            </a:r>
          </a:p>
        </p:txBody>
      </p:sp>
      <p:sp>
        <p:nvSpPr>
          <p:cNvPr id="59" name="TextBox 38">
            <a:extLst>
              <a:ext uri="{FF2B5EF4-FFF2-40B4-BE49-F238E27FC236}">
                <a16:creationId xmlns="" xmlns:a16="http://schemas.microsoft.com/office/drawing/2014/main" id="{CEEA57E8-346F-4868-9430-B094ED4D0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031" y="2945224"/>
            <a:ext cx="214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="" xmlns:a16="http://schemas.microsoft.com/office/drawing/2014/main" id="{98FC677D-0891-4484-AD22-F41AB0A05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559" y="247669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88F6F4A-9BB4-420B-A292-428AA4BFE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9" y="3394822"/>
            <a:ext cx="497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38">
            <a:extLst>
              <a:ext uri="{FF2B5EF4-FFF2-40B4-BE49-F238E27FC236}">
                <a16:creationId xmlns="" xmlns:a16="http://schemas.microsoft.com/office/drawing/2014/main" id="{153D5443-BDA1-43A6-805B-11D35CFE2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324" y="2480934"/>
            <a:ext cx="214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FDD5AF5-EE72-4885-A626-399E9910818C}"/>
              </a:ext>
            </a:extLst>
          </p:cNvPr>
          <p:cNvSpPr txBox="1"/>
          <p:nvPr/>
        </p:nvSpPr>
        <p:spPr>
          <a:xfrm>
            <a:off x="2884444" y="3721180"/>
            <a:ext cx="605165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8; 8 chia 2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4.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8, 8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8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0.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2FD8445B-77C9-45A0-BD43-5C8B509B852A}"/>
              </a:ext>
            </a:extLst>
          </p:cNvPr>
          <p:cNvSpPr/>
          <p:nvPr/>
        </p:nvSpPr>
        <p:spPr>
          <a:xfrm>
            <a:off x="3347359" y="511628"/>
            <a:ext cx="2360498" cy="838200"/>
          </a:xfrm>
          <a:prstGeom prst="roundRect">
            <a:avLst>
              <a:gd name="adj" fmla="val 24459"/>
            </a:avLst>
          </a:prstGeom>
          <a:ln w="57150">
            <a:solidFill>
              <a:srgbClr val="D0246E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</a:rPr>
              <a:t>17 486 : 2 = 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7AF3F56-4504-4DDB-BC9C-3BFA86FB6D83}"/>
              </a:ext>
            </a:extLst>
          </p:cNvPr>
          <p:cNvSpPr txBox="1"/>
          <p:nvPr/>
        </p:nvSpPr>
        <p:spPr>
          <a:xfrm>
            <a:off x="2876281" y="4613809"/>
            <a:ext cx="605165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6; 6 chia 2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6, 6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878773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 animBg="1"/>
      <p:bldP spid="59" grpId="0"/>
      <p:bldP spid="60" grpId="0"/>
      <p:bldP spid="61" grpId="0"/>
      <p:bldP spid="63" grpId="0"/>
      <p:bldP spid="64" grpId="0"/>
      <p:bldP spid="65" grpId="0" animBg="1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639" y="446314"/>
            <a:ext cx="8780105" cy="6036548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矩形 7">
            <a:extLst>
              <a:ext uri="{FF2B5EF4-FFF2-40B4-BE49-F238E27FC236}">
                <a16:creationId xmlns="" xmlns:a16="http://schemas.microsoft.com/office/drawing/2014/main" id="{D54B57EF-C371-5D82-1CDC-44693383CC83}"/>
              </a:ext>
            </a:extLst>
          </p:cNvPr>
          <p:cNvSpPr/>
          <p:nvPr/>
        </p:nvSpPr>
        <p:spPr>
          <a:xfrm>
            <a:off x="2674222" y="362691"/>
            <a:ext cx="3854627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66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lt"/>
              </a:rPr>
              <a:t>Bài</a:t>
            </a:r>
            <a:r>
              <a:rPr lang="en-US" altLang="zh-CN" sz="66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lt"/>
              </a:rPr>
              <a:t> 1: </a:t>
            </a:r>
            <a:r>
              <a:rPr lang="en-US" altLang="zh-CN" sz="66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lt"/>
              </a:rPr>
              <a:t>Tính</a:t>
            </a:r>
            <a:endParaRPr lang="en-US" altLang="zh-CN" sz="6600" dirty="0">
              <a:solidFill>
                <a:srgbClr val="5B9BD5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思源黑体 CN Bold" panose="020B0800000000000000" charset="-122"/>
              <a:sym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F6C5FD9-C972-6349-57C1-8FA7A7547502}"/>
              </a:ext>
            </a:extLst>
          </p:cNvPr>
          <p:cNvGrpSpPr/>
          <p:nvPr/>
        </p:nvGrpSpPr>
        <p:grpSpPr>
          <a:xfrm>
            <a:off x="1855215" y="2287867"/>
            <a:ext cx="2433266" cy="3217616"/>
            <a:chOff x="122801" y="1190847"/>
            <a:chExt cx="2482176" cy="321761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A4E58B6F-D18A-0126-6405-86D418F1C08B}"/>
                </a:ext>
              </a:extLst>
            </p:cNvPr>
            <p:cNvSpPr/>
            <p:nvPr/>
          </p:nvSpPr>
          <p:spPr>
            <a:xfrm>
              <a:off x="144662" y="1190847"/>
              <a:ext cx="2460315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Arial"/>
                <a:ea typeface="微软雅黑"/>
              </a:endParaRPr>
            </a:p>
          </p:txBody>
        </p:sp>
        <p:sp>
          <p:nvSpPr>
            <p:cNvPr id="6" name="TextBox 43">
              <a:extLst>
                <a:ext uri="{FF2B5EF4-FFF2-40B4-BE49-F238E27FC236}">
                  <a16:creationId xmlns="" xmlns:a16="http://schemas.microsoft.com/office/drawing/2014/main" id="{6B1B76EF-272A-DCE6-AAA2-A6D18B40A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" name="TextBox 49">
              <a:extLst>
                <a:ext uri="{FF2B5EF4-FFF2-40B4-BE49-F238E27FC236}">
                  <a16:creationId xmlns="" xmlns:a16="http://schemas.microsoft.com/office/drawing/2014/main" id="{9A10D952-2C8F-0B79-0DEB-C78677115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01" y="1445824"/>
              <a:ext cx="142571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25 684</a:t>
              </a:r>
            </a:p>
          </p:txBody>
        </p:sp>
        <p:grpSp>
          <p:nvGrpSpPr>
            <p:cNvPr id="13" name="Group 66">
              <a:extLst>
                <a:ext uri="{FF2B5EF4-FFF2-40B4-BE49-F238E27FC236}">
                  <a16:creationId xmlns="" xmlns:a16="http://schemas.microsoft.com/office/drawing/2014/main" id="{1A4A552E-845F-1A2D-2EDB-1D76DFD3C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D38BFF09-2619-3E61-6A66-5D97770A78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E5E8B58E-EF7F-3853-A5C2-4EB12DECA4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27DE73B-0608-1D81-E39C-140332055FFB}"/>
              </a:ext>
            </a:extLst>
          </p:cNvPr>
          <p:cNvSpPr txBox="1"/>
          <p:nvPr/>
        </p:nvSpPr>
        <p:spPr>
          <a:xfrm>
            <a:off x="3125551" y="3169104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8AB73DE-09B7-339A-E7A7-AEE9B67084A8}"/>
              </a:ext>
            </a:extLst>
          </p:cNvPr>
          <p:cNvSpPr txBox="1"/>
          <p:nvPr/>
        </p:nvSpPr>
        <p:spPr>
          <a:xfrm>
            <a:off x="2155521" y="299873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5E98D3-CDE0-ED6E-6FAE-26E3B517F4BF}"/>
              </a:ext>
            </a:extLst>
          </p:cNvPr>
          <p:cNvSpPr txBox="1"/>
          <p:nvPr/>
        </p:nvSpPr>
        <p:spPr>
          <a:xfrm>
            <a:off x="2358607" y="300009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32A136D-7938-F590-309C-E52E5B9B3E6C}"/>
              </a:ext>
            </a:extLst>
          </p:cNvPr>
          <p:cNvSpPr txBox="1"/>
          <p:nvPr/>
        </p:nvSpPr>
        <p:spPr>
          <a:xfrm>
            <a:off x="3323013" y="317290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395FBA-75DA-1BF8-FEF0-5DACFDDDE0C8}"/>
              </a:ext>
            </a:extLst>
          </p:cNvPr>
          <p:cNvSpPr txBox="1"/>
          <p:nvPr/>
        </p:nvSpPr>
        <p:spPr>
          <a:xfrm>
            <a:off x="2408613" y="3499474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D77AA45-D2AA-EE6B-0B42-85A15A8D1B6C}"/>
              </a:ext>
            </a:extLst>
          </p:cNvPr>
          <p:cNvSpPr txBox="1"/>
          <p:nvPr/>
        </p:nvSpPr>
        <p:spPr>
          <a:xfrm>
            <a:off x="2612720" y="3499474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E424C97-5B71-97D6-F217-14D35A816781}"/>
              </a:ext>
            </a:extLst>
          </p:cNvPr>
          <p:cNvSpPr txBox="1"/>
          <p:nvPr/>
        </p:nvSpPr>
        <p:spPr>
          <a:xfrm>
            <a:off x="3527120" y="3183789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8B44F3E-2BD5-BE37-67B1-7A951B2D129D}"/>
              </a:ext>
            </a:extLst>
          </p:cNvPr>
          <p:cNvSpPr txBox="1"/>
          <p:nvPr/>
        </p:nvSpPr>
        <p:spPr>
          <a:xfrm>
            <a:off x="2629048" y="400021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2E7441C-07A2-13AE-5D83-ED7229F4E0B5}"/>
              </a:ext>
            </a:extLst>
          </p:cNvPr>
          <p:cNvSpPr txBox="1"/>
          <p:nvPr/>
        </p:nvSpPr>
        <p:spPr>
          <a:xfrm>
            <a:off x="2824991" y="400021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A22A010-21B1-5E4C-8B4C-D18D86E82219}"/>
              </a:ext>
            </a:extLst>
          </p:cNvPr>
          <p:cNvSpPr txBox="1"/>
          <p:nvPr/>
        </p:nvSpPr>
        <p:spPr>
          <a:xfrm>
            <a:off x="3706734" y="3183789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9E47E36-A0A1-65CC-3456-B8DD17F022CF}"/>
              </a:ext>
            </a:extLst>
          </p:cNvPr>
          <p:cNvSpPr txBox="1"/>
          <p:nvPr/>
        </p:nvSpPr>
        <p:spPr>
          <a:xfrm>
            <a:off x="2800498" y="4468304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F5C74ADD-D832-CFDE-0CA1-24CD1768B126}"/>
              </a:ext>
            </a:extLst>
          </p:cNvPr>
          <p:cNvGrpSpPr/>
          <p:nvPr/>
        </p:nvGrpSpPr>
        <p:grpSpPr>
          <a:xfrm>
            <a:off x="4755583" y="2331410"/>
            <a:ext cx="2325089" cy="3217616"/>
            <a:chOff x="233151" y="1190847"/>
            <a:chExt cx="2371826" cy="3217616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ADFE2C9B-12EB-C289-5514-A89F405FA604}"/>
                </a:ext>
              </a:extLst>
            </p:cNvPr>
            <p:cNvSpPr/>
            <p:nvPr/>
          </p:nvSpPr>
          <p:spPr>
            <a:xfrm>
              <a:off x="233151" y="1190847"/>
              <a:ext cx="2371826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Arial"/>
                <a:ea typeface="微软雅黑"/>
              </a:endParaRPr>
            </a:p>
          </p:txBody>
        </p:sp>
        <p:sp>
          <p:nvSpPr>
            <p:cNvPr id="29" name="TextBox 43">
              <a:extLst>
                <a:ext uri="{FF2B5EF4-FFF2-40B4-BE49-F238E27FC236}">
                  <a16:creationId xmlns="" xmlns:a16="http://schemas.microsoft.com/office/drawing/2014/main" id="{6F085BCC-2066-ADA8-7C93-21109BBB8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="" xmlns:a16="http://schemas.microsoft.com/office/drawing/2014/main" id="{46F826DF-5881-EDF0-3CB9-ADD73906A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726" y="1445824"/>
              <a:ext cx="130078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37 085</a:t>
              </a:r>
            </a:p>
          </p:txBody>
        </p:sp>
        <p:grpSp>
          <p:nvGrpSpPr>
            <p:cNvPr id="31" name="Group 66">
              <a:extLst>
                <a:ext uri="{FF2B5EF4-FFF2-40B4-BE49-F238E27FC236}">
                  <a16:creationId xmlns="" xmlns:a16="http://schemas.microsoft.com/office/drawing/2014/main" id="{FE20C4BF-A215-9EF1-1383-B98751FB3F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2D7359A9-3493-4A19-D58C-DE70BF4D60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EC5DAB15-8E93-4B9D-CDB8-01188EAFD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14873A4B-D561-856C-0844-535B2AA1291F}"/>
              </a:ext>
            </a:extLst>
          </p:cNvPr>
          <p:cNvSpPr txBox="1"/>
          <p:nvPr/>
        </p:nvSpPr>
        <p:spPr>
          <a:xfrm>
            <a:off x="5910592" y="321264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C346EC2E-361D-65C6-8142-83B204A1391B}"/>
              </a:ext>
            </a:extLst>
          </p:cNvPr>
          <p:cNvSpPr txBox="1"/>
          <p:nvPr/>
        </p:nvSpPr>
        <p:spPr>
          <a:xfrm>
            <a:off x="5026282" y="3013700"/>
            <a:ext cx="343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04CCD44-084F-5C15-ECA2-4A99CE68AAC2}"/>
              </a:ext>
            </a:extLst>
          </p:cNvPr>
          <p:cNvSpPr txBox="1"/>
          <p:nvPr/>
        </p:nvSpPr>
        <p:spPr>
          <a:xfrm>
            <a:off x="5257948" y="3024586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19C7C584-3484-7AC5-116A-044A3FB7125C}"/>
              </a:ext>
            </a:extLst>
          </p:cNvPr>
          <p:cNvSpPr txBox="1"/>
          <p:nvPr/>
        </p:nvSpPr>
        <p:spPr>
          <a:xfrm>
            <a:off x="6093767" y="3206921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5ECCE536-D7EC-D629-21B9-5938DDACCE80}"/>
              </a:ext>
            </a:extLst>
          </p:cNvPr>
          <p:cNvSpPr txBox="1"/>
          <p:nvPr/>
        </p:nvSpPr>
        <p:spPr>
          <a:xfrm>
            <a:off x="5200798" y="354301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D8F55D9A-1723-5324-1114-77360D0FCA0F}"/>
              </a:ext>
            </a:extLst>
          </p:cNvPr>
          <p:cNvSpPr txBox="1"/>
          <p:nvPr/>
        </p:nvSpPr>
        <p:spPr>
          <a:xfrm>
            <a:off x="5404906" y="354301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CBF89333-F7C3-E60A-1CEE-AA68CFFE28A8}"/>
              </a:ext>
            </a:extLst>
          </p:cNvPr>
          <p:cNvSpPr txBox="1"/>
          <p:nvPr/>
        </p:nvSpPr>
        <p:spPr>
          <a:xfrm>
            <a:off x="6294813" y="321644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2626D734-F65E-0D69-933E-D431A27FD762}"/>
              </a:ext>
            </a:extLst>
          </p:cNvPr>
          <p:cNvSpPr txBox="1"/>
          <p:nvPr/>
        </p:nvSpPr>
        <p:spPr>
          <a:xfrm>
            <a:off x="5421234" y="4043761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4A605B09-3598-3B28-AC86-4C7809A84693}"/>
              </a:ext>
            </a:extLst>
          </p:cNvPr>
          <p:cNvSpPr txBox="1"/>
          <p:nvPr/>
        </p:nvSpPr>
        <p:spPr>
          <a:xfrm>
            <a:off x="5617177" y="4043761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C395BAD6-2866-FA2E-B31D-D9CA01D48F4B}"/>
              </a:ext>
            </a:extLst>
          </p:cNvPr>
          <p:cNvSpPr txBox="1"/>
          <p:nvPr/>
        </p:nvSpPr>
        <p:spPr>
          <a:xfrm>
            <a:off x="6475182" y="3216446"/>
            <a:ext cx="61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3D7AFE22-66A3-E0BB-3D39-4BE2EC34F1F0}"/>
              </a:ext>
            </a:extLst>
          </p:cNvPr>
          <p:cNvSpPr txBox="1"/>
          <p:nvPr/>
        </p:nvSpPr>
        <p:spPr>
          <a:xfrm>
            <a:off x="5592684" y="451184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91953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66" grpId="0"/>
      <p:bldP spid="67" grpId="0"/>
      <p:bldP spid="68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637" y="446314"/>
            <a:ext cx="8780105" cy="6036548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D6A29A5F-0736-E077-19C8-288597F51836}"/>
              </a:ext>
            </a:extLst>
          </p:cNvPr>
          <p:cNvGrpSpPr/>
          <p:nvPr/>
        </p:nvGrpSpPr>
        <p:grpSpPr>
          <a:xfrm>
            <a:off x="-7974" y="439812"/>
            <a:ext cx="4202021" cy="1486750"/>
            <a:chOff x="1130112" y="677824"/>
            <a:chExt cx="4202020" cy="1115063"/>
          </a:xfrm>
        </p:grpSpPr>
        <p:grpSp>
          <p:nvGrpSpPr>
            <p:cNvPr id="8" name="Nhóm 4">
              <a:extLst>
                <a:ext uri="{FF2B5EF4-FFF2-40B4-BE49-F238E27FC236}">
                  <a16:creationId xmlns="" xmlns:a16="http://schemas.microsoft.com/office/drawing/2014/main" id="{1F5AF3C3-1030-31E5-5863-13ADEA71FFFB}"/>
                </a:ext>
              </a:extLst>
            </p:cNvPr>
            <p:cNvGrpSpPr/>
            <p:nvPr/>
          </p:nvGrpSpPr>
          <p:grpSpPr>
            <a:xfrm>
              <a:off x="1130112" y="677824"/>
              <a:ext cx="1311443" cy="635047"/>
              <a:chOff x="1356702" y="687138"/>
              <a:chExt cx="1347538" cy="688930"/>
            </a:xfrm>
          </p:grpSpPr>
          <p:sp>
            <p:nvSpPr>
              <p:cNvPr id="10" name="Hình Bầu dục 2">
                <a:extLst>
                  <a:ext uri="{FF2B5EF4-FFF2-40B4-BE49-F238E27FC236}">
                    <a16:creationId xmlns="" xmlns:a16="http://schemas.microsoft.com/office/drawing/2014/main" id="{5BFB115C-3583-E351-0F2D-1FAC34F40CEB}"/>
                  </a:ext>
                </a:extLst>
              </p:cNvPr>
              <p:cNvSpPr/>
              <p:nvPr/>
            </p:nvSpPr>
            <p:spPr>
              <a:xfrm>
                <a:off x="1708484" y="721895"/>
                <a:ext cx="647873" cy="65417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D6F4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11" name="Hộp Văn bản 3">
                <a:extLst>
                  <a:ext uri="{FF2B5EF4-FFF2-40B4-BE49-F238E27FC236}">
                    <a16:creationId xmlns="" xmlns:a16="http://schemas.microsoft.com/office/drawing/2014/main" id="{353DEB38-F7FC-56E0-2CD2-3F7BD067D036}"/>
                  </a:ext>
                </a:extLst>
              </p:cNvPr>
              <p:cNvSpPr txBox="1"/>
              <p:nvPr/>
            </p:nvSpPr>
            <p:spPr>
              <a:xfrm>
                <a:off x="1356702" y="687138"/>
                <a:ext cx="1347538" cy="676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r>
                  <a:rPr lang="en-US" sz="4800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9" name="Hộp Văn bản 5">
              <a:extLst>
                <a:ext uri="{FF2B5EF4-FFF2-40B4-BE49-F238E27FC236}">
                  <a16:creationId xmlns="" xmlns:a16="http://schemas.microsoft.com/office/drawing/2014/main" id="{53D18CC1-1C4B-06E9-0C55-C80F95A6E069}"/>
                </a:ext>
              </a:extLst>
            </p:cNvPr>
            <p:cNvSpPr txBox="1"/>
            <p:nvPr/>
          </p:nvSpPr>
          <p:spPr>
            <a:xfrm>
              <a:off x="2064871" y="738656"/>
              <a:ext cx="3267261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Đặt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tính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rồi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tính</a:t>
              </a:r>
              <a:endParaRPr lang="en-US" sz="18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B06B4A57-EC88-0D01-698C-48FAE252F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962" y="1252546"/>
            <a:ext cx="5907032" cy="842963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7DF13C19-0642-54EB-C976-6938DCDBD2B8}"/>
              </a:ext>
            </a:extLst>
          </p:cNvPr>
          <p:cNvGrpSpPr/>
          <p:nvPr/>
        </p:nvGrpSpPr>
        <p:grpSpPr>
          <a:xfrm>
            <a:off x="792958" y="2355871"/>
            <a:ext cx="2433266" cy="3217616"/>
            <a:chOff x="122801" y="1190847"/>
            <a:chExt cx="2482176" cy="3217616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FE32408-6468-E638-0DC7-3868E4C1D20E}"/>
                </a:ext>
              </a:extLst>
            </p:cNvPr>
            <p:cNvSpPr/>
            <p:nvPr/>
          </p:nvSpPr>
          <p:spPr>
            <a:xfrm>
              <a:off x="144662" y="1190847"/>
              <a:ext cx="2460315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Arial"/>
                <a:ea typeface="微软雅黑"/>
              </a:endParaRPr>
            </a:p>
          </p:txBody>
        </p:sp>
        <p:sp>
          <p:nvSpPr>
            <p:cNvPr id="72" name="TextBox 43">
              <a:extLst>
                <a:ext uri="{FF2B5EF4-FFF2-40B4-BE49-F238E27FC236}">
                  <a16:creationId xmlns="" xmlns:a16="http://schemas.microsoft.com/office/drawing/2014/main" id="{D46A2D42-5188-58A4-5A26-8D9E87FFB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TextBox 49">
              <a:extLst>
                <a:ext uri="{FF2B5EF4-FFF2-40B4-BE49-F238E27FC236}">
                  <a16:creationId xmlns="" xmlns:a16="http://schemas.microsoft.com/office/drawing/2014/main" id="{FDA4148D-D37E-F93D-786E-199AFC953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01" y="1445824"/>
              <a:ext cx="142571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21 684</a:t>
              </a:r>
            </a:p>
          </p:txBody>
        </p:sp>
        <p:grpSp>
          <p:nvGrpSpPr>
            <p:cNvPr id="74" name="Group 66">
              <a:extLst>
                <a:ext uri="{FF2B5EF4-FFF2-40B4-BE49-F238E27FC236}">
                  <a16:creationId xmlns="" xmlns:a16="http://schemas.microsoft.com/office/drawing/2014/main" id="{A17A98E1-4838-2121-1BAC-CBA02DB007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="" xmlns:a16="http://schemas.microsoft.com/office/drawing/2014/main" id="{8227ABA9-BF1A-62C1-00B0-5D9E07D598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="" xmlns:a16="http://schemas.microsoft.com/office/drawing/2014/main" id="{C66F5DD5-9ACD-A5FE-70A9-278E8FCB5D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0B06EEF3-2DF3-08CE-DEF6-4FA62114D18C}"/>
              </a:ext>
            </a:extLst>
          </p:cNvPr>
          <p:cNvSpPr txBox="1"/>
          <p:nvPr/>
        </p:nvSpPr>
        <p:spPr>
          <a:xfrm>
            <a:off x="2091865" y="324663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9BF7907F-984C-4BD0-E4B6-7E0E796B3438}"/>
              </a:ext>
            </a:extLst>
          </p:cNvPr>
          <p:cNvSpPr txBox="1"/>
          <p:nvPr/>
        </p:nvSpPr>
        <p:spPr>
          <a:xfrm>
            <a:off x="1093260" y="3066736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EEE99DD-F5EF-3C80-E6EE-425943BD5848}"/>
              </a:ext>
            </a:extLst>
          </p:cNvPr>
          <p:cNvSpPr txBox="1"/>
          <p:nvPr/>
        </p:nvSpPr>
        <p:spPr>
          <a:xfrm>
            <a:off x="1267771" y="306809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2D3465CF-1012-9E1D-C652-D12FDE6CC11E}"/>
              </a:ext>
            </a:extLst>
          </p:cNvPr>
          <p:cNvSpPr txBox="1"/>
          <p:nvPr/>
        </p:nvSpPr>
        <p:spPr>
          <a:xfrm>
            <a:off x="2282183" y="325043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D8E8AD35-0172-F37B-9F70-610B2A0FF143}"/>
              </a:ext>
            </a:extLst>
          </p:cNvPr>
          <p:cNvSpPr txBox="1"/>
          <p:nvPr/>
        </p:nvSpPr>
        <p:spPr>
          <a:xfrm>
            <a:off x="1346352" y="356747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6251CC5B-A8E1-CA91-5A6E-42178698F165}"/>
              </a:ext>
            </a:extLst>
          </p:cNvPr>
          <p:cNvSpPr txBox="1"/>
          <p:nvPr/>
        </p:nvSpPr>
        <p:spPr>
          <a:xfrm>
            <a:off x="1550459" y="356747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0A479DA5-5481-49EF-3B98-DB3272D92E5C}"/>
              </a:ext>
            </a:extLst>
          </p:cNvPr>
          <p:cNvSpPr txBox="1"/>
          <p:nvPr/>
        </p:nvSpPr>
        <p:spPr>
          <a:xfrm>
            <a:off x="2464860" y="3251793"/>
            <a:ext cx="25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5AA4E9FF-A605-AFC1-B2EF-DAB0AB8040B7}"/>
              </a:ext>
            </a:extLst>
          </p:cNvPr>
          <p:cNvSpPr txBox="1"/>
          <p:nvPr/>
        </p:nvSpPr>
        <p:spPr>
          <a:xfrm>
            <a:off x="1566788" y="406822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DC23B73B-AF5E-393F-0E2D-DB1B3CFC8D27}"/>
              </a:ext>
            </a:extLst>
          </p:cNvPr>
          <p:cNvSpPr txBox="1"/>
          <p:nvPr/>
        </p:nvSpPr>
        <p:spPr>
          <a:xfrm>
            <a:off x="1762730" y="406822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6B54410-3127-173B-59A6-0D0167F3A736}"/>
              </a:ext>
            </a:extLst>
          </p:cNvPr>
          <p:cNvSpPr txBox="1"/>
          <p:nvPr/>
        </p:nvSpPr>
        <p:spPr>
          <a:xfrm>
            <a:off x="2644473" y="325179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1FA5C7C9-5FE3-698A-DD7F-2753234A3320}"/>
              </a:ext>
            </a:extLst>
          </p:cNvPr>
          <p:cNvSpPr txBox="1"/>
          <p:nvPr/>
        </p:nvSpPr>
        <p:spPr>
          <a:xfrm>
            <a:off x="1738238" y="453630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C16E1E7A-5100-2559-5E12-253AE8A3ABE8}"/>
              </a:ext>
            </a:extLst>
          </p:cNvPr>
          <p:cNvGrpSpPr/>
          <p:nvPr/>
        </p:nvGrpSpPr>
        <p:grpSpPr>
          <a:xfrm>
            <a:off x="3736183" y="2346346"/>
            <a:ext cx="2433266" cy="3217616"/>
            <a:chOff x="122801" y="1190847"/>
            <a:chExt cx="2482176" cy="3217616"/>
          </a:xfrm>
        </p:grpSpPr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1895A5CA-699D-A599-C179-791B200DE574}"/>
                </a:ext>
              </a:extLst>
            </p:cNvPr>
            <p:cNvSpPr/>
            <p:nvPr/>
          </p:nvSpPr>
          <p:spPr>
            <a:xfrm>
              <a:off x="144662" y="1190847"/>
              <a:ext cx="2460315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Arial"/>
                <a:ea typeface="微软雅黑"/>
              </a:endParaRPr>
            </a:p>
          </p:txBody>
        </p:sp>
        <p:sp>
          <p:nvSpPr>
            <p:cNvPr id="90" name="TextBox 43">
              <a:extLst>
                <a:ext uri="{FF2B5EF4-FFF2-40B4-BE49-F238E27FC236}">
                  <a16:creationId xmlns="" xmlns:a16="http://schemas.microsoft.com/office/drawing/2014/main" id="{917DE44C-3766-AB98-22D8-221DCEF72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1" name="TextBox 49">
              <a:extLst>
                <a:ext uri="{FF2B5EF4-FFF2-40B4-BE49-F238E27FC236}">
                  <a16:creationId xmlns="" xmlns:a16="http://schemas.microsoft.com/office/drawing/2014/main" id="{CCDDA41D-C547-1752-3D87-F68B2510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01" y="1445824"/>
              <a:ext cx="142571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16 025</a:t>
              </a:r>
            </a:p>
          </p:txBody>
        </p:sp>
        <p:grpSp>
          <p:nvGrpSpPr>
            <p:cNvPr id="92" name="Group 66">
              <a:extLst>
                <a:ext uri="{FF2B5EF4-FFF2-40B4-BE49-F238E27FC236}">
                  <a16:creationId xmlns="" xmlns:a16="http://schemas.microsoft.com/office/drawing/2014/main" id="{A4534CF2-6F04-7B9A-8649-8D79DB594E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="" xmlns:a16="http://schemas.microsoft.com/office/drawing/2014/main" id="{DF14ADE5-57A0-74FD-8C7E-D0D77E8505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="" xmlns:a16="http://schemas.microsoft.com/office/drawing/2014/main" id="{3217305F-0A9C-CA0E-1D0D-42EBD2FEFF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C1A7D4C5-150A-FCB8-78C8-90C7DE534C6F}"/>
              </a:ext>
            </a:extLst>
          </p:cNvPr>
          <p:cNvSpPr txBox="1"/>
          <p:nvPr/>
        </p:nvSpPr>
        <p:spPr>
          <a:xfrm>
            <a:off x="5006515" y="322758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59B6F99-F6D3-CACC-28A8-A75DC91E959C}"/>
              </a:ext>
            </a:extLst>
          </p:cNvPr>
          <p:cNvSpPr txBox="1"/>
          <p:nvPr/>
        </p:nvSpPr>
        <p:spPr>
          <a:xfrm>
            <a:off x="4036485" y="3057211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2C3B0545-C298-EDB4-301F-2806CEA0F0AE}"/>
              </a:ext>
            </a:extLst>
          </p:cNvPr>
          <p:cNvSpPr txBox="1"/>
          <p:nvPr/>
        </p:nvSpPr>
        <p:spPr>
          <a:xfrm>
            <a:off x="4239571" y="305857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005C1066-62F3-9483-B150-7AAE302317E3}"/>
              </a:ext>
            </a:extLst>
          </p:cNvPr>
          <p:cNvSpPr txBox="1"/>
          <p:nvPr/>
        </p:nvSpPr>
        <p:spPr>
          <a:xfrm>
            <a:off x="5232552" y="324090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22B6A445-3AE0-4256-C1C5-5350841DFF14}"/>
              </a:ext>
            </a:extLst>
          </p:cNvPr>
          <p:cNvSpPr txBox="1"/>
          <p:nvPr/>
        </p:nvSpPr>
        <p:spPr>
          <a:xfrm>
            <a:off x="4289577" y="355795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4864D6C8-F08F-9270-C179-EF0154837989}"/>
              </a:ext>
            </a:extLst>
          </p:cNvPr>
          <p:cNvSpPr txBox="1"/>
          <p:nvPr/>
        </p:nvSpPr>
        <p:spPr>
          <a:xfrm>
            <a:off x="4493682" y="355795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2144CA05-6B07-0E02-F47C-78883128A0B6}"/>
              </a:ext>
            </a:extLst>
          </p:cNvPr>
          <p:cNvSpPr txBox="1"/>
          <p:nvPr/>
        </p:nvSpPr>
        <p:spPr>
          <a:xfrm>
            <a:off x="5408084" y="324226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F480235A-9E55-8614-95F1-46F4C2207311}"/>
              </a:ext>
            </a:extLst>
          </p:cNvPr>
          <p:cNvSpPr txBox="1"/>
          <p:nvPr/>
        </p:nvSpPr>
        <p:spPr>
          <a:xfrm>
            <a:off x="4510013" y="405869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38992E64-A041-3C89-A76D-BFB42E3E342C}"/>
              </a:ext>
            </a:extLst>
          </p:cNvPr>
          <p:cNvSpPr txBox="1"/>
          <p:nvPr/>
        </p:nvSpPr>
        <p:spPr>
          <a:xfrm>
            <a:off x="4705955" y="405869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64B5BBCD-0FFA-083A-FA8E-3D26F5AC1383}"/>
              </a:ext>
            </a:extLst>
          </p:cNvPr>
          <p:cNvSpPr txBox="1"/>
          <p:nvPr/>
        </p:nvSpPr>
        <p:spPr>
          <a:xfrm>
            <a:off x="5587698" y="324226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F657530A-05B4-1FE9-0123-219524D9CB9E}"/>
              </a:ext>
            </a:extLst>
          </p:cNvPr>
          <p:cNvSpPr txBox="1"/>
          <p:nvPr/>
        </p:nvSpPr>
        <p:spPr>
          <a:xfrm>
            <a:off x="4681463" y="452678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0E961CDC-EB34-C736-EC83-62AE70CF79F2}"/>
              </a:ext>
            </a:extLst>
          </p:cNvPr>
          <p:cNvGrpSpPr/>
          <p:nvPr/>
        </p:nvGrpSpPr>
        <p:grpSpPr>
          <a:xfrm>
            <a:off x="6379369" y="2308246"/>
            <a:ext cx="2433266" cy="4264004"/>
            <a:chOff x="122801" y="1190847"/>
            <a:chExt cx="2482176" cy="4264004"/>
          </a:xfrm>
        </p:grpSpPr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id="{EB4A7152-7683-3063-F452-3388F01254E6}"/>
                </a:ext>
              </a:extLst>
            </p:cNvPr>
            <p:cNvSpPr/>
            <p:nvPr/>
          </p:nvSpPr>
          <p:spPr>
            <a:xfrm>
              <a:off x="144662" y="1190847"/>
              <a:ext cx="2460315" cy="426400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Arial"/>
                <a:ea typeface="微软雅黑"/>
              </a:endParaRPr>
            </a:p>
          </p:txBody>
        </p:sp>
        <p:sp>
          <p:nvSpPr>
            <p:cNvPr id="108" name="TextBox 43">
              <a:extLst>
                <a:ext uri="{FF2B5EF4-FFF2-40B4-BE49-F238E27FC236}">
                  <a16:creationId xmlns="" xmlns:a16="http://schemas.microsoft.com/office/drawing/2014/main" id="{D26824B2-8699-04DC-C24D-83889A5BC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9" name="TextBox 49">
              <a:extLst>
                <a:ext uri="{FF2B5EF4-FFF2-40B4-BE49-F238E27FC236}">
                  <a16:creationId xmlns="" xmlns:a16="http://schemas.microsoft.com/office/drawing/2014/main" id="{3D33B8FB-EF68-1E55-701B-96A541FFC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01" y="1445824"/>
              <a:ext cx="142571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45 789</a:t>
              </a:r>
            </a:p>
          </p:txBody>
        </p:sp>
        <p:grpSp>
          <p:nvGrpSpPr>
            <p:cNvPr id="110" name="Group 66">
              <a:extLst>
                <a:ext uri="{FF2B5EF4-FFF2-40B4-BE49-F238E27FC236}">
                  <a16:creationId xmlns="" xmlns:a16="http://schemas.microsoft.com/office/drawing/2014/main" id="{334E3759-3C7F-D159-F148-52FBF97E1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="" xmlns:a16="http://schemas.microsoft.com/office/drawing/2014/main" id="{5B66783C-9AD4-E991-9730-5B78F56E19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="" xmlns:a16="http://schemas.microsoft.com/office/drawing/2014/main" id="{3B228723-C8B2-BF58-2DF2-9D4ADDA833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05B72893-597E-64E8-87D3-72278FD413D2}"/>
              </a:ext>
            </a:extLst>
          </p:cNvPr>
          <p:cNvSpPr txBox="1"/>
          <p:nvPr/>
        </p:nvSpPr>
        <p:spPr>
          <a:xfrm>
            <a:off x="7649702" y="318948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7894A859-FF2A-1971-EDAC-A2FF240F6C14}"/>
              </a:ext>
            </a:extLst>
          </p:cNvPr>
          <p:cNvSpPr txBox="1"/>
          <p:nvPr/>
        </p:nvSpPr>
        <p:spPr>
          <a:xfrm>
            <a:off x="6422498" y="3038161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3642E78E-1513-5460-A8AD-73077B5A2B77}"/>
              </a:ext>
            </a:extLst>
          </p:cNvPr>
          <p:cNvSpPr txBox="1"/>
          <p:nvPr/>
        </p:nvSpPr>
        <p:spPr>
          <a:xfrm>
            <a:off x="6625583" y="303952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08BF7C9-6D7A-A317-BD0A-16BD454445A2}"/>
              </a:ext>
            </a:extLst>
          </p:cNvPr>
          <p:cNvSpPr txBox="1"/>
          <p:nvPr/>
        </p:nvSpPr>
        <p:spPr>
          <a:xfrm>
            <a:off x="7825733" y="319328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BA828AEC-57E0-365A-65F1-667C63F5A063}"/>
              </a:ext>
            </a:extLst>
          </p:cNvPr>
          <p:cNvSpPr txBox="1"/>
          <p:nvPr/>
        </p:nvSpPr>
        <p:spPr>
          <a:xfrm>
            <a:off x="6661302" y="350080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46582BE0-2B9B-DC5E-917B-9F2EB7AC7610}"/>
              </a:ext>
            </a:extLst>
          </p:cNvPr>
          <p:cNvSpPr txBox="1"/>
          <p:nvPr/>
        </p:nvSpPr>
        <p:spPr>
          <a:xfrm>
            <a:off x="6851122" y="350080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14CE9A0C-637B-FD6C-6015-8FBCCB27711B}"/>
              </a:ext>
            </a:extLst>
          </p:cNvPr>
          <p:cNvSpPr txBox="1"/>
          <p:nvPr/>
        </p:nvSpPr>
        <p:spPr>
          <a:xfrm>
            <a:off x="8051272" y="320416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4186100C-9A85-F79B-1C4B-ABB8006B1256}"/>
              </a:ext>
            </a:extLst>
          </p:cNvPr>
          <p:cNvSpPr txBox="1"/>
          <p:nvPr/>
        </p:nvSpPr>
        <p:spPr>
          <a:xfrm>
            <a:off x="6867450" y="397297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7438B5D3-10BC-CBED-BCC8-024627B692CC}"/>
              </a:ext>
            </a:extLst>
          </p:cNvPr>
          <p:cNvSpPr txBox="1"/>
          <p:nvPr/>
        </p:nvSpPr>
        <p:spPr>
          <a:xfrm>
            <a:off x="7063393" y="397297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125E02CD-A78B-A3F6-FF92-D6F216F2D381}"/>
              </a:ext>
            </a:extLst>
          </p:cNvPr>
          <p:cNvSpPr txBox="1"/>
          <p:nvPr/>
        </p:nvSpPr>
        <p:spPr>
          <a:xfrm>
            <a:off x="8230886" y="320416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7CA00A99-D716-3512-D3D0-4AA6595AA000}"/>
              </a:ext>
            </a:extLst>
          </p:cNvPr>
          <p:cNvSpPr txBox="1"/>
          <p:nvPr/>
        </p:nvSpPr>
        <p:spPr>
          <a:xfrm>
            <a:off x="7067475" y="446010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4C3F47B9-E51F-ACB5-98B5-04644711EE7F}"/>
              </a:ext>
            </a:extLst>
          </p:cNvPr>
          <p:cNvSpPr txBox="1"/>
          <p:nvPr/>
        </p:nvSpPr>
        <p:spPr>
          <a:xfrm>
            <a:off x="7274644" y="446963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EF8DF509-D662-0967-B0D2-C60997584E9B}"/>
              </a:ext>
            </a:extLst>
          </p:cNvPr>
          <p:cNvSpPr txBox="1"/>
          <p:nvPr/>
        </p:nvSpPr>
        <p:spPr>
          <a:xfrm>
            <a:off x="8410500" y="320280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B3C2B95A-42DC-CD57-949B-60BF1C17AAFC}"/>
              </a:ext>
            </a:extLst>
          </p:cNvPr>
          <p:cNvSpPr txBox="1"/>
          <p:nvPr/>
        </p:nvSpPr>
        <p:spPr>
          <a:xfrm>
            <a:off x="7303219" y="499350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20700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634" y="446314"/>
            <a:ext cx="8780105" cy="6036548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1A5B7A0-8881-4B4D-954B-9E006E239708}"/>
              </a:ext>
            </a:extLst>
          </p:cNvPr>
          <p:cNvGrpSpPr/>
          <p:nvPr/>
        </p:nvGrpSpPr>
        <p:grpSpPr>
          <a:xfrm>
            <a:off x="307637" y="547666"/>
            <a:ext cx="464283" cy="584775"/>
            <a:chOff x="621568" y="794220"/>
            <a:chExt cx="619044" cy="58477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26352AF-E0F5-440F-9402-79E2774A8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FB28D90-909F-4FDA-95B7-7B2D344042ED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BBB5DF-88F0-4CA5-BEFB-32C1E053BE34}"/>
              </a:ext>
            </a:extLst>
          </p:cNvPr>
          <p:cNvSpPr txBox="1"/>
          <p:nvPr/>
        </p:nvSpPr>
        <p:spPr>
          <a:xfrm>
            <a:off x="873579" y="540205"/>
            <a:ext cx="80775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Một kho chứa 10 160 kg muối. Người ta chia đều số muối đó vào 4 ô tô để chở lên miền núi. Hỏi mỗi ô tô chở được bao nhiêu ki-lô-gam muối?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68F5FC5-5633-4F59-A08F-3BB9D8650131}"/>
              </a:ext>
            </a:extLst>
          </p:cNvPr>
          <p:cNvSpPr txBox="1"/>
          <p:nvPr/>
        </p:nvSpPr>
        <p:spPr>
          <a:xfrm>
            <a:off x="1994127" y="4235905"/>
            <a:ext cx="6035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Mỗi ô tô chở được số ki-lô-gam muối là: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10 160 : 4 = 2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540 (kg)</a:t>
            </a:r>
          </a:p>
          <a:p>
            <a:pPr algn="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Đáp số: 2 540 ki-lô-gam muối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="" xmlns:a16="http://schemas.microsoft.com/office/drawing/2014/main" id="{779302DC-BA56-F39D-91BD-5472F4F5E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4" y="2305050"/>
            <a:ext cx="1771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b="1" u="sng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Tóm tắt:</a:t>
            </a:r>
            <a:endParaRPr lang="en-US" altLang="en-US" b="1" u="sng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1" name="Group 52">
            <a:extLst>
              <a:ext uri="{FF2B5EF4-FFF2-40B4-BE49-F238E27FC236}">
                <a16:creationId xmlns="" xmlns:a16="http://schemas.microsoft.com/office/drawing/2014/main" id="{D181685F-ED2C-22E2-3FD1-C310CA963F80}"/>
              </a:ext>
            </a:extLst>
          </p:cNvPr>
          <p:cNvGrpSpPr>
            <a:grpSpLocks/>
          </p:cNvGrpSpPr>
          <p:nvPr/>
        </p:nvGrpSpPr>
        <p:grpSpPr bwMode="auto">
          <a:xfrm>
            <a:off x="2978945" y="2210254"/>
            <a:ext cx="3264695" cy="2185038"/>
            <a:chOff x="1200" y="1005"/>
            <a:chExt cx="2742" cy="1383"/>
          </a:xfrm>
        </p:grpSpPr>
        <p:sp>
          <p:nvSpPr>
            <p:cNvPr id="32" name="Text Box 28">
              <a:extLst>
                <a:ext uri="{FF2B5EF4-FFF2-40B4-BE49-F238E27FC236}">
                  <a16:creationId xmlns="" xmlns:a16="http://schemas.microsoft.com/office/drawing/2014/main" id="{1D233BC5-4211-88A9-12D6-450315369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2" y="1005"/>
              <a:ext cx="1962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10 160 kg </a:t>
              </a:r>
              <a:r>
                <a:rPr lang="en-US" alt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muối</a:t>
              </a:r>
              <a:endPara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3" name="AutoShape 29">
              <a:extLst>
                <a:ext uri="{FF2B5EF4-FFF2-40B4-BE49-F238E27FC236}">
                  <a16:creationId xmlns="" xmlns:a16="http://schemas.microsoft.com/office/drawing/2014/main" id="{86CAD3CF-D0B7-8CBF-30D8-6885FE973969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2465" y="124"/>
              <a:ext cx="242" cy="2677"/>
            </a:xfrm>
            <a:prstGeom prst="rightBrace">
              <a:avLst>
                <a:gd name="adj1" fmla="val 145470"/>
                <a:gd name="adj2" fmla="val 50000"/>
              </a:avLst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4" name="Line 30">
              <a:extLst>
                <a:ext uri="{FF2B5EF4-FFF2-40B4-BE49-F238E27FC236}">
                  <a16:creationId xmlns="" xmlns:a16="http://schemas.microsoft.com/office/drawing/2014/main" id="{925B5876-8C17-0E7D-E5D8-1543DA50E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1617"/>
              <a:ext cx="2681" cy="9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32">
              <a:extLst>
                <a:ext uri="{FF2B5EF4-FFF2-40B4-BE49-F238E27FC236}">
                  <a16:creationId xmlns="" xmlns:a16="http://schemas.microsoft.com/office/drawing/2014/main" id="{C9C6A435-48AB-C244-88D1-038A7E19A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70"/>
              <a:ext cx="0" cy="83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37" name="Group 33">
              <a:extLst>
                <a:ext uri="{FF2B5EF4-FFF2-40B4-BE49-F238E27FC236}">
                  <a16:creationId xmlns="" xmlns:a16="http://schemas.microsoft.com/office/drawing/2014/main" id="{344B662B-AF7D-0CC9-4CF3-BFD9CAFBA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579"/>
              <a:ext cx="2725" cy="809"/>
              <a:chOff x="1440" y="3312"/>
              <a:chExt cx="2536" cy="1792"/>
            </a:xfrm>
          </p:grpSpPr>
          <p:sp>
            <p:nvSpPr>
              <p:cNvPr id="41" name="Line 34">
                <a:extLst>
                  <a:ext uri="{FF2B5EF4-FFF2-40B4-BE49-F238E27FC236}">
                    <a16:creationId xmlns="" xmlns:a16="http://schemas.microsoft.com/office/drawing/2014/main" id="{1ED43647-AF7E-F2DD-E40F-72E096E3A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6" y="3320"/>
                <a:ext cx="0" cy="184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Line 35">
                <a:extLst>
                  <a:ext uri="{FF2B5EF4-FFF2-40B4-BE49-F238E27FC236}">
                    <a16:creationId xmlns="" xmlns:a16="http://schemas.microsoft.com/office/drawing/2014/main" id="{211E88BA-AAEB-15B4-FAAE-EACEF819C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5" y="3316"/>
                <a:ext cx="0" cy="184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Line 36">
                <a:extLst>
                  <a:ext uri="{FF2B5EF4-FFF2-40B4-BE49-F238E27FC236}">
                    <a16:creationId xmlns="" xmlns:a16="http://schemas.microsoft.com/office/drawing/2014/main" id="{68E65E69-582E-0763-913D-71494B5DA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4" y="3312"/>
                <a:ext cx="0" cy="184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Line 37">
                <a:extLst>
                  <a:ext uri="{FF2B5EF4-FFF2-40B4-BE49-F238E27FC236}">
                    <a16:creationId xmlns="" xmlns:a16="http://schemas.microsoft.com/office/drawing/2014/main" id="{F93455EC-C3C3-794C-4DC3-D82867814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8" y="3316"/>
                <a:ext cx="0" cy="184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5" name="Group 38">
                <a:extLst>
                  <a:ext uri="{FF2B5EF4-FFF2-40B4-BE49-F238E27FC236}">
                    <a16:creationId xmlns="" xmlns:a16="http://schemas.microsoft.com/office/drawing/2014/main" id="{B7CD9499-3E8E-53D9-DDD8-B90138182A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543"/>
                <a:ext cx="1134" cy="1561"/>
                <a:chOff x="1488" y="3525"/>
                <a:chExt cx="1134" cy="1561"/>
              </a:xfrm>
            </p:grpSpPr>
            <p:sp>
              <p:nvSpPr>
                <p:cNvPr id="46" name="AutoShape 39">
                  <a:extLst>
                    <a:ext uri="{FF2B5EF4-FFF2-40B4-BE49-F238E27FC236}">
                      <a16:creationId xmlns="" xmlns:a16="http://schemas.microsoft.com/office/drawing/2014/main" id="{739E6256-0E54-DC9C-E7B1-9E4CF67EF5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 flipV="1">
                  <a:off x="1717" y="3333"/>
                  <a:ext cx="240" cy="624"/>
                </a:xfrm>
                <a:prstGeom prst="rightBrace">
                  <a:avLst>
                    <a:gd name="adj1" fmla="val 21667"/>
                    <a:gd name="adj2" fmla="val 50000"/>
                  </a:avLst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" name="Text Box 47">
                  <a:extLst>
                    <a:ext uri="{FF2B5EF4-FFF2-40B4-BE49-F238E27FC236}">
                      <a16:creationId xmlns="" xmlns:a16="http://schemas.microsoft.com/office/drawing/2014/main" id="{00A8C33D-ADAB-EBA0-DF5A-08D1AEC6D8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8" y="3748"/>
                  <a:ext cx="1134" cy="1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? kg </a:t>
                  </a:r>
                  <a:r>
                    <a:rPr lang="en-US" altLang="en-US" sz="2800" b="1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muối</a:t>
                  </a:r>
                  <a:endParaRPr lang="en-US" altLang="en-US" sz="28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96962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0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324</Words>
  <Application>Microsoft Office PowerPoint</Application>
  <PresentationFormat>On-screen Show (4:3)</PresentationFormat>
  <Paragraphs>113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3_Office Theme</vt:lpstr>
      <vt:lpstr>Office 主题</vt:lpstr>
      <vt:lpstr>1_Office 主题</vt:lpstr>
      <vt:lpstr>2_Office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2026-04-10T08:05:30Z</dcterms:created>
  <dcterms:modified xsi:type="dcterms:W3CDTF">2026-04-10T08:07:18Z</dcterms:modified>
</cp:coreProperties>
</file>