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9" r:id="rId3"/>
    <p:sldMasterId id="2147483686" r:id="rId4"/>
    <p:sldMasterId id="2147483693" r:id="rId5"/>
    <p:sldMasterId id="2147483700" r:id="rId6"/>
    <p:sldMasterId id="2147483707" r:id="rId7"/>
  </p:sldMasterIdLst>
  <p:notesMasterIdLst>
    <p:notesMasterId r:id="rId15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E9ECC-53D5-423B-934A-A4CE441137D8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6F59-9941-4BFD-83A9-4E7794C1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3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5D56-0574-431F-98E9-37135410459E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73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5D56-0574-431F-98E9-37135410459E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527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5D56-0574-431F-98E9-37135410459E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69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5D56-0574-431F-98E9-37135410459E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151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5D56-0574-431F-98E9-37135410459E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50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5D56-0574-431F-98E9-37135410459E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052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50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1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3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71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71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0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7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24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10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0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098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498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473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42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8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691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46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042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8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93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3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438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896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571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58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9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55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86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899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09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5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624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19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12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442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197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94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83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025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48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99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554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514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747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613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19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6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3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9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12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41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9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67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41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42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427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42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3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80A2E81F-50F7-70F4-05E0-A64D51ED36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4" y="156508"/>
            <a:ext cx="1231359" cy="16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80A2E81F-50F7-70F4-05E0-A64D51ED36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4" y="156508"/>
            <a:ext cx="1231359" cy="16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7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80A2E81F-50F7-70F4-05E0-A64D51ED36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4" y="156508"/>
            <a:ext cx="1231359" cy="16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80A2E81F-50F7-70F4-05E0-A64D51ED36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4" y="156508"/>
            <a:ext cx="1231359" cy="16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8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80A2E81F-50F7-70F4-05E0-A64D51ED36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4" y="156508"/>
            <a:ext cx="1231359" cy="16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2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80A2E81F-50F7-70F4-05E0-A64D51ED36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5" y="156508"/>
            <a:ext cx="1231359" cy="16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3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322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71: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Chia số có năm chữ số với số có một chữ số (tiết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</a:rPr>
              <a:t>2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34847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304167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263156" y="287122"/>
            <a:ext cx="8397063" cy="623067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TẠM BIỆT</a:t>
            </a:r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EA2632-C8B6-DDBB-70E0-243820FF4BFD}"/>
              </a:ext>
            </a:extLst>
          </p:cNvPr>
          <p:cNvSpPr txBox="1"/>
          <p:nvPr/>
        </p:nvSpPr>
        <p:spPr>
          <a:xfrm>
            <a:off x="797464" y="595460"/>
            <a:ext cx="7296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xưởng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10 450 m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m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B139EE6-584C-5AFD-3CD5-6CC011CC8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5327" y="2240439"/>
            <a:ext cx="2571718" cy="173618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5C199C3-2196-AD87-4D2A-E19EC5CBA86D}"/>
              </a:ext>
            </a:extLst>
          </p:cNvPr>
          <p:cNvSpPr/>
          <p:nvPr/>
        </p:nvSpPr>
        <p:spPr>
          <a:xfrm>
            <a:off x="804799" y="4397002"/>
            <a:ext cx="7268636" cy="116382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may được nhiều nhất bao nhiêu bộ quần áo như vậy và còn thừa mấy mét vải ta làm như thế nào?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F3C8775-223E-A2D4-A4FD-060FCBA18EA9}"/>
              </a:ext>
            </a:extLst>
          </p:cNvPr>
          <p:cNvSpPr/>
          <p:nvPr/>
        </p:nvSpPr>
        <p:spPr>
          <a:xfrm>
            <a:off x="2709426" y="3222930"/>
            <a:ext cx="2571749" cy="838200"/>
          </a:xfrm>
          <a:prstGeom prst="roundRect">
            <a:avLst>
              <a:gd name="adj" fmla="val 24459"/>
            </a:avLst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</p:spTree>
    <p:extLst>
      <p:ext uri="{BB962C8B-B14F-4D97-AF65-F5344CB8AC3E}">
        <p14:creationId xmlns:p14="http://schemas.microsoft.com/office/powerpoint/2010/main" val="2878647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304167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414671" y="202019"/>
            <a:ext cx="8516679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="" xmlns:a16="http://schemas.microsoft.com/office/drawing/2014/main" id="{F929FFE5-3474-D6C4-86D0-50A509F3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898" y="171747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="" xmlns:a16="http://schemas.microsoft.com/office/drawing/2014/main" id="{1181C833-234F-351D-5CE2-F4ED9EE4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" y="1701008"/>
            <a:ext cx="11348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</a:t>
            </a:r>
          </a:p>
        </p:txBody>
      </p:sp>
      <p:grpSp>
        <p:nvGrpSpPr>
          <p:cNvPr id="30" name="Group 66">
            <a:extLst>
              <a:ext uri="{FF2B5EF4-FFF2-40B4-BE49-F238E27FC236}">
                <a16:creationId xmlns="" xmlns:a16="http://schemas.microsoft.com/office/drawing/2014/main" id="{81C49C22-7DFD-4D5E-DBE6-5BE94328D989}"/>
              </a:ext>
            </a:extLst>
          </p:cNvPr>
          <p:cNvGrpSpPr>
            <a:grpSpLocks/>
          </p:cNvGrpSpPr>
          <p:nvPr/>
        </p:nvGrpSpPr>
        <p:grpSpPr bwMode="auto">
          <a:xfrm>
            <a:off x="1754052" y="1767125"/>
            <a:ext cx="784199" cy="1690944"/>
            <a:chOff x="2299" y="1252"/>
            <a:chExt cx="438" cy="77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CAA0533-6097-0A83-6B68-2F3C720FC44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B82560C7-4E1B-6E39-5E2D-3E49A42C31FA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10" cy="775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3" name="TextBox 36">
            <a:extLst>
              <a:ext uri="{FF2B5EF4-FFF2-40B4-BE49-F238E27FC236}">
                <a16:creationId xmlns="" xmlns:a16="http://schemas.microsoft.com/office/drawing/2014/main" id="{225E2C76-2A86-3DAE-C4E8-AA8DDA4E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108" y="248228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="" xmlns:a16="http://schemas.microsoft.com/office/drawing/2014/main" id="{731EE76C-0354-FA1D-4A80-F2C5E325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864" y="2055972"/>
            <a:ext cx="214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9">
            <a:extLst>
              <a:ext uri="{FF2B5EF4-FFF2-40B4-BE49-F238E27FC236}">
                <a16:creationId xmlns="" xmlns:a16="http://schemas.microsoft.com/office/drawing/2014/main" id="{9066D052-C10D-82EA-9CC1-548078B0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33" y="20549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E966F7B-9974-B97D-2CBD-D9985DE64AC1}"/>
              </a:ext>
            </a:extLst>
          </p:cNvPr>
          <p:cNvSpPr txBox="1"/>
          <p:nvPr/>
        </p:nvSpPr>
        <p:spPr>
          <a:xfrm>
            <a:off x="2940838" y="1621323"/>
            <a:ext cx="455656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6FC6C85-1AE2-F491-4691-808FB463C624}"/>
              </a:ext>
            </a:extLst>
          </p:cNvPr>
          <p:cNvSpPr txBox="1"/>
          <p:nvPr/>
        </p:nvSpPr>
        <p:spPr>
          <a:xfrm>
            <a:off x="2964759" y="2716154"/>
            <a:ext cx="617924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14; 14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12 ,14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="" xmlns:a16="http://schemas.microsoft.com/office/drawing/2014/main" id="{EE80BB72-740A-1C35-C139-A69E2413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692" y="24767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E8400F1-BB57-7C2B-394A-C92D1AED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26" y="2478660"/>
            <a:ext cx="214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="" xmlns:a16="http://schemas.microsoft.com/office/drawing/2014/main" id="{C87A83CA-97EB-8A2D-3B45-BE8E8433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58" y="2481563"/>
            <a:ext cx="264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B55E7B1D-B632-1C5E-857B-A43335316206}"/>
              </a:ext>
            </a:extLst>
          </p:cNvPr>
          <p:cNvSpPr/>
          <p:nvPr/>
        </p:nvSpPr>
        <p:spPr>
          <a:xfrm>
            <a:off x="3210869" y="5790128"/>
            <a:ext cx="4627827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 : 3 = 3 483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="" xmlns:a16="http://schemas.microsoft.com/office/drawing/2014/main" id="{5E9BD205-CC5D-6E40-CD48-070E15AE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559" y="247671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D7F177B-BE90-BB43-2AD3-8E2B8B7A49F3}"/>
              </a:ext>
            </a:extLst>
          </p:cNvPr>
          <p:cNvSpPr txBox="1"/>
          <p:nvPr/>
        </p:nvSpPr>
        <p:spPr>
          <a:xfrm>
            <a:off x="2884444" y="3721185"/>
            <a:ext cx="605165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25, 25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24, 25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F645431A-B71B-45C3-98E1-81BA4766A59E}"/>
              </a:ext>
            </a:extLst>
          </p:cNvPr>
          <p:cNvSpPr/>
          <p:nvPr/>
        </p:nvSpPr>
        <p:spPr>
          <a:xfrm>
            <a:off x="3347378" y="511628"/>
            <a:ext cx="2571749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03D908D-383A-CB12-B2BB-F0C8505BB266}"/>
              </a:ext>
            </a:extLst>
          </p:cNvPr>
          <p:cNvSpPr txBox="1"/>
          <p:nvPr/>
        </p:nvSpPr>
        <p:spPr>
          <a:xfrm>
            <a:off x="2892418" y="4646217"/>
            <a:ext cx="605165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 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="" xmlns:a16="http://schemas.microsoft.com/office/drawing/2014/main" id="{EA178272-7DDE-3FBF-2CDE-B5516733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099" y="247671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="" xmlns:a16="http://schemas.microsoft.com/office/drawing/2014/main" id="{BCA70D0F-D74C-8D1D-DFE7-28BD1CAD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06" y="2874967"/>
            <a:ext cx="264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="" xmlns:a16="http://schemas.microsoft.com/office/drawing/2014/main" id="{28AE5C51-3DD3-FFCD-B4C9-A00B1A29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543" y="2874967"/>
            <a:ext cx="264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="" xmlns:a16="http://schemas.microsoft.com/office/drawing/2014/main" id="{1A191C8D-C241-F7D8-4602-6B1F9E33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543" y="3332135"/>
            <a:ext cx="264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C069ED6-3771-722A-9BFA-A049B21F8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94" y="4452976"/>
            <a:ext cx="1957388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65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304167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414671" y="202019"/>
            <a:ext cx="8516679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="" xmlns:a16="http://schemas.microsoft.com/office/drawing/2014/main" id="{DC4C49C3-D83B-9868-B0D4-E9E2FE7F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72" y="4253981"/>
            <a:ext cx="700858" cy="15166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911141" y="392248"/>
            <a:ext cx="464283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310460" y="361465"/>
            <a:ext cx="1550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2E07509-84EE-4C1B-BE62-F56CA82CA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982" y="1894660"/>
            <a:ext cx="4132891" cy="38108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D165C35-5E92-9EDB-EC52-3714D121C048}"/>
              </a:ext>
            </a:extLst>
          </p:cNvPr>
          <p:cNvGrpSpPr/>
          <p:nvPr/>
        </p:nvGrpSpPr>
        <p:grpSpPr>
          <a:xfrm>
            <a:off x="1244009" y="2844173"/>
            <a:ext cx="2148831" cy="1631502"/>
            <a:chOff x="189403" y="1441024"/>
            <a:chExt cx="2192024" cy="1631502"/>
          </a:xfrm>
        </p:grpSpPr>
        <p:sp>
          <p:nvSpPr>
            <p:cNvPr id="15" name="TextBox 43">
              <a:extLst>
                <a:ext uri="{FF2B5EF4-FFF2-40B4-BE49-F238E27FC236}">
                  <a16:creationId xmlns="" xmlns:a16="http://schemas.microsoft.com/office/drawing/2014/main" id="{75B42C36-A5D0-9E4E-4F9E-CB2189D5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" name="TextBox 49">
              <a:extLst>
                <a:ext uri="{FF2B5EF4-FFF2-40B4-BE49-F238E27FC236}">
                  <a16:creationId xmlns="" xmlns:a16="http://schemas.microsoft.com/office/drawing/2014/main" id="{9E9C9987-DB2F-66D8-7F17-AC2D02944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15 827</a:t>
              </a:r>
            </a:p>
          </p:txBody>
        </p:sp>
        <p:grpSp>
          <p:nvGrpSpPr>
            <p:cNvPr id="17" name="Group 66">
              <a:extLst>
                <a:ext uri="{FF2B5EF4-FFF2-40B4-BE49-F238E27FC236}">
                  <a16:creationId xmlns="" xmlns:a16="http://schemas.microsoft.com/office/drawing/2014/main" id="{4BDD8543-E227-88BE-867D-904018CA5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764B52BC-58B8-0CD6-670A-129DB7929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E924CF33-0997-FBA4-79A4-6BA3B4484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7B84028-5313-BF7E-6D11-C943EBB9BA85}"/>
              </a:ext>
            </a:extLst>
          </p:cNvPr>
          <p:cNvSpPr txBox="1"/>
          <p:nvPr/>
        </p:nvSpPr>
        <p:spPr>
          <a:xfrm>
            <a:off x="2433116" y="349649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97E30C7-514F-B993-44EA-6DD1CC71DF6F}"/>
              </a:ext>
            </a:extLst>
          </p:cNvPr>
          <p:cNvSpPr txBox="1"/>
          <p:nvPr/>
        </p:nvSpPr>
        <p:spPr>
          <a:xfrm>
            <a:off x="1497476" y="3238186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74ED347-CEF3-C7DC-574E-FAFC2DD3CA35}"/>
              </a:ext>
            </a:extLst>
          </p:cNvPr>
          <p:cNvSpPr txBox="1"/>
          <p:nvPr/>
        </p:nvSpPr>
        <p:spPr>
          <a:xfrm>
            <a:off x="1732127" y="323954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170C31D-67E9-75EF-2ABC-2DDAC729EAC3}"/>
              </a:ext>
            </a:extLst>
          </p:cNvPr>
          <p:cNvSpPr txBox="1"/>
          <p:nvPr/>
        </p:nvSpPr>
        <p:spPr>
          <a:xfrm>
            <a:off x="2646527" y="347903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18383E2-86CC-A838-5B2D-DB6A0AAB7AB1}"/>
              </a:ext>
            </a:extLst>
          </p:cNvPr>
          <p:cNvSpPr txBox="1"/>
          <p:nvPr/>
        </p:nvSpPr>
        <p:spPr>
          <a:xfrm>
            <a:off x="1732111" y="3710353"/>
            <a:ext cx="31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A216A10-43B4-AD70-7D6E-E9E16E0356C8}"/>
              </a:ext>
            </a:extLst>
          </p:cNvPr>
          <p:cNvSpPr txBox="1"/>
          <p:nvPr/>
        </p:nvSpPr>
        <p:spPr>
          <a:xfrm>
            <a:off x="2836346" y="3491026"/>
            <a:ext cx="27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031273D-4B87-A317-2F2D-108E7326CA18}"/>
              </a:ext>
            </a:extLst>
          </p:cNvPr>
          <p:cNvSpPr txBox="1"/>
          <p:nvPr/>
        </p:nvSpPr>
        <p:spPr>
          <a:xfrm>
            <a:off x="1923987" y="370627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A222AA2-8218-061E-8782-6DC541483DAF}"/>
              </a:ext>
            </a:extLst>
          </p:cNvPr>
          <p:cNvSpPr txBox="1"/>
          <p:nvPr/>
        </p:nvSpPr>
        <p:spPr>
          <a:xfrm>
            <a:off x="1919905" y="420157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CAABC0B-8AC1-4173-8EC0-8F4C480CC30B}"/>
              </a:ext>
            </a:extLst>
          </p:cNvPr>
          <p:cNvSpPr txBox="1"/>
          <p:nvPr/>
        </p:nvSpPr>
        <p:spPr>
          <a:xfrm>
            <a:off x="2127074" y="420157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C34C95A-1CBF-1D8D-F5D4-7C3D0CB18A92}"/>
              </a:ext>
            </a:extLst>
          </p:cNvPr>
          <p:cNvSpPr txBox="1"/>
          <p:nvPr/>
        </p:nvSpPr>
        <p:spPr>
          <a:xfrm>
            <a:off x="3046007" y="3498112"/>
            <a:ext cx="26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99B1A39-510C-D10C-88CD-AB06935BF029}"/>
              </a:ext>
            </a:extLst>
          </p:cNvPr>
          <p:cNvSpPr txBox="1"/>
          <p:nvPr/>
        </p:nvSpPr>
        <p:spPr>
          <a:xfrm>
            <a:off x="2141361" y="466829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AA1CC3C6-9D05-F95E-288F-5FDBB931C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5804" y="941678"/>
            <a:ext cx="5271200" cy="940317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DE0FD549-34AC-4CCF-0E69-47CF3A631F0D}"/>
              </a:ext>
            </a:extLst>
          </p:cNvPr>
          <p:cNvSpPr/>
          <p:nvPr/>
        </p:nvSpPr>
        <p:spPr>
          <a:xfrm>
            <a:off x="523504" y="5673164"/>
            <a:ext cx="3958135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15 827 : 5 = 3 165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="" xmlns:a16="http://schemas.microsoft.com/office/drawing/2014/main" id="{5C350863-11D3-3493-DD52-AB8CEFBBB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63" y="4211450"/>
            <a:ext cx="700858" cy="1516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77AFD58A-9F00-29F7-7145-ADEE8F389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474" y="1852134"/>
            <a:ext cx="4132891" cy="381081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305FC071-39FF-9F3B-0A34-9F662ABDF124}"/>
              </a:ext>
            </a:extLst>
          </p:cNvPr>
          <p:cNvGrpSpPr/>
          <p:nvPr/>
        </p:nvGrpSpPr>
        <p:grpSpPr>
          <a:xfrm>
            <a:off x="5454503" y="2801642"/>
            <a:ext cx="2148831" cy="1631502"/>
            <a:chOff x="189403" y="1441024"/>
            <a:chExt cx="2192024" cy="1631502"/>
          </a:xfrm>
        </p:grpSpPr>
        <p:sp>
          <p:nvSpPr>
            <p:cNvPr id="79" name="TextBox 43">
              <a:extLst>
                <a:ext uri="{FF2B5EF4-FFF2-40B4-BE49-F238E27FC236}">
                  <a16:creationId xmlns="" xmlns:a16="http://schemas.microsoft.com/office/drawing/2014/main" id="{8A115471-7608-0442-9C87-428C93D6F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TextBox 49">
              <a:extLst>
                <a:ext uri="{FF2B5EF4-FFF2-40B4-BE49-F238E27FC236}">
                  <a16:creationId xmlns="" xmlns:a16="http://schemas.microsoft.com/office/drawing/2014/main" id="{0C7A3106-C4EF-A047-7ADE-AC08648B1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26 167</a:t>
              </a:r>
            </a:p>
          </p:txBody>
        </p:sp>
        <p:grpSp>
          <p:nvGrpSpPr>
            <p:cNvPr id="81" name="Group 66">
              <a:extLst>
                <a:ext uri="{FF2B5EF4-FFF2-40B4-BE49-F238E27FC236}">
                  <a16:creationId xmlns="" xmlns:a16="http://schemas.microsoft.com/office/drawing/2014/main" id="{752A546A-F9EF-DEA3-3DDC-DB36513EC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0AD6CC8F-6F31-F7FE-CF5D-27F4D5510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AF315768-204D-7209-19BF-B11027FAB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967E21C-7994-EB14-7806-6B95CC1468B1}"/>
              </a:ext>
            </a:extLst>
          </p:cNvPr>
          <p:cNvSpPr txBox="1"/>
          <p:nvPr/>
        </p:nvSpPr>
        <p:spPr>
          <a:xfrm>
            <a:off x="6643608" y="345396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A21F01B1-A0A4-784B-BF91-EE5E9632FE54}"/>
              </a:ext>
            </a:extLst>
          </p:cNvPr>
          <p:cNvSpPr txBox="1"/>
          <p:nvPr/>
        </p:nvSpPr>
        <p:spPr>
          <a:xfrm>
            <a:off x="5699994" y="3195655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4DAFF426-EC6B-E355-7F9D-4B4F1928D285}"/>
              </a:ext>
            </a:extLst>
          </p:cNvPr>
          <p:cNvSpPr txBox="1"/>
          <p:nvPr/>
        </p:nvSpPr>
        <p:spPr>
          <a:xfrm>
            <a:off x="5942619" y="3197016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AEF4210C-E8F3-F252-84C3-80F90EBE1748}"/>
              </a:ext>
            </a:extLst>
          </p:cNvPr>
          <p:cNvSpPr txBox="1"/>
          <p:nvPr/>
        </p:nvSpPr>
        <p:spPr>
          <a:xfrm>
            <a:off x="6857019" y="343650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3A38195-3FF5-7658-B6D7-74B9AC90F828}"/>
              </a:ext>
            </a:extLst>
          </p:cNvPr>
          <p:cNvSpPr txBox="1"/>
          <p:nvPr/>
        </p:nvSpPr>
        <p:spPr>
          <a:xfrm>
            <a:off x="5942605" y="3667822"/>
            <a:ext cx="31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1350BCF-E1E6-F926-1DFF-2CE7BD5BD62A}"/>
              </a:ext>
            </a:extLst>
          </p:cNvPr>
          <p:cNvSpPr txBox="1"/>
          <p:nvPr/>
        </p:nvSpPr>
        <p:spPr>
          <a:xfrm>
            <a:off x="7046839" y="3448495"/>
            <a:ext cx="27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8859B880-1245-9356-2826-DD7CFF324A37}"/>
              </a:ext>
            </a:extLst>
          </p:cNvPr>
          <p:cNvSpPr txBox="1"/>
          <p:nvPr/>
        </p:nvSpPr>
        <p:spPr>
          <a:xfrm>
            <a:off x="6134480" y="366374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0237EB0-FB50-92B2-6AEA-AC50B129EF3E}"/>
              </a:ext>
            </a:extLst>
          </p:cNvPr>
          <p:cNvSpPr txBox="1"/>
          <p:nvPr/>
        </p:nvSpPr>
        <p:spPr>
          <a:xfrm>
            <a:off x="6130397" y="415904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68A96A74-734C-ABC4-C9E7-05E90DA2F99A}"/>
              </a:ext>
            </a:extLst>
          </p:cNvPr>
          <p:cNvSpPr txBox="1"/>
          <p:nvPr/>
        </p:nvSpPr>
        <p:spPr>
          <a:xfrm>
            <a:off x="6337566" y="415904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6B2E9A5-C2CC-23C7-EEE9-9A784A2EBFA2}"/>
              </a:ext>
            </a:extLst>
          </p:cNvPr>
          <p:cNvSpPr txBox="1"/>
          <p:nvPr/>
        </p:nvSpPr>
        <p:spPr>
          <a:xfrm>
            <a:off x="7256500" y="3455581"/>
            <a:ext cx="26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BAB999C5-87DF-A97A-4D71-136CC9F49547}"/>
              </a:ext>
            </a:extLst>
          </p:cNvPr>
          <p:cNvSpPr txBox="1"/>
          <p:nvPr/>
        </p:nvSpPr>
        <p:spPr>
          <a:xfrm>
            <a:off x="6351854" y="4625766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B8A3E340-07D5-F95B-0555-C23B7C2D264F}"/>
              </a:ext>
            </a:extLst>
          </p:cNvPr>
          <p:cNvSpPr/>
          <p:nvPr/>
        </p:nvSpPr>
        <p:spPr>
          <a:xfrm>
            <a:off x="4733997" y="5630633"/>
            <a:ext cx="3958135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26 168 : 4 = 6 541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63392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3" grpId="0"/>
      <p:bldP spid="51" grpId="0"/>
      <p:bldP spid="52" grpId="0"/>
      <p:bldP spid="75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304167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414671" y="202019"/>
            <a:ext cx="8516679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911141" y="392240"/>
            <a:ext cx="464283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310460" y="361461"/>
            <a:ext cx="155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3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272DC96C-3A5C-8508-5DCB-68E99BE8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42918"/>
              </p:ext>
            </p:extLst>
          </p:nvPr>
        </p:nvGraphicFramePr>
        <p:xfrm>
          <a:off x="773518" y="1485210"/>
          <a:ext cx="7886700" cy="38632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7340">
                  <a:extLst>
                    <a:ext uri="{9D8B030D-6E8A-4147-A177-3AD203B41FA5}">
                      <a16:colId xmlns="" xmlns:a16="http://schemas.microsoft.com/office/drawing/2014/main" val="3694055562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3203589737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1425814742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2097339224"/>
                    </a:ext>
                  </a:extLst>
                </a:gridCol>
                <a:gridCol w="1577340">
                  <a:extLst>
                    <a:ext uri="{9D8B030D-6E8A-4147-A177-3AD203B41FA5}">
                      <a16:colId xmlns="" xmlns:a16="http://schemas.microsoft.com/office/drawing/2014/main" val="367529367"/>
                    </a:ext>
                  </a:extLst>
                </a:gridCol>
              </a:tblGrid>
              <a:tr h="8326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Phép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37067348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95007230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3093011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0DF504-77CD-7647-8399-6FA3211B3313}"/>
              </a:ext>
            </a:extLst>
          </p:cNvPr>
          <p:cNvSpPr txBox="1"/>
          <p:nvPr/>
        </p:nvSpPr>
        <p:spPr>
          <a:xfrm>
            <a:off x="2472071" y="2445501"/>
            <a:ext cx="1427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15 827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BC1867-3F91-AAED-10E6-2B86AE05DBB2}"/>
              </a:ext>
            </a:extLst>
          </p:cNvPr>
          <p:cNvSpPr txBox="1"/>
          <p:nvPr/>
        </p:nvSpPr>
        <p:spPr>
          <a:xfrm>
            <a:off x="4035056" y="2445513"/>
            <a:ext cx="1427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4B1900-3D24-8089-765F-1FD1F792EE5B}"/>
              </a:ext>
            </a:extLst>
          </p:cNvPr>
          <p:cNvSpPr txBox="1"/>
          <p:nvPr/>
        </p:nvSpPr>
        <p:spPr>
          <a:xfrm>
            <a:off x="5518298" y="2371073"/>
            <a:ext cx="1427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3 165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0528EDD-E929-FB33-F683-7A9459310CDB}"/>
              </a:ext>
            </a:extLst>
          </p:cNvPr>
          <p:cNvSpPr txBox="1"/>
          <p:nvPr/>
        </p:nvSpPr>
        <p:spPr>
          <a:xfrm>
            <a:off x="7208876" y="2381718"/>
            <a:ext cx="1427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369D621-9152-80AA-07FB-8A2018835593}"/>
              </a:ext>
            </a:extLst>
          </p:cNvPr>
          <p:cNvSpPr txBox="1"/>
          <p:nvPr/>
        </p:nvSpPr>
        <p:spPr>
          <a:xfrm>
            <a:off x="2376377" y="3763928"/>
            <a:ext cx="1427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26 167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270D4B-F6F4-6F12-21E7-43AC6E39D795}"/>
              </a:ext>
            </a:extLst>
          </p:cNvPr>
          <p:cNvSpPr txBox="1"/>
          <p:nvPr/>
        </p:nvSpPr>
        <p:spPr>
          <a:xfrm>
            <a:off x="4027082" y="3753293"/>
            <a:ext cx="1427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304D504-D200-2D14-05AD-1355A048341F}"/>
              </a:ext>
            </a:extLst>
          </p:cNvPr>
          <p:cNvSpPr txBox="1"/>
          <p:nvPr/>
        </p:nvSpPr>
        <p:spPr>
          <a:xfrm>
            <a:off x="5558171" y="3678866"/>
            <a:ext cx="1427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6 541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C7CEF85-8B6F-A76D-9239-047F3FD8EDFA}"/>
              </a:ext>
            </a:extLst>
          </p:cNvPr>
          <p:cNvSpPr txBox="1"/>
          <p:nvPr/>
        </p:nvSpPr>
        <p:spPr>
          <a:xfrm>
            <a:off x="7184951" y="3710766"/>
            <a:ext cx="1427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8021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304167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414671" y="202019"/>
            <a:ext cx="8516679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911141" y="392230"/>
            <a:ext cx="464283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310459" y="361449"/>
            <a:ext cx="3514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CC8616F-A6B5-EE18-4D6A-7A9A14C549B2}"/>
              </a:ext>
            </a:extLst>
          </p:cNvPr>
          <p:cNvSpPr/>
          <p:nvPr/>
        </p:nvSpPr>
        <p:spPr>
          <a:xfrm>
            <a:off x="1004776" y="1244024"/>
            <a:ext cx="2192966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0F343E3-E09E-60E1-9929-AE205754502B}"/>
              </a:ext>
            </a:extLst>
          </p:cNvPr>
          <p:cNvSpPr/>
          <p:nvPr/>
        </p:nvSpPr>
        <p:spPr>
          <a:xfrm>
            <a:off x="4776676" y="1180229"/>
            <a:ext cx="2192966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</a:t>
            </a:r>
          </a:p>
        </p:txBody>
      </p:sp>
      <p:pic>
        <p:nvPicPr>
          <p:cNvPr id="66" name="Picture 65" descr="Icon&#10;&#10;Description automatically generated">
            <a:extLst>
              <a:ext uri="{FF2B5EF4-FFF2-40B4-BE49-F238E27FC236}">
                <a16:creationId xmlns="" xmlns:a16="http://schemas.microsoft.com/office/drawing/2014/main" id="{043078E9-8A4A-27CD-EB01-86841650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20" y="4736479"/>
            <a:ext cx="700858" cy="1516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19096993-6A7F-214D-899E-52391BAB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917" y="2377191"/>
            <a:ext cx="4132891" cy="381081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A156C5AF-AD02-520C-7CCB-3C8ADC0C1D8F}"/>
              </a:ext>
            </a:extLst>
          </p:cNvPr>
          <p:cNvGrpSpPr/>
          <p:nvPr/>
        </p:nvGrpSpPr>
        <p:grpSpPr>
          <a:xfrm>
            <a:off x="1259960" y="3326689"/>
            <a:ext cx="2148831" cy="1631502"/>
            <a:chOff x="189403" y="1441024"/>
            <a:chExt cx="2192024" cy="1631502"/>
          </a:xfrm>
        </p:grpSpPr>
        <p:sp>
          <p:nvSpPr>
            <p:cNvPr id="69" name="TextBox 43">
              <a:extLst>
                <a:ext uri="{FF2B5EF4-FFF2-40B4-BE49-F238E27FC236}">
                  <a16:creationId xmlns="" xmlns:a16="http://schemas.microsoft.com/office/drawing/2014/main" id="{14C108C7-FC4C-2BCE-E117-D5F76D9A7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0" name="TextBox 49">
              <a:extLst>
                <a:ext uri="{FF2B5EF4-FFF2-40B4-BE49-F238E27FC236}">
                  <a16:creationId xmlns="" xmlns:a16="http://schemas.microsoft.com/office/drawing/2014/main" id="{2B2CD306-3897-B54B-25A5-0C9835610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21 437</a:t>
              </a:r>
            </a:p>
          </p:txBody>
        </p:sp>
        <p:grpSp>
          <p:nvGrpSpPr>
            <p:cNvPr id="71" name="Group 66">
              <a:extLst>
                <a:ext uri="{FF2B5EF4-FFF2-40B4-BE49-F238E27FC236}">
                  <a16:creationId xmlns="" xmlns:a16="http://schemas.microsoft.com/office/drawing/2014/main" id="{6BF4FF01-CB7E-DEF2-4E9B-06723A0FD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CB31EF78-726B-2D8C-5471-9A411DC53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3DE7E98B-54FB-046A-FEEB-9BF94FA39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286ADF8-A68F-70E7-9E27-8B6FEC0C74F5}"/>
              </a:ext>
            </a:extLst>
          </p:cNvPr>
          <p:cNvSpPr txBox="1"/>
          <p:nvPr/>
        </p:nvSpPr>
        <p:spPr>
          <a:xfrm>
            <a:off x="2449056" y="396838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E529C1EF-DFAD-D994-881F-F931B8C263AD}"/>
              </a:ext>
            </a:extLst>
          </p:cNvPr>
          <p:cNvSpPr txBox="1"/>
          <p:nvPr/>
        </p:nvSpPr>
        <p:spPr>
          <a:xfrm>
            <a:off x="1513416" y="372070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F657B0B8-4279-710B-4D66-A08050F8A7DE}"/>
              </a:ext>
            </a:extLst>
          </p:cNvPr>
          <p:cNvSpPr txBox="1"/>
          <p:nvPr/>
        </p:nvSpPr>
        <p:spPr>
          <a:xfrm>
            <a:off x="1748067" y="372206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16D40529-C101-73E4-FD09-D5CD652E0DB1}"/>
              </a:ext>
            </a:extLst>
          </p:cNvPr>
          <p:cNvSpPr txBox="1"/>
          <p:nvPr/>
        </p:nvSpPr>
        <p:spPr>
          <a:xfrm>
            <a:off x="2662467" y="396154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30DFECCA-36EC-26AE-C8F7-46D07A74CFAB}"/>
              </a:ext>
            </a:extLst>
          </p:cNvPr>
          <p:cNvSpPr txBox="1"/>
          <p:nvPr/>
        </p:nvSpPr>
        <p:spPr>
          <a:xfrm>
            <a:off x="1732111" y="4171604"/>
            <a:ext cx="31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0A6DE7DF-4AC9-86F5-A07C-C30142C576B3}"/>
              </a:ext>
            </a:extLst>
          </p:cNvPr>
          <p:cNvSpPr txBox="1"/>
          <p:nvPr/>
        </p:nvSpPr>
        <p:spPr>
          <a:xfrm>
            <a:off x="2852287" y="3973542"/>
            <a:ext cx="27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354B51D3-300E-A0A7-A69A-ADD050F8730F}"/>
              </a:ext>
            </a:extLst>
          </p:cNvPr>
          <p:cNvSpPr txBox="1"/>
          <p:nvPr/>
        </p:nvSpPr>
        <p:spPr>
          <a:xfrm>
            <a:off x="1939928" y="418878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3FBEC09A-52D3-EE9E-1313-A3A82C01AE6A}"/>
              </a:ext>
            </a:extLst>
          </p:cNvPr>
          <p:cNvSpPr txBox="1"/>
          <p:nvPr/>
        </p:nvSpPr>
        <p:spPr>
          <a:xfrm>
            <a:off x="1935845" y="468408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7E8C9F67-0D91-B07A-D11D-380B38585C10}"/>
              </a:ext>
            </a:extLst>
          </p:cNvPr>
          <p:cNvSpPr txBox="1"/>
          <p:nvPr/>
        </p:nvSpPr>
        <p:spPr>
          <a:xfrm>
            <a:off x="2143014" y="468408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D73A6FFE-1A36-1130-FE33-15DA31B69CD5}"/>
              </a:ext>
            </a:extLst>
          </p:cNvPr>
          <p:cNvSpPr txBox="1"/>
          <p:nvPr/>
        </p:nvSpPr>
        <p:spPr>
          <a:xfrm>
            <a:off x="3061948" y="3980628"/>
            <a:ext cx="26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58C5FAA-4194-CDF6-F2D6-02243F510FBD}"/>
              </a:ext>
            </a:extLst>
          </p:cNvPr>
          <p:cNvSpPr txBox="1"/>
          <p:nvPr/>
        </p:nvSpPr>
        <p:spPr>
          <a:xfrm>
            <a:off x="2157302" y="515081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="" xmlns:a16="http://schemas.microsoft.com/office/drawing/2014/main" id="{0B2100BA-E36D-2B32-2CDE-2BE0FBD47F15}"/>
              </a:ext>
            </a:extLst>
          </p:cNvPr>
          <p:cNvSpPr/>
          <p:nvPr/>
        </p:nvSpPr>
        <p:spPr>
          <a:xfrm>
            <a:off x="539445" y="6155662"/>
            <a:ext cx="3958135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 = 7 145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108" name="Picture 107" descr="Icon&#10;&#10;Description automatically generated">
            <a:extLst>
              <a:ext uri="{FF2B5EF4-FFF2-40B4-BE49-F238E27FC236}">
                <a16:creationId xmlns="" xmlns:a16="http://schemas.microsoft.com/office/drawing/2014/main" id="{76194CA3-67E0-CBFF-125F-C4675DDA9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14" y="4693948"/>
            <a:ext cx="700858" cy="1516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="" xmlns:a16="http://schemas.microsoft.com/office/drawing/2014/main" id="{AA1C6BDE-3E2E-7B55-13C7-3EB11F32D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415" y="2334660"/>
            <a:ext cx="4132891" cy="3810815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BCE98E9D-829E-90A6-0162-3935A24B7E33}"/>
              </a:ext>
            </a:extLst>
          </p:cNvPr>
          <p:cNvGrpSpPr/>
          <p:nvPr/>
        </p:nvGrpSpPr>
        <p:grpSpPr>
          <a:xfrm>
            <a:off x="5470451" y="3284158"/>
            <a:ext cx="2148831" cy="1631502"/>
            <a:chOff x="189403" y="1441024"/>
            <a:chExt cx="2192024" cy="1631502"/>
          </a:xfrm>
        </p:grpSpPr>
        <p:sp>
          <p:nvSpPr>
            <p:cNvPr id="111" name="TextBox 43">
              <a:extLst>
                <a:ext uri="{FF2B5EF4-FFF2-40B4-BE49-F238E27FC236}">
                  <a16:creationId xmlns="" xmlns:a16="http://schemas.microsoft.com/office/drawing/2014/main" id="{9D32B44C-F007-DD46-50E9-B34DECFD7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="" xmlns:a16="http://schemas.microsoft.com/office/drawing/2014/main" id="{4801CEA4-85F8-29B0-4480-F478CBB91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36 095</a:t>
              </a:r>
            </a:p>
          </p:txBody>
        </p:sp>
        <p:grpSp>
          <p:nvGrpSpPr>
            <p:cNvPr id="113" name="Group 66">
              <a:extLst>
                <a:ext uri="{FF2B5EF4-FFF2-40B4-BE49-F238E27FC236}">
                  <a16:creationId xmlns="" xmlns:a16="http://schemas.microsoft.com/office/drawing/2014/main" id="{2466D347-C62C-AF6C-6162-EB8BA1D7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6CB73573-6C66-7823-427C-C31CAE0D5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FE2C10F0-D2AA-3D49-7932-6329A763C2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B3BB1F19-8700-BBA3-BDED-823CEE78889E}"/>
              </a:ext>
            </a:extLst>
          </p:cNvPr>
          <p:cNvSpPr txBox="1"/>
          <p:nvPr/>
        </p:nvSpPr>
        <p:spPr>
          <a:xfrm>
            <a:off x="6627651" y="391521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732BA2D-DC61-CBB3-2D65-13D22E47A158}"/>
              </a:ext>
            </a:extLst>
          </p:cNvPr>
          <p:cNvSpPr txBox="1"/>
          <p:nvPr/>
        </p:nvSpPr>
        <p:spPr>
          <a:xfrm>
            <a:off x="5715935" y="3678171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4873C6A3-B276-37FA-DFA6-45A0380227DC}"/>
              </a:ext>
            </a:extLst>
          </p:cNvPr>
          <p:cNvSpPr txBox="1"/>
          <p:nvPr/>
        </p:nvSpPr>
        <p:spPr>
          <a:xfrm>
            <a:off x="5958560" y="367953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CCEF703E-5331-7EA9-ECC3-4F209B850E24}"/>
              </a:ext>
            </a:extLst>
          </p:cNvPr>
          <p:cNvSpPr txBox="1"/>
          <p:nvPr/>
        </p:nvSpPr>
        <p:spPr>
          <a:xfrm>
            <a:off x="6857011" y="3929649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BA213FDB-A510-6C70-FBD2-1AB7C9DCEAD1}"/>
              </a:ext>
            </a:extLst>
          </p:cNvPr>
          <p:cNvSpPr txBox="1"/>
          <p:nvPr/>
        </p:nvSpPr>
        <p:spPr>
          <a:xfrm>
            <a:off x="5950579" y="4129073"/>
            <a:ext cx="31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42BFE640-21E1-B2A9-7219-339A02F55688}"/>
              </a:ext>
            </a:extLst>
          </p:cNvPr>
          <p:cNvSpPr txBox="1"/>
          <p:nvPr/>
        </p:nvSpPr>
        <p:spPr>
          <a:xfrm>
            <a:off x="7062779" y="3931011"/>
            <a:ext cx="27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F16F2B12-EB15-48AF-4522-B0F52654D2BF}"/>
              </a:ext>
            </a:extLst>
          </p:cNvPr>
          <p:cNvSpPr txBox="1"/>
          <p:nvPr/>
        </p:nvSpPr>
        <p:spPr>
          <a:xfrm>
            <a:off x="6150420" y="414625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8376EA1C-63A0-4E2F-9C75-6BA446A708A3}"/>
              </a:ext>
            </a:extLst>
          </p:cNvPr>
          <p:cNvSpPr txBox="1"/>
          <p:nvPr/>
        </p:nvSpPr>
        <p:spPr>
          <a:xfrm>
            <a:off x="6146338" y="464155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83C98D5E-E9AB-4395-74BA-FC30FBA7B3D2}"/>
              </a:ext>
            </a:extLst>
          </p:cNvPr>
          <p:cNvSpPr txBox="1"/>
          <p:nvPr/>
        </p:nvSpPr>
        <p:spPr>
          <a:xfrm>
            <a:off x="6353507" y="4641557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1B24EC3-8941-99B5-1519-65E84EC73137}"/>
              </a:ext>
            </a:extLst>
          </p:cNvPr>
          <p:cNvSpPr txBox="1"/>
          <p:nvPr/>
        </p:nvSpPr>
        <p:spPr>
          <a:xfrm>
            <a:off x="7280414" y="3916832"/>
            <a:ext cx="26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B986DFE3-01D2-E1AD-4BF8-927B794643FA}"/>
              </a:ext>
            </a:extLst>
          </p:cNvPr>
          <p:cNvSpPr txBox="1"/>
          <p:nvPr/>
        </p:nvSpPr>
        <p:spPr>
          <a:xfrm>
            <a:off x="6367794" y="510828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="" xmlns:a16="http://schemas.microsoft.com/office/drawing/2014/main" id="{FD2227DF-8FBA-4020-3D50-4571A4D11D78}"/>
              </a:ext>
            </a:extLst>
          </p:cNvPr>
          <p:cNvSpPr/>
          <p:nvPr/>
        </p:nvSpPr>
        <p:spPr>
          <a:xfrm>
            <a:off x="4749937" y="6113131"/>
            <a:ext cx="3958135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 = 4 5 11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787151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304167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=""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414671" y="202019"/>
            <a:ext cx="8516679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lang="zh-CN" altLang="en-US" dirty="0">
              <a:solidFill>
                <a:prstClr val="white"/>
              </a:solidFill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472549" y="339055"/>
            <a:ext cx="464283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028700" y="361437"/>
            <a:ext cx="7495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10 243 viên thuốc, người ta đóng vào các vỉ, mỗi vỉ 8 viên thuốc. Hỏi đóng được nhiều nhất bao nhiêu vỉ thuốc và còn thừa ra mấy viên?</a:t>
            </a:r>
            <a:endParaRPr lang="en-US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1B11520-72C4-7E20-FC98-77C68ABCE3E1}"/>
              </a:ext>
            </a:extLst>
          </p:cNvPr>
          <p:cNvCxnSpPr/>
          <p:nvPr/>
        </p:nvCxnSpPr>
        <p:spPr>
          <a:xfrm>
            <a:off x="1259959" y="839972"/>
            <a:ext cx="3094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4C34C8F-E2A4-D406-7CB4-91BA92D54D34}"/>
              </a:ext>
            </a:extLst>
          </p:cNvPr>
          <p:cNvCxnSpPr>
            <a:cxnSpLocks/>
          </p:cNvCxnSpPr>
          <p:nvPr/>
        </p:nvCxnSpPr>
        <p:spPr>
          <a:xfrm>
            <a:off x="6049926" y="903768"/>
            <a:ext cx="2347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D619DF1-7E42-376D-7FB6-0EF994000A09}"/>
              </a:ext>
            </a:extLst>
          </p:cNvPr>
          <p:cNvCxnSpPr>
            <a:cxnSpLocks/>
          </p:cNvCxnSpPr>
          <p:nvPr/>
        </p:nvCxnSpPr>
        <p:spPr>
          <a:xfrm>
            <a:off x="1057939" y="1360968"/>
            <a:ext cx="2044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24ABC0F-9E32-1CF4-A7F5-B34843CC7B95}"/>
              </a:ext>
            </a:extLst>
          </p:cNvPr>
          <p:cNvCxnSpPr>
            <a:cxnSpLocks/>
          </p:cNvCxnSpPr>
          <p:nvPr/>
        </p:nvCxnSpPr>
        <p:spPr>
          <a:xfrm>
            <a:off x="5156790" y="1339703"/>
            <a:ext cx="32641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BB9C495-D504-3316-0A2A-553584A2A777}"/>
              </a:ext>
            </a:extLst>
          </p:cNvPr>
          <p:cNvCxnSpPr>
            <a:cxnSpLocks/>
          </p:cNvCxnSpPr>
          <p:nvPr/>
        </p:nvCxnSpPr>
        <p:spPr>
          <a:xfrm>
            <a:off x="1137683" y="1860699"/>
            <a:ext cx="1932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E1DC611-0848-0A24-107F-67BBF7D2037A}"/>
              </a:ext>
            </a:extLst>
          </p:cNvPr>
          <p:cNvCxnSpPr>
            <a:cxnSpLocks/>
          </p:cNvCxnSpPr>
          <p:nvPr/>
        </p:nvCxnSpPr>
        <p:spPr>
          <a:xfrm>
            <a:off x="4542761" y="1839434"/>
            <a:ext cx="31764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F1A4433-601E-F746-2593-FAE65298436D}"/>
              </a:ext>
            </a:extLst>
          </p:cNvPr>
          <p:cNvSpPr txBox="1"/>
          <p:nvPr/>
        </p:nvSpPr>
        <p:spPr>
          <a:xfrm>
            <a:off x="901111" y="2275369"/>
            <a:ext cx="7527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40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10 243 : 8 = 1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 (dư 3)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đóng được nhiều nhất 1 280 vỉ thuốc và còn thừa ra 3 viên.</a:t>
            </a:r>
          </a:p>
          <a:p>
            <a:pPr algn="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 1280 vỉ thuốc, thừa 3 viên. </a:t>
            </a:r>
          </a:p>
        </p:txBody>
      </p:sp>
    </p:spTree>
    <p:extLst>
      <p:ext uri="{BB962C8B-B14F-4D97-AF65-F5344CB8AC3E}">
        <p14:creationId xmlns:p14="http://schemas.microsoft.com/office/powerpoint/2010/main" val="3562379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489</Words>
  <Application>Microsoft Office PowerPoint</Application>
  <PresentationFormat>On-screen Show (4:3)</PresentationFormat>
  <Paragraphs>129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3_Office Theme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2026-04-10T08:07:36Z</dcterms:created>
  <dcterms:modified xsi:type="dcterms:W3CDTF">2026-04-10T08:09:32Z</dcterms:modified>
</cp:coreProperties>
</file>