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4" r:id="rId4"/>
    <p:sldMasterId id="2147483690" r:id="rId5"/>
    <p:sldMasterId id="2147483696" r:id="rId6"/>
    <p:sldMasterId id="2147483702" r:id="rId7"/>
  </p:sldMasterIdLst>
  <p:notesMasterIdLst>
    <p:notesMasterId r:id="rId15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59AAB-EDD5-4BF4-95FB-8727F6BFD829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B324-525C-41B0-81F0-F1AD9B51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46CDB-C79E-42A0-8153-203025C867B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5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3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76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76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2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2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335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2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2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809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8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2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2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264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2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2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715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402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40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402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560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5628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60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82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289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83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1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8805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9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8895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8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8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3751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8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8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5702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74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8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8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16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3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8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8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9445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88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8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88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4630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9165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8547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64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389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8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19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53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9031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78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7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78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707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6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6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7030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6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6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944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52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6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6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3916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1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6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6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2105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66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6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66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7815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7579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2621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967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7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3838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>
                <a:solidFill>
                  <a:prstClr val="black"/>
                </a:solidFill>
              </a:rPr>
              <a:pPr/>
              <a:t>10/04/2026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903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90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9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3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2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8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17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41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10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72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46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29.xml"/><Relationship Id="rId7" Type="http://schemas.openxmlformats.org/officeDocument/2006/relationships/tags" Target="../tags/tag10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0.xml"/><Relationship Id="rId9" Type="http://schemas.openxmlformats.org/officeDocument/2006/relationships/tags" Target="../tags/tag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slideLayout" Target="../slideLayouts/slideLayout34.xml"/><Relationship Id="rId7" Type="http://schemas.openxmlformats.org/officeDocument/2006/relationships/tags" Target="../tags/tag1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5.xml"/><Relationship Id="rId9" Type="http://schemas.openxmlformats.org/officeDocument/2006/relationships/tags" Target="../tags/tag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slideLayout" Target="../slideLayouts/slideLayout39.xml"/><Relationship Id="rId7" Type="http://schemas.openxmlformats.org/officeDocument/2006/relationships/tags" Target="../tags/tag1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0.xml"/><Relationship Id="rId9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7479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479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479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9A7483C6-F122-2CFC-9D79-A966C880E8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10" y="0"/>
            <a:ext cx="1205642" cy="1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9A7483C6-F122-2CFC-9D79-A966C880E8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10" y="0"/>
            <a:ext cx="1205642" cy="1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9A7483C6-F122-2CFC-9D79-A966C880E8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10" y="0"/>
            <a:ext cx="1205642" cy="1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9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9A7483C6-F122-2CFC-9D79-A966C880E8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10" y="0"/>
            <a:ext cx="1205642" cy="1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1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9A7483C6-F122-2CFC-9D79-A966C880E8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10" y="0"/>
            <a:ext cx="1205642" cy="1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2224223"/>
            <a:ext cx="1244715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0">
                <a:solidFill>
                  <a:prstClr val="white">
                    <a:lumMod val="75000"/>
                  </a:prstClr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=""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8915400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=""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5764256"/>
            <a:ext cx="6858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9A7483C6-F122-2CFC-9D79-A966C880E8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310" y="0"/>
            <a:ext cx="1205642" cy="16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ransition>
    <p:fad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audio" Target="NUL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6374"/>
            <a:ext cx="91440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71: 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</a:rPr>
              <a:t>Chia số có năm chữ số với số có một chữ số (tiết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</a:rPr>
              <a:t>3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4537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302975" y="391442"/>
            <a:ext cx="8687583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="" xmlns:a16="http://schemas.microsoft.com/office/drawing/2014/main" id="{8A11CC85-2515-6AE1-1FC5-58A2896E8A0A}"/>
              </a:ext>
            </a:extLst>
          </p:cNvPr>
          <p:cNvGrpSpPr/>
          <p:nvPr/>
        </p:nvGrpSpPr>
        <p:grpSpPr>
          <a:xfrm>
            <a:off x="583406" y="227160"/>
            <a:ext cx="4701726" cy="1603708"/>
            <a:chOff x="1203156" y="685799"/>
            <a:chExt cx="4701725" cy="1202780"/>
          </a:xfrm>
        </p:grpSpPr>
        <p:grpSp>
          <p:nvGrpSpPr>
            <p:cNvPr id="5" name="Nhóm 4">
              <a:extLst>
                <a:ext uri="{FF2B5EF4-FFF2-40B4-BE49-F238E27FC236}">
                  <a16:creationId xmlns="" xmlns:a16="http://schemas.microsoft.com/office/drawing/2014/main" id="{CF6737DD-FD18-40F9-A29C-60CCB7BBF81E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7" name="Hình Bầu dục 2">
                <a:extLst>
                  <a:ext uri="{FF2B5EF4-FFF2-40B4-BE49-F238E27FC236}">
                    <a16:creationId xmlns="" xmlns:a16="http://schemas.microsoft.com/office/drawing/2014/main" id="{6FDAB5CC-B387-F8C8-4370-9E924DF3BE14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8" name="Hộp Văn bản 3">
                <a:extLst>
                  <a:ext uri="{FF2B5EF4-FFF2-40B4-BE49-F238E27FC236}">
                    <a16:creationId xmlns="" xmlns:a16="http://schemas.microsoft.com/office/drawing/2014/main" id="{EE47FD6A-0FD1-021C-8026-A9B7FDD546A7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="" xmlns:a16="http://schemas.microsoft.com/office/drawing/2014/main" id="{1B31C72F-C057-5BB1-5224-5D30672ABBDE}"/>
                </a:ext>
              </a:extLst>
            </p:cNvPr>
            <p:cNvSpPr txBox="1"/>
            <p:nvPr/>
          </p:nvSpPr>
          <p:spPr>
            <a:xfrm>
              <a:off x="2088794" y="834349"/>
              <a:ext cx="3816087" cy="10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nhẩm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theo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mẫu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E1D78D9-1C2A-E04B-1779-7A161E04E095}"/>
              </a:ext>
            </a:extLst>
          </p:cNvPr>
          <p:cNvSpPr/>
          <p:nvPr/>
        </p:nvSpPr>
        <p:spPr>
          <a:xfrm>
            <a:off x="1468509" y="1394016"/>
            <a:ext cx="6164746" cy="2200275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A850106-3591-D3B7-67C2-CDCD6310C8C0}"/>
              </a:ext>
            </a:extLst>
          </p:cNvPr>
          <p:cNvSpPr txBox="1"/>
          <p:nvPr/>
        </p:nvSpPr>
        <p:spPr>
          <a:xfrm>
            <a:off x="1575664" y="1489214"/>
            <a:ext cx="563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15 000 :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C863336-A03D-53A3-99F5-37AA8DF09016}"/>
              </a:ext>
            </a:extLst>
          </p:cNvPr>
          <p:cNvSpPr txBox="1"/>
          <p:nvPr/>
        </p:nvSpPr>
        <p:spPr>
          <a:xfrm>
            <a:off x="2125733" y="2727516"/>
            <a:ext cx="57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15 000 : 5 = 3 000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0CEFFE5-3C39-6B53-E32E-03BB4A31EF9C}"/>
              </a:ext>
            </a:extLst>
          </p:cNvPr>
          <p:cNvSpPr txBox="1"/>
          <p:nvPr/>
        </p:nvSpPr>
        <p:spPr>
          <a:xfrm>
            <a:off x="872160" y="4055217"/>
            <a:ext cx="7745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a) 21 000 : 3       b) 24 000 : 4        c)  56 000 :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6258ECB-0A59-3D6F-83D2-78AECED1E08D}"/>
              </a:ext>
            </a:extLst>
          </p:cNvPr>
          <p:cNvSpPr txBox="1"/>
          <p:nvPr/>
        </p:nvSpPr>
        <p:spPr>
          <a:xfrm>
            <a:off x="811308" y="2146491"/>
            <a:ext cx="781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 = 3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43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302975" y="150359"/>
            <a:ext cx="8687583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sym typeface="Arial"/>
            </a:endParaRPr>
          </a:p>
        </p:txBody>
      </p:sp>
      <p:pic>
        <p:nvPicPr>
          <p:cNvPr id="2" name="图片 41">
            <a:hlinkClick r:id="" action="ppaction://noaction"/>
            <a:extLst>
              <a:ext uri="{FF2B5EF4-FFF2-40B4-BE49-F238E27FC236}">
                <a16:creationId xmlns="" xmlns:a16="http://schemas.microsoft.com/office/drawing/2014/main" id="{09E0ADBB-2DB1-9148-61CF-D645931FC0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22"/>
          <a:stretch>
            <a:fillRect/>
          </a:stretch>
        </p:blipFill>
        <p:spPr>
          <a:xfrm>
            <a:off x="7886431" y="391574"/>
            <a:ext cx="1006316" cy="137096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95887D1-5121-4528-528F-D4E3FD76D12A}"/>
              </a:ext>
            </a:extLst>
          </p:cNvPr>
          <p:cNvSpPr/>
          <p:nvPr/>
        </p:nvSpPr>
        <p:spPr>
          <a:xfrm>
            <a:off x="1368495" y="371522"/>
            <a:ext cx="6164746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BF9FF6-5774-E672-7578-E25231A7ECE3}"/>
              </a:ext>
            </a:extLst>
          </p:cNvPr>
          <p:cNvSpPr txBox="1"/>
          <p:nvPr/>
        </p:nvSpPr>
        <p:spPr>
          <a:xfrm>
            <a:off x="496980" y="374835"/>
            <a:ext cx="781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21 000 :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77154D-D4FA-4E1E-CACE-36404547AF1E}"/>
              </a:ext>
            </a:extLst>
          </p:cNvPr>
          <p:cNvSpPr txBox="1"/>
          <p:nvPr/>
        </p:nvSpPr>
        <p:spPr>
          <a:xfrm>
            <a:off x="1689963" y="822510"/>
            <a:ext cx="5779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3 = 7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35B66B-3A5B-AC35-AB51-2AE7352A8CB1}"/>
              </a:ext>
            </a:extLst>
          </p:cNvPr>
          <p:cNvSpPr txBox="1"/>
          <p:nvPr/>
        </p:nvSpPr>
        <p:spPr>
          <a:xfrm>
            <a:off x="1711395" y="1413017"/>
            <a:ext cx="57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21 000 : 3 = 7 000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C2940533-DB1C-57F1-4969-63C961781CF6}"/>
              </a:ext>
            </a:extLst>
          </p:cNvPr>
          <p:cNvSpPr/>
          <p:nvPr/>
        </p:nvSpPr>
        <p:spPr>
          <a:xfrm>
            <a:off x="1428420" y="2271344"/>
            <a:ext cx="6164746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71E643-771F-5FE4-61B5-270C96608FD1}"/>
              </a:ext>
            </a:extLst>
          </p:cNvPr>
          <p:cNvSpPr txBox="1"/>
          <p:nvPr/>
        </p:nvSpPr>
        <p:spPr>
          <a:xfrm>
            <a:off x="556904" y="2274657"/>
            <a:ext cx="781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24 000 :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7F98038-A314-954E-996E-A38FAE77A3BF}"/>
              </a:ext>
            </a:extLst>
          </p:cNvPr>
          <p:cNvSpPr txBox="1"/>
          <p:nvPr/>
        </p:nvSpPr>
        <p:spPr>
          <a:xfrm>
            <a:off x="1749888" y="2722332"/>
            <a:ext cx="5779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24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6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F72C8E1-3AB0-B609-1E5C-1D7BD21B9ED8}"/>
              </a:ext>
            </a:extLst>
          </p:cNvPr>
          <p:cNvSpPr txBox="1"/>
          <p:nvPr/>
        </p:nvSpPr>
        <p:spPr>
          <a:xfrm>
            <a:off x="1771320" y="3312839"/>
            <a:ext cx="57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24 000 : 4 = 6 000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96929B5-9D02-D599-87B5-B4FEDF1352D0}"/>
              </a:ext>
            </a:extLst>
          </p:cNvPr>
          <p:cNvSpPr/>
          <p:nvPr/>
        </p:nvSpPr>
        <p:spPr>
          <a:xfrm>
            <a:off x="1441737" y="4073511"/>
            <a:ext cx="6164746" cy="1698763"/>
          </a:xfrm>
          <a:prstGeom prst="roundRect">
            <a:avLst>
              <a:gd name="adj" fmla="val 2359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  <a:ea typeface="微软雅黑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67F6087-E204-7667-A34A-7440E4EFE14B}"/>
              </a:ext>
            </a:extLst>
          </p:cNvPr>
          <p:cNvSpPr txBox="1"/>
          <p:nvPr/>
        </p:nvSpPr>
        <p:spPr>
          <a:xfrm>
            <a:off x="570220" y="4076824"/>
            <a:ext cx="781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56 000 :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ED701A1-1621-441A-0736-CAE637A9F1CC}"/>
              </a:ext>
            </a:extLst>
          </p:cNvPr>
          <p:cNvSpPr txBox="1"/>
          <p:nvPr/>
        </p:nvSpPr>
        <p:spPr>
          <a:xfrm>
            <a:off x="1763205" y="4524499"/>
            <a:ext cx="5779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56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7 = 8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6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7F48425-F712-4763-7D99-AC1B77C1697C}"/>
              </a:ext>
            </a:extLst>
          </p:cNvPr>
          <p:cNvSpPr txBox="1"/>
          <p:nvPr/>
        </p:nvSpPr>
        <p:spPr>
          <a:xfrm>
            <a:off x="1784637" y="5115049"/>
            <a:ext cx="577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56 000 : 7 = 8 000</a:t>
            </a:r>
          </a:p>
        </p:txBody>
      </p:sp>
    </p:spTree>
    <p:extLst>
      <p:ext uri="{BB962C8B-B14F-4D97-AF65-F5344CB8AC3E}">
        <p14:creationId xmlns:p14="http://schemas.microsoft.com/office/powerpoint/2010/main" val="2511658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302975" y="150351"/>
            <a:ext cx="8687583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=""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171394" y="143500"/>
            <a:ext cx="2080592" cy="1052418"/>
            <a:chOff x="1203156" y="685799"/>
            <a:chExt cx="2080592" cy="789313"/>
          </a:xfrm>
        </p:grpSpPr>
        <p:grpSp>
          <p:nvGrpSpPr>
            <p:cNvPr id="5" name="Nhóm 4">
              <a:extLst>
                <a:ext uri="{FF2B5EF4-FFF2-40B4-BE49-F238E27FC236}">
                  <a16:creationId xmlns=""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=""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D6F4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=""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=""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6" y="811986"/>
              <a:ext cx="1381312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endParaRPr lang="en-US" sz="4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="" xmlns:a16="http://schemas.microsoft.com/office/drawing/2014/main" id="{DEC9F193-DAB4-7A3E-1BCB-692F93B30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251172"/>
              </p:ext>
            </p:extLst>
          </p:nvPr>
        </p:nvGraphicFramePr>
        <p:xfrm>
          <a:off x="619717" y="1575412"/>
          <a:ext cx="8213075" cy="39723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2615">
                  <a:extLst>
                    <a:ext uri="{9D8B030D-6E8A-4147-A177-3AD203B41FA5}">
                      <a16:colId xmlns="" xmlns:a16="http://schemas.microsoft.com/office/drawing/2014/main" val="286405890"/>
                    </a:ext>
                  </a:extLst>
                </a:gridCol>
                <a:gridCol w="1208000">
                  <a:extLst>
                    <a:ext uri="{9D8B030D-6E8A-4147-A177-3AD203B41FA5}">
                      <a16:colId xmlns="" xmlns:a16="http://schemas.microsoft.com/office/drawing/2014/main" val="3531432248"/>
                    </a:ext>
                  </a:extLst>
                </a:gridCol>
                <a:gridCol w="1338550">
                  <a:extLst>
                    <a:ext uri="{9D8B030D-6E8A-4147-A177-3AD203B41FA5}">
                      <a16:colId xmlns="" xmlns:a16="http://schemas.microsoft.com/office/drawing/2014/main" val="922941498"/>
                    </a:ext>
                  </a:extLst>
                </a:gridCol>
                <a:gridCol w="1173296">
                  <a:extLst>
                    <a:ext uri="{9D8B030D-6E8A-4147-A177-3AD203B41FA5}">
                      <a16:colId xmlns="" xmlns:a16="http://schemas.microsoft.com/office/drawing/2014/main" val="696463763"/>
                    </a:ext>
                  </a:extLst>
                </a:gridCol>
                <a:gridCol w="2850614">
                  <a:extLst>
                    <a:ext uri="{9D8B030D-6E8A-4147-A177-3AD203B41FA5}">
                      <a16:colId xmlns="" xmlns:a16="http://schemas.microsoft.com/office/drawing/2014/main" val="1451149877"/>
                    </a:ext>
                  </a:extLst>
                </a:gridCol>
              </a:tblGrid>
              <a:tr h="8372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Viết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endParaRPr lang="en-US" sz="36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680040150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8 472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16 945 : 2 = 8 472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119933073"/>
                  </a:ext>
                </a:extLst>
              </a:tr>
              <a:tr h="139179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36 747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35 747 : 6 = ?</a:t>
                      </a:r>
                    </a:p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?)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112891517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3BDB813-E314-009E-798B-A080A78F3CED}"/>
              </a:ext>
            </a:extLst>
          </p:cNvPr>
          <p:cNvSpPr/>
          <p:nvPr/>
        </p:nvSpPr>
        <p:spPr>
          <a:xfrm>
            <a:off x="3610780" y="3866920"/>
            <a:ext cx="1082408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6 124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66ACA1A-244E-E1DC-E434-EBC65DDFF97F}"/>
              </a:ext>
            </a:extLst>
          </p:cNvPr>
          <p:cNvSpPr/>
          <p:nvPr/>
        </p:nvSpPr>
        <p:spPr>
          <a:xfrm>
            <a:off x="4916279" y="3911027"/>
            <a:ext cx="950205" cy="616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42077CD-C024-386E-5C7A-8E0B0E4DD605}"/>
              </a:ext>
            </a:extLst>
          </p:cNvPr>
          <p:cNvSpPr/>
          <p:nvPr/>
        </p:nvSpPr>
        <p:spPr>
          <a:xfrm>
            <a:off x="6147413" y="3888993"/>
            <a:ext cx="2743200" cy="11788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36 747 : 6 = 6 124 (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320791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302975" y="150341"/>
            <a:ext cx="8687583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=""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1" y="143503"/>
            <a:ext cx="4886324" cy="1737909"/>
            <a:chOff x="1203156" y="685799"/>
            <a:chExt cx="4886324" cy="1303431"/>
          </a:xfrm>
        </p:grpSpPr>
        <p:grpSp>
          <p:nvGrpSpPr>
            <p:cNvPr id="5" name="Nhóm 4">
              <a:extLst>
                <a:ext uri="{FF2B5EF4-FFF2-40B4-BE49-F238E27FC236}">
                  <a16:creationId xmlns=""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=""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D6F4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=""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=""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1902435" y="811986"/>
              <a:ext cx="4187045" cy="117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tính</a:t>
              </a:r>
              <a:endParaRPr lang="en-US" sz="48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E2F3440-7F42-CEFB-E1A7-D3D3F90C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489" y="1257300"/>
            <a:ext cx="6750844" cy="1028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6D4674E-D7F7-76D1-95C4-E1922C4F4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05" y="2077545"/>
            <a:ext cx="3278212" cy="38108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36AE621-D05C-69AD-A2C3-5311F6215A1B}"/>
              </a:ext>
            </a:extLst>
          </p:cNvPr>
          <p:cNvGrpSpPr/>
          <p:nvPr/>
        </p:nvGrpSpPr>
        <p:grpSpPr>
          <a:xfrm>
            <a:off x="709085" y="2880749"/>
            <a:ext cx="2148831" cy="1631502"/>
            <a:chOff x="189403" y="1441024"/>
            <a:chExt cx="2192024" cy="1631502"/>
          </a:xfrm>
        </p:grpSpPr>
        <p:sp>
          <p:nvSpPr>
            <p:cNvPr id="18" name="TextBox 43">
              <a:extLst>
                <a:ext uri="{FF2B5EF4-FFF2-40B4-BE49-F238E27FC236}">
                  <a16:creationId xmlns="" xmlns:a16="http://schemas.microsoft.com/office/drawing/2014/main" id="{36D34AC0-0611-EF2E-835E-D0DF1007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="" xmlns:a16="http://schemas.microsoft.com/office/drawing/2014/main" id="{8BB7B143-2B4A-8AED-58E8-19576AC62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45 250</a:t>
              </a:r>
            </a:p>
          </p:txBody>
        </p:sp>
        <p:grpSp>
          <p:nvGrpSpPr>
            <p:cNvPr id="20" name="Group 66">
              <a:extLst>
                <a:ext uri="{FF2B5EF4-FFF2-40B4-BE49-F238E27FC236}">
                  <a16:creationId xmlns="" xmlns:a16="http://schemas.microsoft.com/office/drawing/2014/main" id="{45AFA5BA-6F16-64CC-70F9-E9BED7D3A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17820CC7-4982-AC2A-22DC-3D068651B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9DC4EEFD-7D8E-D244-FF87-63BB7FC482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6A62DFD-10A7-5927-C2CD-99FB72C8957C}"/>
              </a:ext>
            </a:extLst>
          </p:cNvPr>
          <p:cNvSpPr txBox="1"/>
          <p:nvPr/>
        </p:nvSpPr>
        <p:spPr>
          <a:xfrm>
            <a:off x="1898190" y="3533074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44C5423-258B-6C82-CD97-94B7D6C57A61}"/>
              </a:ext>
            </a:extLst>
          </p:cNvPr>
          <p:cNvSpPr txBox="1"/>
          <p:nvPr/>
        </p:nvSpPr>
        <p:spPr>
          <a:xfrm>
            <a:off x="962550" y="327476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D806204-4E09-D622-60DA-DAD5ECBE5462}"/>
              </a:ext>
            </a:extLst>
          </p:cNvPr>
          <p:cNvSpPr txBox="1"/>
          <p:nvPr/>
        </p:nvSpPr>
        <p:spPr>
          <a:xfrm>
            <a:off x="1197198" y="327612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DEEF52E-E8BF-40A7-DA6B-D64653FA367D}"/>
              </a:ext>
            </a:extLst>
          </p:cNvPr>
          <p:cNvSpPr txBox="1"/>
          <p:nvPr/>
        </p:nvSpPr>
        <p:spPr>
          <a:xfrm>
            <a:off x="2111601" y="3543040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57E54DA-9044-8E74-21B7-3D752CE93911}"/>
              </a:ext>
            </a:extLst>
          </p:cNvPr>
          <p:cNvSpPr txBox="1"/>
          <p:nvPr/>
        </p:nvSpPr>
        <p:spPr>
          <a:xfrm>
            <a:off x="1197187" y="3746929"/>
            <a:ext cx="31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EB1157A-0291-BD8F-E217-312BEE9439ED}"/>
              </a:ext>
            </a:extLst>
          </p:cNvPr>
          <p:cNvSpPr txBox="1"/>
          <p:nvPr/>
        </p:nvSpPr>
        <p:spPr>
          <a:xfrm>
            <a:off x="2301414" y="3527602"/>
            <a:ext cx="27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BB8ECD6-D4E5-259D-E092-91A7AEE0C50C}"/>
              </a:ext>
            </a:extLst>
          </p:cNvPr>
          <p:cNvSpPr txBox="1"/>
          <p:nvPr/>
        </p:nvSpPr>
        <p:spPr>
          <a:xfrm>
            <a:off x="1389061" y="374284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FE68A33-C877-6C1D-BA72-5360E8708B6D}"/>
              </a:ext>
            </a:extLst>
          </p:cNvPr>
          <p:cNvSpPr txBox="1"/>
          <p:nvPr/>
        </p:nvSpPr>
        <p:spPr>
          <a:xfrm>
            <a:off x="1384979" y="423814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94B0B39-5163-B779-C28B-7E3B1D19B216}"/>
              </a:ext>
            </a:extLst>
          </p:cNvPr>
          <p:cNvSpPr txBox="1"/>
          <p:nvPr/>
        </p:nvSpPr>
        <p:spPr>
          <a:xfrm>
            <a:off x="1592148" y="4238148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53244C7-D87C-F0CC-5ED3-28AC5A4D3752}"/>
              </a:ext>
            </a:extLst>
          </p:cNvPr>
          <p:cNvSpPr txBox="1"/>
          <p:nvPr/>
        </p:nvSpPr>
        <p:spPr>
          <a:xfrm>
            <a:off x="2511081" y="3534688"/>
            <a:ext cx="26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E1D99E6-7990-88A2-2F07-4C1F1AE583A1}"/>
              </a:ext>
            </a:extLst>
          </p:cNvPr>
          <p:cNvSpPr txBox="1"/>
          <p:nvPr/>
        </p:nvSpPr>
        <p:spPr>
          <a:xfrm>
            <a:off x="1606435" y="4704873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5CEAD473-C0F7-5A7C-1C4F-E47638BA1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303" y="2059254"/>
            <a:ext cx="3278212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F684B88F-58C9-E12C-A420-508521DDF402}"/>
              </a:ext>
            </a:extLst>
          </p:cNvPr>
          <p:cNvGrpSpPr/>
          <p:nvPr/>
        </p:nvGrpSpPr>
        <p:grpSpPr>
          <a:xfrm>
            <a:off x="3664883" y="2862461"/>
            <a:ext cx="2148831" cy="1631502"/>
            <a:chOff x="189403" y="1441024"/>
            <a:chExt cx="2192024" cy="1631502"/>
          </a:xfrm>
        </p:grpSpPr>
        <p:sp>
          <p:nvSpPr>
            <p:cNvPr id="54" name="TextBox 43">
              <a:extLst>
                <a:ext uri="{FF2B5EF4-FFF2-40B4-BE49-F238E27FC236}">
                  <a16:creationId xmlns="" xmlns:a16="http://schemas.microsoft.com/office/drawing/2014/main" id="{4AEBC041-098C-6D13-FB58-E30331FD8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="" xmlns:a16="http://schemas.microsoft.com/office/drawing/2014/main" id="{236104DC-877C-E6A1-95FE-012EB25D7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27 162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="" xmlns:a16="http://schemas.microsoft.com/office/drawing/2014/main" id="{02F46CD9-56B3-7A31-FC7F-2925E837E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52E6D5B1-CC55-9525-65B0-79DC931B1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24367C13-2F0A-D2AA-730D-93EE08ABE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A39418E-8ECB-5BFF-C0A7-118AFA17AF41}"/>
              </a:ext>
            </a:extLst>
          </p:cNvPr>
          <p:cNvSpPr txBox="1"/>
          <p:nvPr/>
        </p:nvSpPr>
        <p:spPr>
          <a:xfrm>
            <a:off x="4853988" y="3514786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AFA67C74-FE33-DF9C-A622-C6E0E99C67EC}"/>
              </a:ext>
            </a:extLst>
          </p:cNvPr>
          <p:cNvSpPr txBox="1"/>
          <p:nvPr/>
        </p:nvSpPr>
        <p:spPr>
          <a:xfrm>
            <a:off x="3918348" y="3256474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47F5CDA-BB15-912E-C833-4381D985F1AB}"/>
              </a:ext>
            </a:extLst>
          </p:cNvPr>
          <p:cNvSpPr txBox="1"/>
          <p:nvPr/>
        </p:nvSpPr>
        <p:spPr>
          <a:xfrm>
            <a:off x="4152999" y="3257835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EA11D6B0-D4B4-FCE2-0126-4953E52626DA}"/>
              </a:ext>
            </a:extLst>
          </p:cNvPr>
          <p:cNvSpPr txBox="1"/>
          <p:nvPr/>
        </p:nvSpPr>
        <p:spPr>
          <a:xfrm>
            <a:off x="5067399" y="352475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B392B49-46C7-EF69-BD44-1A41BBBC9BBD}"/>
              </a:ext>
            </a:extLst>
          </p:cNvPr>
          <p:cNvSpPr txBox="1"/>
          <p:nvPr/>
        </p:nvSpPr>
        <p:spPr>
          <a:xfrm>
            <a:off x="4152985" y="3728641"/>
            <a:ext cx="31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BA085C8F-0C6A-969F-D410-B9DE53EDA428}"/>
              </a:ext>
            </a:extLst>
          </p:cNvPr>
          <p:cNvSpPr txBox="1"/>
          <p:nvPr/>
        </p:nvSpPr>
        <p:spPr>
          <a:xfrm>
            <a:off x="5257218" y="3509314"/>
            <a:ext cx="27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0EA7C25E-7D84-DBC9-2F42-A64F0D798526}"/>
              </a:ext>
            </a:extLst>
          </p:cNvPr>
          <p:cNvSpPr txBox="1"/>
          <p:nvPr/>
        </p:nvSpPr>
        <p:spPr>
          <a:xfrm>
            <a:off x="4344859" y="3724560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6BFBB291-F021-4985-BE2B-C461B7B4980B}"/>
              </a:ext>
            </a:extLst>
          </p:cNvPr>
          <p:cNvSpPr txBox="1"/>
          <p:nvPr/>
        </p:nvSpPr>
        <p:spPr>
          <a:xfrm>
            <a:off x="4340777" y="4219860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6B8508D2-09F4-8023-456C-9296119E3F34}"/>
              </a:ext>
            </a:extLst>
          </p:cNvPr>
          <p:cNvSpPr txBox="1"/>
          <p:nvPr/>
        </p:nvSpPr>
        <p:spPr>
          <a:xfrm>
            <a:off x="4547946" y="4219860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0958056-67E4-0926-F6D8-269D5056E84C}"/>
              </a:ext>
            </a:extLst>
          </p:cNvPr>
          <p:cNvSpPr txBox="1"/>
          <p:nvPr/>
        </p:nvSpPr>
        <p:spPr>
          <a:xfrm>
            <a:off x="5466879" y="3516400"/>
            <a:ext cx="26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7859EEE8-4FA9-5C4B-1B92-E54CB4B6176D}"/>
              </a:ext>
            </a:extLst>
          </p:cNvPr>
          <p:cNvSpPr txBox="1"/>
          <p:nvPr/>
        </p:nvSpPr>
        <p:spPr>
          <a:xfrm>
            <a:off x="4562233" y="4686585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328AC9D0-127F-810D-2FBC-F0DFA25E5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805" y="2013540"/>
            <a:ext cx="3278212" cy="381081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7B44B54-5732-6943-1978-6979CFA45665}"/>
              </a:ext>
            </a:extLst>
          </p:cNvPr>
          <p:cNvGrpSpPr/>
          <p:nvPr/>
        </p:nvGrpSpPr>
        <p:grpSpPr>
          <a:xfrm>
            <a:off x="6538385" y="2816741"/>
            <a:ext cx="2148831" cy="1631502"/>
            <a:chOff x="189403" y="1441024"/>
            <a:chExt cx="2192024" cy="1631502"/>
          </a:xfrm>
        </p:grpSpPr>
        <p:sp>
          <p:nvSpPr>
            <p:cNvPr id="72" name="TextBox 43">
              <a:extLst>
                <a:ext uri="{FF2B5EF4-FFF2-40B4-BE49-F238E27FC236}">
                  <a16:creationId xmlns="" xmlns:a16="http://schemas.microsoft.com/office/drawing/2014/main" id="{894FDC3A-3C33-FD99-A14B-111AB976A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3" name="TextBox 49">
              <a:extLst>
                <a:ext uri="{FF2B5EF4-FFF2-40B4-BE49-F238E27FC236}">
                  <a16:creationId xmlns="" xmlns:a16="http://schemas.microsoft.com/office/drawing/2014/main" id="{01C69E0B-78BF-36FD-4CDB-01E392AEC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36 180</a:t>
              </a:r>
            </a:p>
          </p:txBody>
        </p:sp>
        <p:grpSp>
          <p:nvGrpSpPr>
            <p:cNvPr id="74" name="Group 66">
              <a:extLst>
                <a:ext uri="{FF2B5EF4-FFF2-40B4-BE49-F238E27FC236}">
                  <a16:creationId xmlns="" xmlns:a16="http://schemas.microsoft.com/office/drawing/2014/main" id="{A9D0E205-1E12-764D-BD2B-FEAF17B71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="" xmlns:a16="http://schemas.microsoft.com/office/drawing/2014/main" id="{F42BB51D-EEA4-3D6F-53CF-62AE2E9D19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="" xmlns:a16="http://schemas.microsoft.com/office/drawing/2014/main" id="{274E19E7-9DD6-7D6D-FD3F-6561BD7675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973D0027-7FD0-F3BA-52DC-439EB5A76E9A}"/>
              </a:ext>
            </a:extLst>
          </p:cNvPr>
          <p:cNvSpPr txBox="1"/>
          <p:nvPr/>
        </p:nvSpPr>
        <p:spPr>
          <a:xfrm>
            <a:off x="7727490" y="3469066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7F336066-99E1-D821-32B1-F93E5E7B0A25}"/>
              </a:ext>
            </a:extLst>
          </p:cNvPr>
          <p:cNvSpPr txBox="1"/>
          <p:nvPr/>
        </p:nvSpPr>
        <p:spPr>
          <a:xfrm>
            <a:off x="6791850" y="3210754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B7FB502-1482-744D-4324-8FA84F108890}"/>
              </a:ext>
            </a:extLst>
          </p:cNvPr>
          <p:cNvSpPr txBox="1"/>
          <p:nvPr/>
        </p:nvSpPr>
        <p:spPr>
          <a:xfrm>
            <a:off x="7026501" y="3212115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174EA510-D750-EC2F-D64A-91ECBDD553E6}"/>
              </a:ext>
            </a:extLst>
          </p:cNvPr>
          <p:cNvSpPr txBox="1"/>
          <p:nvPr/>
        </p:nvSpPr>
        <p:spPr>
          <a:xfrm>
            <a:off x="7940901" y="3479032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231E2BB-901D-6B8D-7966-C455932FD8D2}"/>
              </a:ext>
            </a:extLst>
          </p:cNvPr>
          <p:cNvSpPr txBox="1"/>
          <p:nvPr/>
        </p:nvSpPr>
        <p:spPr>
          <a:xfrm>
            <a:off x="7026487" y="3682921"/>
            <a:ext cx="31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4413C737-3B84-FB1C-E810-791BD79925B6}"/>
              </a:ext>
            </a:extLst>
          </p:cNvPr>
          <p:cNvSpPr txBox="1"/>
          <p:nvPr/>
        </p:nvSpPr>
        <p:spPr>
          <a:xfrm>
            <a:off x="8130720" y="3463594"/>
            <a:ext cx="27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6137992-5D97-E5BC-412A-A64906749103}"/>
              </a:ext>
            </a:extLst>
          </p:cNvPr>
          <p:cNvSpPr txBox="1"/>
          <p:nvPr/>
        </p:nvSpPr>
        <p:spPr>
          <a:xfrm>
            <a:off x="7218361" y="3678840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A444774F-A109-92F7-2106-C07DF32397EB}"/>
              </a:ext>
            </a:extLst>
          </p:cNvPr>
          <p:cNvSpPr txBox="1"/>
          <p:nvPr/>
        </p:nvSpPr>
        <p:spPr>
          <a:xfrm>
            <a:off x="7214279" y="4174140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DB60BEFF-4B8B-65A3-F151-C1A989D20906}"/>
              </a:ext>
            </a:extLst>
          </p:cNvPr>
          <p:cNvSpPr txBox="1"/>
          <p:nvPr/>
        </p:nvSpPr>
        <p:spPr>
          <a:xfrm>
            <a:off x="7421448" y="4174140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3BAE7A46-37EC-8338-73D0-B5C7F860F503}"/>
              </a:ext>
            </a:extLst>
          </p:cNvPr>
          <p:cNvSpPr txBox="1"/>
          <p:nvPr/>
        </p:nvSpPr>
        <p:spPr>
          <a:xfrm>
            <a:off x="8340381" y="3470680"/>
            <a:ext cx="26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50E7D334-FDDB-004A-9CA4-ACFCCE640177}"/>
              </a:ext>
            </a:extLst>
          </p:cNvPr>
          <p:cNvSpPr txBox="1"/>
          <p:nvPr/>
        </p:nvSpPr>
        <p:spPr>
          <a:xfrm>
            <a:off x="7435735" y="4640865"/>
            <a:ext cx="54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1675418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8" fill="hold">
                          <p:stCondLst>
                            <p:cond delay="indefinite"/>
                          </p:stCondLst>
                          <p:childTnLst>
                            <p:par>
                              <p:cTn id="1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3" fill="hold">
                          <p:stCondLst>
                            <p:cond delay="indefinite"/>
                          </p:stCondLst>
                          <p:childTnLst>
                            <p:par>
                              <p:cTn id="1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8" fill="hold">
                          <p:stCondLst>
                            <p:cond delay="indefinite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7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8" fill="hold">
                          <p:stCondLst>
                            <p:cond delay="indefinite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8" fill="hold">
                          <p:stCondLst>
                            <p:cond delay="indefinite"/>
                          </p:stCondLst>
                          <p:childTnLst>
                            <p:par>
                              <p:cTn id="1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3" fill="hold">
                          <p:stCondLst>
                            <p:cond delay="indefinite"/>
                          </p:stCondLst>
                          <p:childTnLst>
                            <p:par>
                              <p:cTn id="1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3" fill="hold">
                          <p:stCondLst>
                            <p:cond delay="indefinite"/>
                          </p:stCondLst>
                          <p:childTnLst>
                            <p:par>
                              <p:cTn id="1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8" fill="hold">
                          <p:stCondLst>
                            <p:cond delay="indefinite"/>
                          </p:stCondLst>
                          <p:childTnLst>
                            <p:par>
                              <p:cTn id="1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2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3" fill="hold">
                          <p:stCondLst>
                            <p:cond delay="indefinite"/>
                          </p:stCondLst>
                          <p:childTnLst>
                            <p:par>
                              <p:cTn id="1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2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4" fill="hold">
                          <p:stCondLst>
                            <p:cond delay="indefinite"/>
                          </p:stCondLst>
                          <p:childTnLst>
                            <p:par>
                              <p:cTn id="1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4" fill="hold">
                          <p:stCondLst>
                            <p:cond delay="indefinite"/>
                          </p:stCondLst>
                          <p:childTnLst>
                            <p:par>
                              <p:cTn id="1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9" fill="hold">
                          <p:stCondLst>
                            <p:cond delay="indefinite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4" fill="hold">
                          <p:stCondLst>
                            <p:cond delay="indefinite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9" fill="hold">
                          <p:stCondLst>
                            <p:cond delay="indefinite"/>
                          </p:stCondLst>
                          <p:childTnLst>
                            <p:par>
                              <p:cTn id="1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4" fill="hold">
                          <p:stCondLst>
                            <p:cond delay="indefinite"/>
                          </p:stCondLst>
                          <p:childTnLst>
                            <p:par>
                              <p:cTn id="1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9" fill="hold">
                          <p:stCondLst>
                            <p:cond delay="indefinite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3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4" fill="hold">
                          <p:stCondLst>
                            <p:cond delay="indefinite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9" fill="hold">
                          <p:stCondLst>
                            <p:cond delay="indefinite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4" fill="hold">
                          <p:stCondLst>
                            <p:cond delay="indefinite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8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9" fill="hold">
                          <p:stCondLst>
                            <p:cond delay="indefinite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4" fill="hold">
                          <p:stCondLst>
                            <p:cond delay="indefinite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8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9" fill="hold">
                          <p:stCondLst>
                            <p:cond delay="indefinite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/>
          <p:bldP spid="59" grpId="0"/>
          <p:bldP spid="60" grpId="0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69" grpId="0"/>
          <p:bldP spid="77" grpId="0"/>
          <p:bldP spid="78" grpId="0"/>
          <p:bldP spid="79" grpId="0"/>
          <p:bldP spid="80" grpId="0"/>
          <p:bldP spid="81" grpId="0"/>
          <p:bldP spid="82" grpId="0"/>
          <p:bldP spid="83" grpId="0"/>
          <p:bldP spid="84" grpId="0"/>
          <p:bldP spid="85" grpId="0"/>
          <p:bldP spid="86" grpId="0"/>
          <p:bldP spid="8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302975" y="150329"/>
            <a:ext cx="8687583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8EF12A-8BE0-B36E-0890-89E5B40B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343" y="388297"/>
            <a:ext cx="6326933" cy="24901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6342E7-9337-0543-C3BC-BD2C1010E616}"/>
              </a:ext>
            </a:extLst>
          </p:cNvPr>
          <p:cNvSpPr txBox="1"/>
          <p:nvPr/>
        </p:nvSpPr>
        <p:spPr>
          <a:xfrm>
            <a:off x="1419606" y="3319281"/>
            <a:ext cx="656996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a:</a:t>
            </a:r>
          </a:p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A3210745-161E-37FD-9CF8-C88D909BF994}"/>
              </a:ext>
            </a:extLst>
          </p:cNvPr>
          <p:cNvSpPr/>
          <p:nvPr/>
        </p:nvSpPr>
        <p:spPr>
          <a:xfrm>
            <a:off x="4251960" y="2560320"/>
            <a:ext cx="1357884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20985FC9-AEBA-63BD-D3B3-C158CF6BC0B1}"/>
              </a:ext>
            </a:extLst>
          </p:cNvPr>
          <p:cNvSpPr/>
          <p:nvPr/>
        </p:nvSpPr>
        <p:spPr>
          <a:xfrm>
            <a:off x="6288786" y="2569464"/>
            <a:ext cx="1357884" cy="50292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3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22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302975" y="150315"/>
            <a:ext cx="8687583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" name="Nhóm 6">
            <a:extLst>
              <a:ext uri="{FF2B5EF4-FFF2-40B4-BE49-F238E27FC236}">
                <a16:creationId xmlns="" xmlns:a16="http://schemas.microsoft.com/office/drawing/2014/main" id="{E739727F-BB6A-B397-BAA4-3F6E3810ECEB}"/>
              </a:ext>
            </a:extLst>
          </p:cNvPr>
          <p:cNvGrpSpPr/>
          <p:nvPr/>
        </p:nvGrpSpPr>
        <p:grpSpPr>
          <a:xfrm>
            <a:off x="1" y="143502"/>
            <a:ext cx="8641081" cy="2084048"/>
            <a:chOff x="1203156" y="685799"/>
            <a:chExt cx="8641080" cy="1563035"/>
          </a:xfrm>
        </p:grpSpPr>
        <p:grpSp>
          <p:nvGrpSpPr>
            <p:cNvPr id="5" name="Nhóm 4">
              <a:extLst>
                <a:ext uri="{FF2B5EF4-FFF2-40B4-BE49-F238E27FC236}">
                  <a16:creationId xmlns="" xmlns:a16="http://schemas.microsoft.com/office/drawing/2014/main" id="{58C7E53E-7F1C-13E6-2F96-77BEE5D1237C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9" name="Hình Bầu dục 2">
                <a:extLst>
                  <a:ext uri="{FF2B5EF4-FFF2-40B4-BE49-F238E27FC236}">
                    <a16:creationId xmlns="" xmlns:a16="http://schemas.microsoft.com/office/drawing/2014/main" id="{DF25ED4D-2838-A428-BFB0-1ABFE4C83ED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D6F4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0" name="Hộp Văn bản 3">
                <a:extLst>
                  <a:ext uri="{FF2B5EF4-FFF2-40B4-BE49-F238E27FC236}">
                    <a16:creationId xmlns="" xmlns:a16="http://schemas.microsoft.com/office/drawing/2014/main" id="{CAC7DB1A-5038-CFCD-4492-34ED3D28BDBA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7" name="Hộp Văn bản 5">
              <a:extLst>
                <a:ext uri="{FF2B5EF4-FFF2-40B4-BE49-F238E27FC236}">
                  <a16:creationId xmlns="" xmlns:a16="http://schemas.microsoft.com/office/drawing/2014/main" id="{2447BBA2-A08F-A912-2F35-1C3A1EE268EB}"/>
                </a:ext>
              </a:extLst>
            </p:cNvPr>
            <p:cNvSpPr txBox="1"/>
            <p:nvPr/>
          </p:nvSpPr>
          <p:spPr>
            <a:xfrm>
              <a:off x="2156181" y="702258"/>
              <a:ext cx="7688055" cy="1546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r>
                <a:rPr lang="vi-VN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 12 000 bút sáp màu. Người ta đóng hết số bút sáp màu đó vào các hộp, mỗi hộp 6 bút sáp. Hỏi đóng được tất cả bao nhiêu hộp bút sáp màu?</a:t>
              </a:r>
              <a:endParaRPr lang="en-US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B2A922A-5A54-F588-FA17-3B4A549C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259" y="1853041"/>
            <a:ext cx="3203972" cy="30454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BF48BDC-9F69-A9D3-AE25-46F35E1204FA}"/>
              </a:ext>
            </a:extLst>
          </p:cNvPr>
          <p:cNvSpPr txBox="1"/>
          <p:nvPr/>
        </p:nvSpPr>
        <p:spPr>
          <a:xfrm>
            <a:off x="788670" y="2020827"/>
            <a:ext cx="4601718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12 000 : 6 = 2 000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)</a:t>
            </a: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2 000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8996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4135357"/>
  <p:tag name="MH_LIBRARY" val="GRAPHIC"/>
  <p:tag name="MH_ORDER" val="Picture 2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5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ppt/theme/theme5.xml><?xml version="1.0" encoding="utf-8"?>
<a:theme xmlns:a="http://schemas.openxmlformats.org/drawingml/2006/main" name="6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7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ppt/theme/theme7.xml><?xml version="1.0" encoding="utf-8"?>
<a:theme xmlns:a="http://schemas.openxmlformats.org/drawingml/2006/main" name="8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4C410E64-73D4-4894-A16A-B0A564A2C1B3}" vid="{BD11DD77-7AB8-40E7-98B4-F754939C4E0E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359</Words>
  <Application>Microsoft Office PowerPoint</Application>
  <PresentationFormat>On-screen Show (4:3)</PresentationFormat>
  <Paragraphs>96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3_Office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2026-04-10T08:09:39Z</dcterms:created>
  <dcterms:modified xsi:type="dcterms:W3CDTF">2026-04-10T08:11:09Z</dcterms:modified>
</cp:coreProperties>
</file>