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3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66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66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E992C-C7A5-4DFB-8E69-7F3B9DCD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1D05A2-0EB2-4C27-B089-0D1E7659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4BC44-3758-4C77-A685-5E8045DE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EEE231-8289-4D7E-BEDF-88C99D2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25021-2600-4C8A-AF5A-ED666CA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5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E37CB-0638-46FF-B5E6-0DE0EEE9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1BF7-79A6-4225-8593-B8658C1F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A7D90-D779-4D3A-A0B0-163C3A4B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E1831-E34C-47F2-8866-E01445E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FBC429-5B58-4DAC-A95F-09CE91B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2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8B2FA-8F6A-40BE-B102-36F91ED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88766-CFAC-416F-82CA-325F0012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530FF-966A-4F4E-9508-09D377D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10CBB8-0733-422B-8FED-FCF01EB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03B985-312F-4400-99D9-3BDE9C8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DC240-2D39-4867-9F2D-9BF6991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36998-4A57-4CA7-830D-D864BB41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D20DF7-720F-4999-9648-52403EBA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7069D8-9706-433D-BB75-08D1A7EA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51176C-9F2E-4DE6-9D00-E8006DE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2486DF-307F-4CAB-B4D1-FEC5426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8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501F2-AA43-4D9D-8E77-0BFBB28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683EDD-AD40-482E-B6F1-CD25D325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1479C-A530-4B10-873F-BD7D7C66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4802CE-FA46-44B1-9437-5C45A2A5B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8B9209-3ABF-446E-9569-FE8064055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7878BC-CD11-4AD7-9DA8-23D89489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CD70BC-E387-47F0-BAE3-88D39E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0DE9BF-27DA-47C6-8001-BAC7A29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8C516-6D72-451C-AED9-055B9C8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A06869-0301-434B-B12C-800C1DB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2A2003-B54B-42C0-A5C1-53D62194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EDCCCF-EE7D-44B1-A503-D439F3F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5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96A8C2-EF7D-4B37-BF50-F3C60CD3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D7BAC8-149A-4015-A070-B417960B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5322DC-F4A5-48EA-AF38-F37C3C64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74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F7453-04CC-4BD7-86D7-ACBBD91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8E3CCA-32A1-4BA4-8AC3-944AFF64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995395-AD11-4E61-884E-19800C3B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38657-786D-40AB-91FD-6397D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7276A9-5674-40D0-A143-51C9366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5AD560-A6B3-406E-8AB6-3F133E6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6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1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6965C-BA98-4D01-9AAD-9479D7AE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104A46-4D04-4905-8414-A043CE0D7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F45A55-9433-449C-8546-7841C536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AEC0CC-E17C-4ED7-BD60-6798A288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28BCC2-0233-41A6-B1BA-FB53109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F91A1-8510-45A0-A8BC-414CC25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142F2-0E6B-4E13-8F4B-B5713203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740892-F462-4A95-ABEA-FC29B644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E5EAB-0130-4D7F-A8A9-4AD8C556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197187-F078-4975-9F65-94ECC68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A8181-8A67-4444-A061-B714033A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9E2353-E398-4C4E-B913-0E2700B6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6846E5-9C74-4504-923A-C6C11B8D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EEC0DC-3D64-4C5B-BABA-C08F3726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BA738-E42B-43C3-8C40-2E156881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D8992-9B4D-4355-AEDB-DA0B44B1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87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E992C-C7A5-4DFB-8E69-7F3B9DCD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1D05A2-0EB2-4C27-B089-0D1E7659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4BC44-3758-4C77-A685-5E8045DE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EEE231-8289-4D7E-BEDF-88C99D2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25021-2600-4C8A-AF5A-ED666CA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9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E37CB-0638-46FF-B5E6-0DE0EEE9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1BF7-79A6-4225-8593-B8658C1F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A7D90-D779-4D3A-A0B0-163C3A4B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E1831-E34C-47F2-8866-E01445E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FBC429-5B58-4DAC-A95F-09CE91B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4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8B2FA-8F6A-40BE-B102-36F91ED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88766-CFAC-416F-82CA-325F0012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530FF-966A-4F4E-9508-09D377D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10CBB8-0733-422B-8FED-FCF01EB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03B985-312F-4400-99D9-3BDE9C8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15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DC240-2D39-4867-9F2D-9BF6991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36998-4A57-4CA7-830D-D864BB41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D20DF7-720F-4999-9648-52403EBA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7069D8-9706-433D-BB75-08D1A7EA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51176C-9F2E-4DE6-9D00-E8006DE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2486DF-307F-4CAB-B4D1-FEC5426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66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501F2-AA43-4D9D-8E77-0BFBB28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683EDD-AD40-482E-B6F1-CD25D325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1479C-A530-4B10-873F-BD7D7C66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4802CE-FA46-44B1-9437-5C45A2A5B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8B9209-3ABF-446E-9569-FE8064055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7878BC-CD11-4AD7-9DA8-23D89489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CD70BC-E387-47F0-BAE3-88D39E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0DE9BF-27DA-47C6-8001-BAC7A29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16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8C516-6D72-451C-AED9-055B9C8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A06869-0301-434B-B12C-800C1DB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2A2003-B54B-42C0-A5C1-53D62194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EDCCCF-EE7D-44B1-A503-D439F3F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32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96A8C2-EF7D-4B37-BF50-F3C60CD3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D7BAC8-149A-4015-A070-B417960B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5322DC-F4A5-48EA-AF38-F37C3C64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7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F7453-04CC-4BD7-86D7-ACBBD91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8E3CCA-32A1-4BA4-8AC3-944AFF64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995395-AD11-4E61-884E-19800C3B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38657-786D-40AB-91FD-6397D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7276A9-5674-40D0-A143-51C9366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5AD560-A6B3-406E-8AB6-3F133E6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60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6965C-BA98-4D01-9AAD-9479D7AE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104A46-4D04-4905-8414-A043CE0D7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F45A55-9433-449C-8546-7841C536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AEC0CC-E17C-4ED7-BD60-6798A288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28BCC2-0233-41A6-B1BA-FB53109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F91A1-8510-45A0-A8BC-414CC25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96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142F2-0E6B-4E13-8F4B-B5713203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740892-F462-4A95-ABEA-FC29B644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E5EAB-0130-4D7F-A8A9-4AD8C556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197187-F078-4975-9F65-94ECC68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A8181-8A67-4444-A061-B714033A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84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9E2353-E398-4C4E-B913-0E2700B6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6846E5-9C74-4504-923A-C6C11B8D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EEC0DC-3D64-4C5B-BABA-C08F3726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BA738-E42B-43C3-8C40-2E156881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D8992-9B4D-4355-AEDB-DA0B44B1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8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E992C-C7A5-4DFB-8E69-7F3B9DCD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1D05A2-0EB2-4C27-B089-0D1E7659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4BC44-3758-4C77-A685-5E8045DE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EEE231-8289-4D7E-BEDF-88C99D2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25021-2600-4C8A-AF5A-ED666CA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E37CB-0638-46FF-B5E6-0DE0EEE9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1BF7-79A6-4225-8593-B8658C1F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A7D90-D779-4D3A-A0B0-163C3A4B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E1831-E34C-47F2-8866-E01445E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FBC429-5B58-4DAC-A95F-09CE91B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08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8B2FA-8F6A-40BE-B102-36F91ED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88766-CFAC-416F-82CA-325F0012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530FF-966A-4F4E-9508-09D377D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10CBB8-0733-422B-8FED-FCF01EB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03B985-312F-4400-99D9-3BDE9C8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93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DC240-2D39-4867-9F2D-9BF6991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36998-4A57-4CA7-830D-D864BB41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D20DF7-720F-4999-9648-52403EBA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7069D8-9706-433D-BB75-08D1A7EA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51176C-9F2E-4DE6-9D00-E8006DE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2486DF-307F-4CAB-B4D1-FEC5426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8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501F2-AA43-4D9D-8E77-0BFBB28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683EDD-AD40-482E-B6F1-CD25D325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1479C-A530-4B10-873F-BD7D7C66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4802CE-FA46-44B1-9437-5C45A2A5B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8B9209-3ABF-446E-9569-FE8064055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7878BC-CD11-4AD7-9DA8-23D89489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CD70BC-E387-47F0-BAE3-88D39E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0DE9BF-27DA-47C6-8001-BAC7A29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56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8C516-6D72-451C-AED9-055B9C8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A06869-0301-434B-B12C-800C1DB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2A2003-B54B-42C0-A5C1-53D62194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EDCCCF-EE7D-44B1-A503-D439F3F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96A8C2-EF7D-4B37-BF50-F3C60CD3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D7BAC8-149A-4015-A070-B417960B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5322DC-F4A5-48EA-AF38-F37C3C64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34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F7453-04CC-4BD7-86D7-ACBBD91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8E3CCA-32A1-4BA4-8AC3-944AFF64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995395-AD11-4E61-884E-19800C3B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38657-786D-40AB-91FD-6397D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7276A9-5674-40D0-A143-51C9366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5AD560-A6B3-406E-8AB6-3F133E6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15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6965C-BA98-4D01-9AAD-9479D7AE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104A46-4D04-4905-8414-A043CE0D7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F45A55-9433-449C-8546-7841C536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AEC0CC-E17C-4ED7-BD60-6798A288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28BCC2-0233-41A6-B1BA-FB53109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F91A1-8510-45A0-A8BC-414CC25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36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142F2-0E6B-4E13-8F4B-B5713203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740892-F462-4A95-ABEA-FC29B644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E5EAB-0130-4D7F-A8A9-4AD8C556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197187-F078-4975-9F65-94ECC68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A8181-8A67-4444-A061-B714033A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5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9E2353-E398-4C4E-B913-0E2700B6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6846E5-9C74-4504-923A-C6C11B8D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EEC0DC-3D64-4C5B-BABA-C08F3726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BA738-E42B-43C3-8C40-2E156881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D8992-9B4D-4355-AEDB-DA0B44B1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6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E992C-C7A5-4DFB-8E69-7F3B9DCD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1D05A2-0EB2-4C27-B089-0D1E7659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4BC44-3758-4C77-A685-5E8045DE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EEE231-8289-4D7E-BEDF-88C99D2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25021-2600-4C8A-AF5A-ED666CA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01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E37CB-0638-46FF-B5E6-0DE0EEE9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1BF7-79A6-4225-8593-B8658C1F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A7D90-D779-4D3A-A0B0-163C3A4B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E1831-E34C-47F2-8866-E01445E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FBC429-5B58-4DAC-A95F-09CE91B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64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8B2FA-8F6A-40BE-B102-36F91ED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88766-CFAC-416F-82CA-325F0012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530FF-966A-4F4E-9508-09D377D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10CBB8-0733-422B-8FED-FCF01EB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03B985-312F-4400-99D9-3BDE9C8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99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DC240-2D39-4867-9F2D-9BF6991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36998-4A57-4CA7-830D-D864BB41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D20DF7-720F-4999-9648-52403EBA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7069D8-9706-433D-BB75-08D1A7EA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51176C-9F2E-4DE6-9D00-E8006DE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2486DF-307F-4CAB-B4D1-FEC5426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91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501F2-AA43-4D9D-8E77-0BFBB28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683EDD-AD40-482E-B6F1-CD25D325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1479C-A530-4B10-873F-BD7D7C66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4802CE-FA46-44B1-9437-5C45A2A5B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8B9209-3ABF-446E-9569-FE8064055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7878BC-CD11-4AD7-9DA8-23D89489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CD70BC-E387-47F0-BAE3-88D39E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0DE9BF-27DA-47C6-8001-BAC7A29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9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25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8C516-6D72-451C-AED9-055B9C8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A06869-0301-434B-B12C-800C1DB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2A2003-B54B-42C0-A5C1-53D62194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EDCCCF-EE7D-44B1-A503-D439F3F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53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96A8C2-EF7D-4B37-BF50-F3C60CD3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D7BAC8-149A-4015-A070-B417960B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5322DC-F4A5-48EA-AF38-F37C3C64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09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F7453-04CC-4BD7-86D7-ACBBD91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8E3CCA-32A1-4BA4-8AC3-944AFF64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995395-AD11-4E61-884E-19800C3B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38657-786D-40AB-91FD-6397D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7276A9-5674-40D0-A143-51C9366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5AD560-A6B3-406E-8AB6-3F133E6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7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6965C-BA98-4D01-9AAD-9479D7AE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104A46-4D04-4905-8414-A043CE0D7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F45A55-9433-449C-8546-7841C536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AEC0CC-E17C-4ED7-BD60-6798A288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28BCC2-0233-41A6-B1BA-FB53109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F91A1-8510-45A0-A8BC-414CC25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14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142F2-0E6B-4E13-8F4B-B5713203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740892-F462-4A95-ABEA-FC29B644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E5EAB-0130-4D7F-A8A9-4AD8C556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197187-F078-4975-9F65-94ECC68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A8181-8A67-4444-A061-B714033A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8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9E2353-E398-4C4E-B913-0E2700B6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6846E5-9C74-4504-923A-C6C11B8D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EEC0DC-3D64-4C5B-BABA-C08F3726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BA738-E42B-43C3-8C40-2E156881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D8992-9B4D-4355-AEDB-DA0B44B1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E992C-C7A5-4DFB-8E69-7F3B9DCD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1D05A2-0EB2-4C27-B089-0D1E7659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4BC44-3758-4C77-A685-5E8045DE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EEE231-8289-4D7E-BEDF-88C99D2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25021-2600-4C8A-AF5A-ED666CA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58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E37CB-0638-46FF-B5E6-0DE0EEE9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1BF7-79A6-4225-8593-B8658C1F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A7D90-D779-4D3A-A0B0-163C3A4B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E1831-E34C-47F2-8866-E01445E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FBC429-5B58-4DAC-A95F-09CE91B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80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8B2FA-8F6A-40BE-B102-36F91ED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88766-CFAC-416F-82CA-325F0012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530FF-966A-4F4E-9508-09D377D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10CBB8-0733-422B-8FED-FCF01EB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03B985-312F-4400-99D9-3BDE9C8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12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DC240-2D39-4867-9F2D-9BF6991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36998-4A57-4CA7-830D-D864BB41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D20DF7-720F-4999-9648-52403EBA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7069D8-9706-433D-BB75-08D1A7EA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51176C-9F2E-4DE6-9D00-E8006DE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2486DF-307F-4CAB-B4D1-FEC5426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9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501F2-AA43-4D9D-8E77-0BFBB28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683EDD-AD40-482E-B6F1-CD25D325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1479C-A530-4B10-873F-BD7D7C66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4802CE-FA46-44B1-9437-5C45A2A5B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8B9209-3ABF-446E-9569-FE8064055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7878BC-CD11-4AD7-9DA8-23D89489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CD70BC-E387-47F0-BAE3-88D39E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0DE9BF-27DA-47C6-8001-BAC7A29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2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8C516-6D72-451C-AED9-055B9C8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A06869-0301-434B-B12C-800C1DB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2A2003-B54B-42C0-A5C1-53D62194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EDCCCF-EE7D-44B1-A503-D439F3F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6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96A8C2-EF7D-4B37-BF50-F3C60CD3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D7BAC8-149A-4015-A070-B417960B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5322DC-F4A5-48EA-AF38-F37C3C64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693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F7453-04CC-4BD7-86D7-ACBBD91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8E3CCA-32A1-4BA4-8AC3-944AFF64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995395-AD11-4E61-884E-19800C3B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38657-786D-40AB-91FD-6397D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7276A9-5674-40D0-A143-51C9366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5AD560-A6B3-406E-8AB6-3F133E6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265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6965C-BA98-4D01-9AAD-9479D7AE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104A46-4D04-4905-8414-A043CE0D7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F45A55-9433-449C-8546-7841C536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AEC0CC-E17C-4ED7-BD60-6798A288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28BCC2-0233-41A6-B1BA-FB53109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F91A1-8510-45A0-A8BC-414CC25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15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142F2-0E6B-4E13-8F4B-B5713203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740892-F462-4A95-ABEA-FC29B644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E5EAB-0130-4D7F-A8A9-4AD8C556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197187-F078-4975-9F65-94ECC68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A8181-8A67-4444-A061-B714033A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42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9E2353-E398-4C4E-B913-0E2700B6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6846E5-9C74-4504-923A-C6C11B8D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EEC0DC-3D64-4C5B-BABA-C08F3726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BA738-E42B-43C3-8C40-2E156881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D8992-9B4D-4355-AEDB-DA0B44B1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10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E992C-C7A5-4DFB-8E69-7F3B9DCD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1D05A2-0EB2-4C27-B089-0D1E7659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4BC44-3758-4C77-A685-5E8045DE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EEE231-8289-4D7E-BEDF-88C99D2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25021-2600-4C8A-AF5A-ED666CA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5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E37CB-0638-46FF-B5E6-0DE0EEE9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1BF7-79A6-4225-8593-B8658C1F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A7D90-D779-4D3A-A0B0-163C3A4B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E1831-E34C-47F2-8866-E01445E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FBC429-5B58-4DAC-A95F-09CE91B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40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8B2FA-8F6A-40BE-B102-36F91ED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88766-CFAC-416F-82CA-325F0012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530FF-966A-4F4E-9508-09D377D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10CBB8-0733-422B-8FED-FCF01EB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03B985-312F-4400-99D9-3BDE9C8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0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DC240-2D39-4867-9F2D-9BF6991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36998-4A57-4CA7-830D-D864BB41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D20DF7-720F-4999-9648-52403EBA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7069D8-9706-433D-BB75-08D1A7EA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51176C-9F2E-4DE6-9D00-E8006DE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2486DF-307F-4CAB-B4D1-FEC5426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501F2-AA43-4D9D-8E77-0BFBB28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683EDD-AD40-482E-B6F1-CD25D325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1479C-A530-4B10-873F-BD7D7C66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4802CE-FA46-44B1-9437-5C45A2A5B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8B9209-3ABF-446E-9569-FE8064055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7878BC-CD11-4AD7-9DA8-23D89489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CD70BC-E387-47F0-BAE3-88D39E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0DE9BF-27DA-47C6-8001-BAC7A29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35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8C516-6D72-451C-AED9-055B9C8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A06869-0301-434B-B12C-800C1DB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2A2003-B54B-42C0-A5C1-53D62194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EDCCCF-EE7D-44B1-A503-D439F3F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55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96A8C2-EF7D-4B37-BF50-F3C60CD3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D7BAC8-149A-4015-A070-B417960B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5322DC-F4A5-48EA-AF38-F37C3C64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7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F7453-04CC-4BD7-86D7-ACBBD91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8E3CCA-32A1-4BA4-8AC3-944AFF64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995395-AD11-4E61-884E-19800C3B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38657-786D-40AB-91FD-6397D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7276A9-5674-40D0-A143-51C9366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5AD560-A6B3-406E-8AB6-3F133E6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36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6965C-BA98-4D01-9AAD-9479D7AE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104A46-4D04-4905-8414-A043CE0D7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F45A55-9433-449C-8546-7841C536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AEC0CC-E17C-4ED7-BD60-6798A288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28BCC2-0233-41A6-B1BA-FB53109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F91A1-8510-45A0-A8BC-414CC25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345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142F2-0E6B-4E13-8F4B-B5713203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740892-F462-4A95-ABEA-FC29B644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E5EAB-0130-4D7F-A8A9-4AD8C556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197187-F078-4975-9F65-94ECC68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A8181-8A67-4444-A061-B714033A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19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9E2353-E398-4C4E-B913-0E2700B6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6846E5-9C74-4504-923A-C6C11B8D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EEC0DC-3D64-4C5B-BABA-C08F3726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B7299E-A876-4C88-B779-2C94A8DBE4D6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BA738-E42B-43C3-8C40-2E156881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D8992-9B4D-4355-AEDB-DA0B44B1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476634-28DE-42E4-898F-AC936219A5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6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07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4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1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62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36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1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37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375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37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1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455CF9C1-C322-4B7A-3312-608232D181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863" y="123814"/>
            <a:ext cx="1114663" cy="1486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B7C3B2-B74D-6847-002A-E3360FBF2C51}"/>
              </a:ext>
            </a:extLst>
          </p:cNvPr>
          <p:cNvSpPr/>
          <p:nvPr userDrawn="1"/>
        </p:nvSpPr>
        <p:spPr>
          <a:xfrm>
            <a:off x="339214" y="393290"/>
            <a:ext cx="8531942" cy="61943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455CF9C1-C322-4B7A-3312-608232D181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863" y="123814"/>
            <a:ext cx="1114663" cy="1486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B7C3B2-B74D-6847-002A-E3360FBF2C51}"/>
              </a:ext>
            </a:extLst>
          </p:cNvPr>
          <p:cNvSpPr/>
          <p:nvPr userDrawn="1"/>
        </p:nvSpPr>
        <p:spPr>
          <a:xfrm>
            <a:off x="339214" y="393290"/>
            <a:ext cx="8531942" cy="61943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455CF9C1-C322-4B7A-3312-608232D181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863" y="123814"/>
            <a:ext cx="1114663" cy="1486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B7C3B2-B74D-6847-002A-E3360FBF2C51}"/>
              </a:ext>
            </a:extLst>
          </p:cNvPr>
          <p:cNvSpPr/>
          <p:nvPr userDrawn="1"/>
        </p:nvSpPr>
        <p:spPr>
          <a:xfrm>
            <a:off x="339214" y="393290"/>
            <a:ext cx="8531942" cy="61943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7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455CF9C1-C322-4B7A-3312-608232D181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863" y="123814"/>
            <a:ext cx="1114663" cy="1486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B7C3B2-B74D-6847-002A-E3360FBF2C51}"/>
              </a:ext>
            </a:extLst>
          </p:cNvPr>
          <p:cNvSpPr/>
          <p:nvPr userDrawn="1"/>
        </p:nvSpPr>
        <p:spPr>
          <a:xfrm>
            <a:off x="339214" y="393290"/>
            <a:ext cx="8531942" cy="61943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455CF9C1-C322-4B7A-3312-608232D181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863" y="123814"/>
            <a:ext cx="1114663" cy="1486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B7C3B2-B74D-6847-002A-E3360FBF2C51}"/>
              </a:ext>
            </a:extLst>
          </p:cNvPr>
          <p:cNvSpPr/>
          <p:nvPr userDrawn="1"/>
        </p:nvSpPr>
        <p:spPr>
          <a:xfrm>
            <a:off x="339214" y="393290"/>
            <a:ext cx="8531942" cy="61943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455CF9C1-C322-4B7A-3312-608232D181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864" y="123814"/>
            <a:ext cx="1114663" cy="1486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B7C3B2-B74D-6847-002A-E3360FBF2C51}"/>
              </a:ext>
            </a:extLst>
          </p:cNvPr>
          <p:cNvSpPr/>
          <p:nvPr userDrawn="1"/>
        </p:nvSpPr>
        <p:spPr>
          <a:xfrm>
            <a:off x="339213" y="393290"/>
            <a:ext cx="8531942" cy="61943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270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70 :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Nhân số có năm chữ số với số có một chữ số (tiết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3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8843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67676A3-6495-5051-2C4C-733A7947BF5A}"/>
              </a:ext>
            </a:extLst>
          </p:cNvPr>
          <p:cNvGrpSpPr/>
          <p:nvPr/>
        </p:nvGrpSpPr>
        <p:grpSpPr>
          <a:xfrm>
            <a:off x="152559" y="-165564"/>
            <a:ext cx="2351789" cy="1329047"/>
            <a:chOff x="886615" y="57363"/>
            <a:chExt cx="3135718" cy="132904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6B2CDB3-A3F5-146C-7E2E-DDA734C12F78}"/>
                </a:ext>
              </a:extLst>
            </p:cNvPr>
            <p:cNvGrpSpPr/>
            <p:nvPr/>
          </p:nvGrpSpPr>
          <p:grpSpPr>
            <a:xfrm>
              <a:off x="886615" y="57363"/>
              <a:ext cx="3135718" cy="1329047"/>
              <a:chOff x="886615" y="57363"/>
              <a:chExt cx="3135718" cy="132904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E768220B-A70B-45AB-12F2-FE6D5BD64594}"/>
                  </a:ext>
                </a:extLst>
              </p:cNvPr>
              <p:cNvSpPr/>
              <p:nvPr/>
            </p:nvSpPr>
            <p:spPr>
              <a:xfrm>
                <a:off x="1426717" y="562363"/>
                <a:ext cx="2595616" cy="760418"/>
              </a:xfrm>
              <a:custGeom>
                <a:avLst/>
                <a:gdLst>
                  <a:gd name="connsiteX0" fmla="*/ 0 w 2595616"/>
                  <a:gd name="connsiteY0" fmla="*/ 126739 h 760418"/>
                  <a:gd name="connsiteX1" fmla="*/ 126739 w 2595616"/>
                  <a:gd name="connsiteY1" fmla="*/ 0 h 760418"/>
                  <a:gd name="connsiteX2" fmla="*/ 712274 w 2595616"/>
                  <a:gd name="connsiteY2" fmla="*/ 0 h 760418"/>
                  <a:gd name="connsiteX3" fmla="*/ 1274387 w 2595616"/>
                  <a:gd name="connsiteY3" fmla="*/ 0 h 760418"/>
                  <a:gd name="connsiteX4" fmla="*/ 1789657 w 2595616"/>
                  <a:gd name="connsiteY4" fmla="*/ 0 h 760418"/>
                  <a:gd name="connsiteX5" fmla="*/ 2468877 w 2595616"/>
                  <a:gd name="connsiteY5" fmla="*/ 0 h 760418"/>
                  <a:gd name="connsiteX6" fmla="*/ 2595616 w 2595616"/>
                  <a:gd name="connsiteY6" fmla="*/ 126739 h 760418"/>
                  <a:gd name="connsiteX7" fmla="*/ 2595616 w 2595616"/>
                  <a:gd name="connsiteY7" fmla="*/ 633679 h 760418"/>
                  <a:gd name="connsiteX8" fmla="*/ 2468877 w 2595616"/>
                  <a:gd name="connsiteY8" fmla="*/ 760418 h 760418"/>
                  <a:gd name="connsiteX9" fmla="*/ 1836500 w 2595616"/>
                  <a:gd name="connsiteY9" fmla="*/ 760418 h 760418"/>
                  <a:gd name="connsiteX10" fmla="*/ 1250965 w 2595616"/>
                  <a:gd name="connsiteY10" fmla="*/ 760418 h 760418"/>
                  <a:gd name="connsiteX11" fmla="*/ 642009 w 2595616"/>
                  <a:gd name="connsiteY11" fmla="*/ 760418 h 760418"/>
                  <a:gd name="connsiteX12" fmla="*/ 126739 w 2595616"/>
                  <a:gd name="connsiteY12" fmla="*/ 760418 h 760418"/>
                  <a:gd name="connsiteX13" fmla="*/ 0 w 2595616"/>
                  <a:gd name="connsiteY13" fmla="*/ 633679 h 760418"/>
                  <a:gd name="connsiteX14" fmla="*/ 0 w 2595616"/>
                  <a:gd name="connsiteY14" fmla="*/ 126739 h 7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5616" h="760418" fill="none" extrusionOk="0">
                    <a:moveTo>
                      <a:pt x="0" y="126739"/>
                    </a:moveTo>
                    <a:cubicBezTo>
                      <a:pt x="-605" y="64652"/>
                      <a:pt x="66621" y="13338"/>
                      <a:pt x="126739" y="0"/>
                    </a:cubicBezTo>
                    <a:cubicBezTo>
                      <a:pt x="345205" y="-26278"/>
                      <a:pt x="424055" y="-27006"/>
                      <a:pt x="712274" y="0"/>
                    </a:cubicBezTo>
                    <a:cubicBezTo>
                      <a:pt x="1000494" y="27006"/>
                      <a:pt x="1088370" y="27668"/>
                      <a:pt x="1274387" y="0"/>
                    </a:cubicBezTo>
                    <a:cubicBezTo>
                      <a:pt x="1460404" y="-27668"/>
                      <a:pt x="1546282" y="-448"/>
                      <a:pt x="1789657" y="0"/>
                    </a:cubicBezTo>
                    <a:cubicBezTo>
                      <a:pt x="2033032" y="448"/>
                      <a:pt x="2154943" y="-8480"/>
                      <a:pt x="2468877" y="0"/>
                    </a:cubicBezTo>
                    <a:cubicBezTo>
                      <a:pt x="2536223" y="10393"/>
                      <a:pt x="2589366" y="50806"/>
                      <a:pt x="2595616" y="126739"/>
                    </a:cubicBezTo>
                    <a:cubicBezTo>
                      <a:pt x="2576617" y="248804"/>
                      <a:pt x="2578050" y="397047"/>
                      <a:pt x="2595616" y="633679"/>
                    </a:cubicBezTo>
                    <a:cubicBezTo>
                      <a:pt x="2585471" y="697839"/>
                      <a:pt x="2534936" y="763065"/>
                      <a:pt x="2468877" y="760418"/>
                    </a:cubicBezTo>
                    <a:cubicBezTo>
                      <a:pt x="2309422" y="756027"/>
                      <a:pt x="1990424" y="765970"/>
                      <a:pt x="1836500" y="760418"/>
                    </a:cubicBezTo>
                    <a:cubicBezTo>
                      <a:pt x="1682576" y="754866"/>
                      <a:pt x="1435220" y="768504"/>
                      <a:pt x="1250965" y="760418"/>
                    </a:cubicBezTo>
                    <a:cubicBezTo>
                      <a:pt x="1066710" y="752332"/>
                      <a:pt x="798199" y="771270"/>
                      <a:pt x="642009" y="760418"/>
                    </a:cubicBezTo>
                    <a:cubicBezTo>
                      <a:pt x="485819" y="749566"/>
                      <a:pt x="250486" y="768880"/>
                      <a:pt x="126739" y="760418"/>
                    </a:cubicBezTo>
                    <a:cubicBezTo>
                      <a:pt x="65537" y="757286"/>
                      <a:pt x="14077" y="701901"/>
                      <a:pt x="0" y="633679"/>
                    </a:cubicBezTo>
                    <a:cubicBezTo>
                      <a:pt x="24604" y="422569"/>
                      <a:pt x="-14155" y="266599"/>
                      <a:pt x="0" y="126739"/>
                    </a:cubicBezTo>
                    <a:close/>
                  </a:path>
                  <a:path w="2595616" h="760418" stroke="0" extrusionOk="0">
                    <a:moveTo>
                      <a:pt x="0" y="126739"/>
                    </a:moveTo>
                    <a:cubicBezTo>
                      <a:pt x="-9858" y="59214"/>
                      <a:pt x="54740" y="15622"/>
                      <a:pt x="126739" y="0"/>
                    </a:cubicBezTo>
                    <a:cubicBezTo>
                      <a:pt x="318219" y="-13937"/>
                      <a:pt x="475797" y="2350"/>
                      <a:pt x="712274" y="0"/>
                    </a:cubicBezTo>
                    <a:cubicBezTo>
                      <a:pt x="948752" y="-2350"/>
                      <a:pt x="1023468" y="28062"/>
                      <a:pt x="1297808" y="0"/>
                    </a:cubicBezTo>
                    <a:cubicBezTo>
                      <a:pt x="1572148" y="-28062"/>
                      <a:pt x="1739674" y="24983"/>
                      <a:pt x="1883343" y="0"/>
                    </a:cubicBezTo>
                    <a:cubicBezTo>
                      <a:pt x="2027012" y="-24983"/>
                      <a:pt x="2325434" y="-12539"/>
                      <a:pt x="2468877" y="0"/>
                    </a:cubicBezTo>
                    <a:cubicBezTo>
                      <a:pt x="2542847" y="16410"/>
                      <a:pt x="2595215" y="45043"/>
                      <a:pt x="2595616" y="126739"/>
                    </a:cubicBezTo>
                    <a:cubicBezTo>
                      <a:pt x="2599299" y="377583"/>
                      <a:pt x="2583692" y="509519"/>
                      <a:pt x="2595616" y="633679"/>
                    </a:cubicBezTo>
                    <a:cubicBezTo>
                      <a:pt x="2593563" y="695526"/>
                      <a:pt x="2535517" y="772978"/>
                      <a:pt x="2468877" y="760418"/>
                    </a:cubicBezTo>
                    <a:cubicBezTo>
                      <a:pt x="2300070" y="754335"/>
                      <a:pt x="2035221" y="748626"/>
                      <a:pt x="1859921" y="760418"/>
                    </a:cubicBezTo>
                    <a:cubicBezTo>
                      <a:pt x="1684621" y="772210"/>
                      <a:pt x="1538092" y="769058"/>
                      <a:pt x="1250965" y="760418"/>
                    </a:cubicBezTo>
                    <a:cubicBezTo>
                      <a:pt x="963838" y="751778"/>
                      <a:pt x="888957" y="766953"/>
                      <a:pt x="712274" y="760418"/>
                    </a:cubicBezTo>
                    <a:cubicBezTo>
                      <a:pt x="535591" y="753883"/>
                      <a:pt x="322408" y="738654"/>
                      <a:pt x="126739" y="760418"/>
                    </a:cubicBezTo>
                    <a:cubicBezTo>
                      <a:pt x="47950" y="758089"/>
                      <a:pt x="-642" y="710224"/>
                      <a:pt x="0" y="633679"/>
                    </a:cubicBezTo>
                    <a:cubicBezTo>
                      <a:pt x="-17034" y="425694"/>
                      <a:pt x="-20069" y="363546"/>
                      <a:pt x="0" y="126739"/>
                    </a:cubicBezTo>
                    <a:close/>
                  </a:path>
                </a:pathLst>
              </a:custGeom>
              <a:ln w="38100">
                <a:solidFill>
                  <a:srgbClr val="7030A0"/>
                </a:solidFill>
                <a:extLst>
                  <a:ext uri="{C807C97D-BFC1-408E-A445-0C87EB9F89A2}">
                    <ask:lineSketchStyleProps xmlns="" xmlns:ask="http://schemas.microsoft.com/office/drawing/2018/sketchyshapes" sd="1342066999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000" b="1" dirty="0" err="1">
                    <a:solidFill>
                      <a:srgbClr val="0070C0"/>
                    </a:solidFill>
                  </a:rPr>
                  <a:t>Số</a:t>
                </a:r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50FB69CA-D9D7-1273-F09D-5CACD0CC9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615" y="57363"/>
                <a:ext cx="827885" cy="1329047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0CBF6B-9ACE-8928-71A8-DB9691B264A5}"/>
                </a:ext>
              </a:extLst>
            </p:cNvPr>
            <p:cNvSpPr/>
            <p:nvPr/>
          </p:nvSpPr>
          <p:spPr>
            <a:xfrm>
              <a:off x="1803298" y="7080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06B0DE5-7F70-DA99-5AA1-CD38AB66C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763" y="1140992"/>
            <a:ext cx="7102103" cy="47152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6780633-9A63-16C0-BD09-7801923006C5}"/>
              </a:ext>
            </a:extLst>
          </p:cNvPr>
          <p:cNvSpPr/>
          <p:nvPr/>
        </p:nvSpPr>
        <p:spPr>
          <a:xfrm>
            <a:off x="4569431" y="2815162"/>
            <a:ext cx="1055670" cy="10685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45 000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B011E68-0C31-763E-0F79-39362D5C9476}"/>
              </a:ext>
            </a:extLst>
          </p:cNvPr>
          <p:cNvSpPr/>
          <p:nvPr/>
        </p:nvSpPr>
        <p:spPr>
          <a:xfrm>
            <a:off x="6372547" y="2352825"/>
            <a:ext cx="1009436" cy="441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90 000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D611EB1-31E0-4910-58F8-8DAF6A30B802}"/>
              </a:ext>
            </a:extLst>
          </p:cNvPr>
          <p:cNvSpPr/>
          <p:nvPr/>
        </p:nvSpPr>
        <p:spPr>
          <a:xfrm>
            <a:off x="4430731" y="4654236"/>
            <a:ext cx="1009436" cy="4417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30 000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96E5558-3D87-8494-3A2E-9ED12A70BD89}"/>
              </a:ext>
            </a:extLst>
          </p:cNvPr>
          <p:cNvSpPr/>
          <p:nvPr/>
        </p:nvSpPr>
        <p:spPr>
          <a:xfrm>
            <a:off x="6503542" y="5209041"/>
            <a:ext cx="1009436" cy="4417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90 000</a:t>
            </a:r>
          </a:p>
        </p:txBody>
      </p:sp>
    </p:spTree>
    <p:extLst>
      <p:ext uri="{BB962C8B-B14F-4D97-AF65-F5344CB8AC3E}">
        <p14:creationId xmlns:p14="http://schemas.microsoft.com/office/powerpoint/2010/main" val="3519768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>
            <a:extLst>
              <a:ext uri="{FF2B5EF4-FFF2-40B4-BE49-F238E27FC236}">
                <a16:creationId xmlns="" xmlns:a16="http://schemas.microsoft.com/office/drawing/2014/main" id="{30BEB73A-2240-A600-F742-2955800E5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411" y="314351"/>
            <a:ext cx="1295841" cy="1727788"/>
          </a:xfrm>
          <a:prstGeom prst="rect">
            <a:avLst/>
          </a:prstGeom>
        </p:spPr>
      </p:pic>
      <p:grpSp>
        <p:nvGrpSpPr>
          <p:cNvPr id="23" name="Nhóm 6">
            <a:extLst>
              <a:ext uri="{FF2B5EF4-FFF2-40B4-BE49-F238E27FC236}">
                <a16:creationId xmlns="" xmlns:a16="http://schemas.microsoft.com/office/drawing/2014/main" id="{EB6DF84C-B065-CE2D-FDA6-E24B86255086}"/>
              </a:ext>
            </a:extLst>
          </p:cNvPr>
          <p:cNvGrpSpPr/>
          <p:nvPr/>
        </p:nvGrpSpPr>
        <p:grpSpPr>
          <a:xfrm>
            <a:off x="634841" y="718650"/>
            <a:ext cx="4152900" cy="1603708"/>
            <a:chOff x="1203156" y="685799"/>
            <a:chExt cx="4152899" cy="1202780"/>
          </a:xfrm>
        </p:grpSpPr>
        <p:grpSp>
          <p:nvGrpSpPr>
            <p:cNvPr id="24" name="Nhóm 4">
              <a:extLst>
                <a:ext uri="{FF2B5EF4-FFF2-40B4-BE49-F238E27FC236}">
                  <a16:creationId xmlns="" xmlns:a16="http://schemas.microsoft.com/office/drawing/2014/main" id="{0FEEB75F-E479-A10C-923A-8D34584F1080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26" name="Hình Bầu dục 2">
                <a:extLst>
                  <a:ext uri="{FF2B5EF4-FFF2-40B4-BE49-F238E27FC236}">
                    <a16:creationId xmlns="" xmlns:a16="http://schemas.microsoft.com/office/drawing/2014/main" id="{30F3396B-3EA9-5233-7672-CF5453A1062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27" name="Hộp Văn bản 3">
                <a:extLst>
                  <a:ext uri="{FF2B5EF4-FFF2-40B4-BE49-F238E27FC236}">
                    <a16:creationId xmlns="" xmlns:a16="http://schemas.microsoft.com/office/drawing/2014/main" id="{0D4A345C-A4FF-6529-3260-9C5763108A18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sz="58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25" name="Hộp Văn bản 5">
              <a:extLst>
                <a:ext uri="{FF2B5EF4-FFF2-40B4-BE49-F238E27FC236}">
                  <a16:creationId xmlns="" xmlns:a16="http://schemas.microsoft.com/office/drawing/2014/main" id="{7647E364-8FF7-A991-313F-1BA16629672C}"/>
                </a:ext>
              </a:extLst>
            </p:cNvPr>
            <p:cNvSpPr txBox="1"/>
            <p:nvPr/>
          </p:nvSpPr>
          <p:spPr>
            <a:xfrm>
              <a:off x="2088794" y="834349"/>
              <a:ext cx="3267261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Đặt</a:t>
              </a: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tính</a:t>
              </a: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rồi</a:t>
              </a: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C4422D2-E1B0-93FB-4468-37198C22F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228" y="1769493"/>
            <a:ext cx="2723245" cy="440397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2749BE7-49B5-3053-22A4-CA18A97003D3}"/>
              </a:ext>
            </a:extLst>
          </p:cNvPr>
          <p:cNvGrpSpPr/>
          <p:nvPr/>
        </p:nvGrpSpPr>
        <p:grpSpPr>
          <a:xfrm>
            <a:off x="2115385" y="2477083"/>
            <a:ext cx="2318828" cy="2574201"/>
            <a:chOff x="8979918" y="2365795"/>
            <a:chExt cx="2634434" cy="2574201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6946321-AC69-3F2F-C5C2-5DB2A454DEC8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dirty="0">
                  <a:solidFill>
                    <a:srgbClr val="FFFFFF"/>
                  </a:solidFill>
                </a:rPr>
                <a:t> </a:t>
              </a:r>
              <a:endParaRPr lang="vi-VN" sz="66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FDBCCF0-11B3-B81B-BED6-9ADB1EB3C00B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FFFF"/>
                  </a:solidFill>
                </a:rPr>
                <a:t>31 624</a:t>
              </a:r>
              <a:endParaRPr lang="vi-VN" sz="54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C146355-2383-C7AD-DEC1-9F265626AD95}"/>
                </a:ext>
              </a:extLst>
            </p:cNvPr>
            <p:cNvSpPr txBox="1"/>
            <p:nvPr/>
          </p:nvSpPr>
          <p:spPr>
            <a:xfrm>
              <a:off x="9059454" y="2785560"/>
              <a:ext cx="2554898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0" b="1" dirty="0">
                  <a:solidFill>
                    <a:srgbClr val="FFFFFF"/>
                  </a:solidFill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</a:rPr>
                <a:t>       3 </a:t>
              </a:r>
              <a:endParaRPr lang="vi-VN" sz="80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C4EFC00-2052-15C7-83F8-C070E20B03CE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000" b="1" dirty="0">
                  <a:solidFill>
                    <a:srgbClr val="FFFFFF"/>
                  </a:solidFill>
                </a:rPr>
                <a:t> x</a:t>
              </a:r>
              <a:endParaRPr lang="vi-VN" sz="60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F5F7C48-5D65-E470-B6A9-46128D6D43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ED7C57-FD48-A35F-6BC9-143EB58F3157}"/>
              </a:ext>
            </a:extLst>
          </p:cNvPr>
          <p:cNvSpPr txBox="1"/>
          <p:nvPr/>
        </p:nvSpPr>
        <p:spPr>
          <a:xfrm>
            <a:off x="3778227" y="4145753"/>
            <a:ext cx="29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7DAC44E-84EA-3DE8-53EB-1B7E265B0907}"/>
              </a:ext>
            </a:extLst>
          </p:cNvPr>
          <p:cNvSpPr txBox="1"/>
          <p:nvPr/>
        </p:nvSpPr>
        <p:spPr>
          <a:xfrm>
            <a:off x="3532872" y="4145753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A886DBF-145B-F4D9-86FF-3102864B758E}"/>
              </a:ext>
            </a:extLst>
          </p:cNvPr>
          <p:cNvSpPr txBox="1"/>
          <p:nvPr/>
        </p:nvSpPr>
        <p:spPr>
          <a:xfrm>
            <a:off x="3286257" y="4145753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EEFCCBB-27D2-5C0C-AB39-5AFCDB1DD0E5}"/>
              </a:ext>
            </a:extLst>
          </p:cNvPr>
          <p:cNvSpPr txBox="1"/>
          <p:nvPr/>
        </p:nvSpPr>
        <p:spPr>
          <a:xfrm>
            <a:off x="2908568" y="4135813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04EAE056-F88A-A4AF-2942-C905733EB26F}"/>
              </a:ext>
            </a:extLst>
          </p:cNvPr>
          <p:cNvSpPr/>
          <p:nvPr/>
        </p:nvSpPr>
        <p:spPr>
          <a:xfrm>
            <a:off x="3563932" y="3218101"/>
            <a:ext cx="150019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433CBA48-C9CF-C092-A0A3-A1EC30166FCB}"/>
              </a:ext>
            </a:extLst>
          </p:cNvPr>
          <p:cNvSpPr/>
          <p:nvPr/>
        </p:nvSpPr>
        <p:spPr>
          <a:xfrm>
            <a:off x="2913850" y="3199051"/>
            <a:ext cx="150019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E65B183-90BC-9F65-7C72-BF1C0B854659}"/>
              </a:ext>
            </a:extLst>
          </p:cNvPr>
          <p:cNvSpPr txBox="1"/>
          <p:nvPr/>
        </p:nvSpPr>
        <p:spPr>
          <a:xfrm>
            <a:off x="2607970" y="4137312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5AF6F9A-C492-DBE7-68FA-B1940AD63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280" y="1807592"/>
            <a:ext cx="2723245" cy="440397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EDA820F-AF2E-D978-1317-4F2C621DC382}"/>
              </a:ext>
            </a:extLst>
          </p:cNvPr>
          <p:cNvGrpSpPr/>
          <p:nvPr/>
        </p:nvGrpSpPr>
        <p:grpSpPr>
          <a:xfrm>
            <a:off x="4851439" y="2515191"/>
            <a:ext cx="2318828" cy="2574201"/>
            <a:chOff x="8979918" y="2365795"/>
            <a:chExt cx="2634434" cy="2574201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CCD68017-D4FE-2F51-1672-4A0C81DC76C7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dirty="0">
                  <a:solidFill>
                    <a:srgbClr val="FFFFFF"/>
                  </a:solidFill>
                </a:rPr>
                <a:t> </a:t>
              </a:r>
              <a:endParaRPr lang="vi-VN" sz="66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6BB0750-8CB8-208C-CA64-C657751361A1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FFFF"/>
                  </a:solidFill>
                </a:rPr>
                <a:t>15 041</a:t>
              </a:r>
              <a:endParaRPr lang="vi-VN" sz="54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120AE27-BEB7-7F16-0F76-854D77F169FD}"/>
                </a:ext>
              </a:extLst>
            </p:cNvPr>
            <p:cNvSpPr txBox="1"/>
            <p:nvPr/>
          </p:nvSpPr>
          <p:spPr>
            <a:xfrm>
              <a:off x="9059454" y="2785560"/>
              <a:ext cx="2554898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0" b="1" dirty="0">
                  <a:solidFill>
                    <a:srgbClr val="FFFFFF"/>
                  </a:solidFill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</a:rPr>
                <a:t>       5 </a:t>
              </a:r>
              <a:endParaRPr lang="vi-VN" sz="80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B97FD4D-1381-41B0-DD9C-3967B7EB41EF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000" b="1" dirty="0">
                  <a:solidFill>
                    <a:srgbClr val="FFFFFF"/>
                  </a:solidFill>
                </a:rPr>
                <a:t> x</a:t>
              </a:r>
              <a:endParaRPr lang="vi-VN" sz="60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2FD26880-2648-B8DE-A6F8-B0E2C9746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FC4D5CB-CD59-D75D-AF9B-53E6E5C2592B}"/>
              </a:ext>
            </a:extLst>
          </p:cNvPr>
          <p:cNvSpPr txBox="1"/>
          <p:nvPr/>
        </p:nvSpPr>
        <p:spPr>
          <a:xfrm>
            <a:off x="6514281" y="4183853"/>
            <a:ext cx="29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24DB89A-D094-4423-A8B6-DAE2AC38651F}"/>
              </a:ext>
            </a:extLst>
          </p:cNvPr>
          <p:cNvSpPr txBox="1"/>
          <p:nvPr/>
        </p:nvSpPr>
        <p:spPr>
          <a:xfrm>
            <a:off x="6268928" y="4183853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7B6D294-80AB-DBFD-FF90-0CBF22E638EE}"/>
              </a:ext>
            </a:extLst>
          </p:cNvPr>
          <p:cNvSpPr txBox="1"/>
          <p:nvPr/>
        </p:nvSpPr>
        <p:spPr>
          <a:xfrm>
            <a:off x="6000882" y="4183853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221D9DC-8A98-E0B1-AB50-AC5C242D48EE}"/>
              </a:ext>
            </a:extLst>
          </p:cNvPr>
          <p:cNvSpPr txBox="1"/>
          <p:nvPr/>
        </p:nvSpPr>
        <p:spPr>
          <a:xfrm>
            <a:off x="5644613" y="4173913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7F011EC-4CD3-4306-2BA7-DFCDEC22F8F5}"/>
              </a:ext>
            </a:extLst>
          </p:cNvPr>
          <p:cNvSpPr/>
          <p:nvPr/>
        </p:nvSpPr>
        <p:spPr>
          <a:xfrm>
            <a:off x="6042813" y="3265726"/>
            <a:ext cx="150019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2531877-5A2A-8955-10B6-2970A96AD5C5}"/>
              </a:ext>
            </a:extLst>
          </p:cNvPr>
          <p:cNvSpPr/>
          <p:nvPr/>
        </p:nvSpPr>
        <p:spPr>
          <a:xfrm>
            <a:off x="5385588" y="3237151"/>
            <a:ext cx="150019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124C15A-1BDB-2C75-EC2E-890B34B9441C}"/>
              </a:ext>
            </a:extLst>
          </p:cNvPr>
          <p:cNvSpPr txBox="1"/>
          <p:nvPr/>
        </p:nvSpPr>
        <p:spPr>
          <a:xfrm>
            <a:off x="5351170" y="4165138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093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5">
            <a:extLst>
              <a:ext uri="{FF2B5EF4-FFF2-40B4-BE49-F238E27FC236}">
                <a16:creationId xmlns="" xmlns:a16="http://schemas.microsoft.com/office/drawing/2014/main" id="{87C184E9-2BAE-AD4D-BC6F-4356BBF12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668" y="104555"/>
            <a:ext cx="1106471" cy="1475295"/>
          </a:xfrm>
          <a:prstGeom prst="rect">
            <a:avLst/>
          </a:prstGeom>
        </p:spPr>
      </p:pic>
      <p:pic>
        <p:nvPicPr>
          <p:cNvPr id="4" name="图片 36">
            <a:extLst>
              <a:ext uri="{FF2B5EF4-FFF2-40B4-BE49-F238E27FC236}">
                <a16:creationId xmlns="" xmlns:a16="http://schemas.microsoft.com/office/drawing/2014/main" id="{30BEB73A-2240-A600-F742-2955800E5F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76" y="-177139"/>
            <a:ext cx="1295841" cy="1727788"/>
          </a:xfrm>
          <a:prstGeom prst="rect">
            <a:avLst/>
          </a:prstGeom>
        </p:spPr>
      </p:pic>
      <p:grpSp>
        <p:nvGrpSpPr>
          <p:cNvPr id="23" name="Nhóm 6">
            <a:extLst>
              <a:ext uri="{FF2B5EF4-FFF2-40B4-BE49-F238E27FC236}">
                <a16:creationId xmlns="" xmlns:a16="http://schemas.microsoft.com/office/drawing/2014/main" id="{EB6DF84C-B065-CE2D-FDA6-E24B86255086}"/>
              </a:ext>
            </a:extLst>
          </p:cNvPr>
          <p:cNvGrpSpPr/>
          <p:nvPr/>
        </p:nvGrpSpPr>
        <p:grpSpPr>
          <a:xfrm>
            <a:off x="583422" y="227160"/>
            <a:ext cx="5850785" cy="1603708"/>
            <a:chOff x="1203156" y="685799"/>
            <a:chExt cx="5850783" cy="1202780"/>
          </a:xfrm>
        </p:grpSpPr>
        <p:grpSp>
          <p:nvGrpSpPr>
            <p:cNvPr id="24" name="Nhóm 4">
              <a:extLst>
                <a:ext uri="{FF2B5EF4-FFF2-40B4-BE49-F238E27FC236}">
                  <a16:creationId xmlns="" xmlns:a16="http://schemas.microsoft.com/office/drawing/2014/main" id="{0FEEB75F-E479-A10C-923A-8D34584F1080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26" name="Hình Bầu dục 2">
                <a:extLst>
                  <a:ext uri="{FF2B5EF4-FFF2-40B4-BE49-F238E27FC236}">
                    <a16:creationId xmlns="" xmlns:a16="http://schemas.microsoft.com/office/drawing/2014/main" id="{30F3396B-3EA9-5233-7672-CF5453A1062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27" name="Hộp Văn bản 3">
                <a:extLst>
                  <a:ext uri="{FF2B5EF4-FFF2-40B4-BE49-F238E27FC236}">
                    <a16:creationId xmlns="" xmlns:a16="http://schemas.microsoft.com/office/drawing/2014/main" id="{0D4A345C-A4FF-6529-3260-9C5763108A18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sz="58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25" name="Hộp Văn bản 5">
              <a:extLst>
                <a:ext uri="{FF2B5EF4-FFF2-40B4-BE49-F238E27FC236}">
                  <a16:creationId xmlns="" xmlns:a16="http://schemas.microsoft.com/office/drawing/2014/main" id="{7647E364-8FF7-A991-313F-1BA16629672C}"/>
                </a:ext>
              </a:extLst>
            </p:cNvPr>
            <p:cNvSpPr txBox="1"/>
            <p:nvPr/>
          </p:nvSpPr>
          <p:spPr>
            <a:xfrm>
              <a:off x="2088794" y="834349"/>
              <a:ext cx="4965145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b)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Tính</a:t>
              </a: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giá</a:t>
              </a: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trị</a:t>
              </a: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biểu</a:t>
              </a:r>
              <a:r>
                <a:rPr lang="en-US" sz="4267" b="1" kern="0" dirty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thức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936D0D-E543-11F3-BAD5-739F643980AA}"/>
              </a:ext>
            </a:extLst>
          </p:cNvPr>
          <p:cNvSpPr txBox="1"/>
          <p:nvPr/>
        </p:nvSpPr>
        <p:spPr>
          <a:xfrm>
            <a:off x="1155858" y="1911027"/>
            <a:ext cx="6596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26 745 + 12 071 x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185049-A1F8-B71A-27B8-5D8CE744EF3C}"/>
              </a:ext>
            </a:extLst>
          </p:cNvPr>
          <p:cNvSpPr txBox="1"/>
          <p:nvPr/>
        </p:nvSpPr>
        <p:spPr>
          <a:xfrm>
            <a:off x="1881472" y="2769171"/>
            <a:ext cx="51126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= 26 745 + 72 426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49F7BA-3F11-0683-A107-9EEB537A7E7A}"/>
              </a:ext>
            </a:extLst>
          </p:cNvPr>
          <p:cNvSpPr txBox="1"/>
          <p:nvPr/>
        </p:nvSpPr>
        <p:spPr>
          <a:xfrm>
            <a:off x="1881472" y="3621916"/>
            <a:ext cx="51126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= 99 171</a:t>
            </a:r>
          </a:p>
        </p:txBody>
      </p:sp>
    </p:spTree>
    <p:extLst>
      <p:ext uri="{BB962C8B-B14F-4D97-AF65-F5344CB8AC3E}">
        <p14:creationId xmlns:p14="http://schemas.microsoft.com/office/powerpoint/2010/main" val="3788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CBE8311-156B-49FD-AFE1-E10BE9717EED}"/>
              </a:ext>
            </a:extLst>
          </p:cNvPr>
          <p:cNvGrpSpPr/>
          <p:nvPr/>
        </p:nvGrpSpPr>
        <p:grpSpPr>
          <a:xfrm>
            <a:off x="387046" y="271596"/>
            <a:ext cx="8756954" cy="1279803"/>
            <a:chOff x="996496" y="398448"/>
            <a:chExt cx="6064433" cy="1279803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="" xmlns:a16="http://schemas.microsoft.com/office/drawing/2014/main" id="{1702ACBE-A228-43B4-8437-61F1E08738F9}"/>
                </a:ext>
              </a:extLst>
            </p:cNvPr>
            <p:cNvSpPr/>
            <p:nvPr/>
          </p:nvSpPr>
          <p:spPr>
            <a:xfrm>
              <a:off x="1406152" y="471978"/>
              <a:ext cx="5654777" cy="1206273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vi-VN" sz="2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Việt mua 6 quyển vở, mỗi quyển giá 6 000 đồng. Việt đưa cô bán hàng tờ 100 000 đồng. Hỏi cô bán hàng trả lại cho Việt bao nhiêu tiền?</a:t>
              </a:r>
              <a:endParaRPr lang="en-US" sz="2800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B7B62F5-A8F2-0B1D-35AB-6FC5DC28E728}"/>
                </a:ext>
              </a:extLst>
            </p:cNvPr>
            <p:cNvSpPr/>
            <p:nvPr/>
          </p:nvSpPr>
          <p:spPr>
            <a:xfrm>
              <a:off x="996496" y="398448"/>
              <a:ext cx="347076" cy="6338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3DE31C-105C-B5C5-6B86-F0A2A8D95FFC}"/>
              </a:ext>
            </a:extLst>
          </p:cNvPr>
          <p:cNvSpPr txBox="1"/>
          <p:nvPr/>
        </p:nvSpPr>
        <p:spPr>
          <a:xfrm>
            <a:off x="779617" y="2147170"/>
            <a:ext cx="7921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tiền</a:t>
            </a:r>
            <a:r>
              <a:rPr lang="en-US" sz="3600" dirty="0">
                <a:solidFill>
                  <a:srgbClr val="FF0000"/>
                </a:solidFill>
              </a:rPr>
              <a:t> 6 </a:t>
            </a:r>
            <a:r>
              <a:rPr lang="en-US" sz="3600" dirty="0" err="1">
                <a:solidFill>
                  <a:srgbClr val="FF0000"/>
                </a:solidFill>
              </a:rPr>
              <a:t>quyển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6 000 x 6 = 36 000 (</a:t>
            </a:r>
            <a:r>
              <a:rPr lang="en-US" sz="3600" dirty="0" err="1">
                <a:solidFill>
                  <a:srgbClr val="FF0000"/>
                </a:solidFill>
              </a:rPr>
              <a:t>đồng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hàng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Việt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tiền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100 000 – 36 000 = 64 000 (</a:t>
            </a:r>
            <a:r>
              <a:rPr lang="en-US" sz="3600" dirty="0" err="1">
                <a:solidFill>
                  <a:srgbClr val="FF0000"/>
                </a:solidFill>
              </a:rPr>
              <a:t>đồng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64 000 </a:t>
            </a:r>
            <a:r>
              <a:rPr lang="en-US" sz="3600" dirty="0" err="1">
                <a:solidFill>
                  <a:srgbClr val="FF0000"/>
                </a:solidFill>
              </a:rPr>
              <a:t>đồng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28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CBE8311-156B-49FD-AFE1-E10BE9717EED}"/>
              </a:ext>
            </a:extLst>
          </p:cNvPr>
          <p:cNvGrpSpPr/>
          <p:nvPr/>
        </p:nvGrpSpPr>
        <p:grpSpPr>
          <a:xfrm>
            <a:off x="387046" y="143839"/>
            <a:ext cx="8756954" cy="1407560"/>
            <a:chOff x="996496" y="270692"/>
            <a:chExt cx="6064433" cy="1407560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="" xmlns:a16="http://schemas.microsoft.com/office/drawing/2014/main" id="{1702ACBE-A228-43B4-8437-61F1E08738F9}"/>
                </a:ext>
              </a:extLst>
            </p:cNvPr>
            <p:cNvSpPr/>
            <p:nvPr/>
          </p:nvSpPr>
          <p:spPr>
            <a:xfrm>
              <a:off x="1406152" y="270692"/>
              <a:ext cx="5654777" cy="14075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vi-VN" sz="2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 một nông trại ươm cây giống có hai vườn ươm, mỗi vườn có </a:t>
              </a:r>
              <a:endParaRPr lang="en-US" sz="2800" b="1" dirty="0">
                <a:solidFill>
                  <a:srgbClr val="000000"/>
                </a:solidFill>
                <a:cs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vi-VN" sz="2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14 000 cây giống. Trong một trại ươm khác có 15 000 cây giống. Hỏi cả 2 trại ươm đó có bao nhiêu cây giống?</a:t>
              </a:r>
              <a:endParaRPr lang="en-US" sz="2800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B7B62F5-A8F2-0B1D-35AB-6FC5DC28E728}"/>
                </a:ext>
              </a:extLst>
            </p:cNvPr>
            <p:cNvSpPr/>
            <p:nvPr/>
          </p:nvSpPr>
          <p:spPr>
            <a:xfrm>
              <a:off x="996496" y="398448"/>
              <a:ext cx="347076" cy="6338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E2D3EF-9DB0-15E3-B3B7-F2792883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68" y="1963113"/>
            <a:ext cx="6870982" cy="41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012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CBE8311-156B-49FD-AFE1-E10BE9717EED}"/>
              </a:ext>
            </a:extLst>
          </p:cNvPr>
          <p:cNvGrpSpPr/>
          <p:nvPr/>
        </p:nvGrpSpPr>
        <p:grpSpPr>
          <a:xfrm>
            <a:off x="387046" y="143839"/>
            <a:ext cx="8756954" cy="1407560"/>
            <a:chOff x="996496" y="270692"/>
            <a:chExt cx="6064433" cy="1407560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="" xmlns:a16="http://schemas.microsoft.com/office/drawing/2014/main" id="{1702ACBE-A228-43B4-8437-61F1E08738F9}"/>
                </a:ext>
              </a:extLst>
            </p:cNvPr>
            <p:cNvSpPr/>
            <p:nvPr/>
          </p:nvSpPr>
          <p:spPr>
            <a:xfrm>
              <a:off x="1406152" y="270692"/>
              <a:ext cx="5654777" cy="14075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vi-VN" sz="2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 một nông trại ươm cây giống có hai vườn ươm, mỗi vườn có </a:t>
              </a:r>
              <a:endParaRPr lang="en-US" sz="2800" b="1" dirty="0">
                <a:solidFill>
                  <a:srgbClr val="000000"/>
                </a:solidFill>
                <a:cs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vi-VN" sz="2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14 000 cây giống. Trong một trại ươm khác có 15 000 cây giống. Hỏi cả 2 trại ươm đó có bao nhiêu cây giống?</a:t>
              </a:r>
              <a:endParaRPr lang="en-US" sz="2800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B7B62F5-A8F2-0B1D-35AB-6FC5DC28E728}"/>
                </a:ext>
              </a:extLst>
            </p:cNvPr>
            <p:cNvSpPr/>
            <p:nvPr/>
          </p:nvSpPr>
          <p:spPr>
            <a:xfrm>
              <a:off x="996496" y="398448"/>
              <a:ext cx="347076" cy="6338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6B352FF-F574-0CF8-6767-C2EAFD2C613B}"/>
              </a:ext>
            </a:extLst>
          </p:cNvPr>
          <p:cNvSpPr txBox="1"/>
          <p:nvPr/>
        </p:nvSpPr>
        <p:spPr>
          <a:xfrm>
            <a:off x="863030" y="2250040"/>
            <a:ext cx="7959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  <a:cs typeface="Calibri" panose="020F0502020204030204" pitchFamily="34" charset="0"/>
              </a:rPr>
              <a:t>:</a:t>
            </a:r>
            <a:endParaRPr lang="vi-VN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vườn ươm của trại cây giống có số cây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x 2 = 28 000 (cây)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trại cây giống có số cây giống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+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= 43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(cây)</a:t>
            </a:r>
          </a:p>
          <a:p>
            <a:pPr algn="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43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cây giống</a:t>
            </a:r>
          </a:p>
        </p:txBody>
      </p:sp>
    </p:spTree>
    <p:extLst>
      <p:ext uri="{BB962C8B-B14F-4D97-AF65-F5344CB8AC3E}">
        <p14:creationId xmlns:p14="http://schemas.microsoft.com/office/powerpoint/2010/main" val="2842511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328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3_Office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2026-04-10T08:03:38Z</dcterms:created>
  <dcterms:modified xsi:type="dcterms:W3CDTF">2026-04-10T08:05:21Z</dcterms:modified>
</cp:coreProperties>
</file>