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9"/>
  </p:notesMasterIdLst>
  <p:sldIdLst>
    <p:sldId id="2966" r:id="rId2"/>
    <p:sldId id="3072" r:id="rId3"/>
    <p:sldId id="3141" r:id="rId4"/>
    <p:sldId id="3037" r:id="rId5"/>
    <p:sldId id="3142" r:id="rId6"/>
    <p:sldId id="3143" r:id="rId7"/>
    <p:sldId id="2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725"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2D29CC62-511B-439E-A355-894618BF9F67}"/>
              </a:ext>
            </a:extLst>
          </p:cNvPr>
          <p:cNvSpPr/>
          <p:nvPr/>
        </p:nvSpPr>
        <p:spPr>
          <a:xfrm>
            <a:off x="1015480" y="2437218"/>
            <a:ext cx="10161037"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Theo em, những thông tin lưu trữ trong máy tính có thể gửi cho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a16="http://schemas.microsoft.com/office/drawing/2014/main"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4"/>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id="{DE3A35A0-7E95-4E40-AD26-17FA8579650F}"/>
              </a:ext>
            </a:extLst>
          </p:cNvPr>
          <p:cNvPicPr>
            <a:picLocks noChangeAspect="1"/>
          </p:cNvPicPr>
          <p:nvPr/>
        </p:nvPicPr>
        <p:blipFill>
          <a:blip r:embed="rId5"/>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5554</TotalTime>
  <Words>426</Words>
  <Application>Microsoft Office PowerPoint</Application>
  <PresentationFormat>Widescreen</PresentationFormat>
  <Paragraphs>42</Paragraphs>
  <Slides>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Minh Bùi Nguyệt</cp:lastModifiedBy>
  <cp:revision>185</cp:revision>
  <dcterms:created xsi:type="dcterms:W3CDTF">2021-11-14T08:33:55Z</dcterms:created>
  <dcterms:modified xsi:type="dcterms:W3CDTF">2026-04-11T16:50:00Z</dcterms:modified>
</cp:coreProperties>
</file>