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2966" r:id="rId2"/>
    <p:sldId id="3072" r:id="rId3"/>
    <p:sldId id="3129" r:id="rId4"/>
    <p:sldId id="3130" r:id="rId5"/>
    <p:sldId id="3131" r:id="rId6"/>
    <p:sldId id="3128" r:id="rId7"/>
    <p:sldId id="3124" r:id="rId8"/>
    <p:sldId id="3125"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725"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7.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D9830014-2AAA-4AAF-8B34-B4009F0D2806}"/>
              </a:ext>
            </a:extLst>
          </p:cNvPr>
          <p:cNvPicPr>
            <a:picLocks noChangeAspect="1"/>
          </p:cNvPicPr>
          <p:nvPr/>
        </p:nvPicPr>
        <p:blipFill>
          <a:blip r:embed="rId4"/>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582</Words>
  <Application>Microsoft Office PowerPoint</Application>
  <PresentationFormat>Widescreen</PresentationFormat>
  <Paragraphs>46</Paragraphs>
  <Slides>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vt:i4>
      </vt:variant>
    </vt:vector>
  </HeadingPairs>
  <TitlesOfParts>
    <vt:vector size="20"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Minh Bùi Nguyệt</cp:lastModifiedBy>
  <cp:revision>185</cp:revision>
  <dcterms:created xsi:type="dcterms:W3CDTF">2021-11-14T08:33:55Z</dcterms:created>
  <dcterms:modified xsi:type="dcterms:W3CDTF">2026-04-11T16:51:00Z</dcterms:modified>
</cp:coreProperties>
</file>