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handoutMasterIdLst>
    <p:handoutMasterId r:id="rId13"/>
  </p:handoutMasterIdLst>
  <p:sldIdLst>
    <p:sldId id="2968" r:id="rId2"/>
    <p:sldId id="3132" r:id="rId3"/>
    <p:sldId id="3133" r:id="rId4"/>
    <p:sldId id="3134" r:id="rId5"/>
    <p:sldId id="3135" r:id="rId6"/>
    <p:sldId id="3136" r:id="rId7"/>
    <p:sldId id="3138" r:id="rId8"/>
    <p:sldId id="3137" r:id="rId9"/>
    <p:sldId id="3139"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725" y="96"/>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4/11/2026</a:t>
            </a:fld>
            <a:endParaRPr lang="en-US"/>
          </a:p>
        </p:txBody>
      </p:sp>
      <p:sp>
        <p:nvSpPr>
          <p:cNvPr id="4" name="Footer Placeholder 3">
            <a:extLst>
              <a:ext uri="{FF2B5EF4-FFF2-40B4-BE49-F238E27FC236}">
                <a16:creationId xmlns:a16="http://schemas.microsoft.com/office/drawing/2014/main"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id="{1ABF6F41-C8BF-4AA3-8E50-A8B1447D494F}"/>
              </a:ext>
            </a:extLst>
          </p:cNvPr>
          <p:cNvPicPr>
            <a:picLocks noChangeAspect="1"/>
          </p:cNvPicPr>
          <p:nvPr/>
        </p:nvPicPr>
        <p:blipFill>
          <a:blip r:embed="rId2"/>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698BE8F6-A718-44C3-8857-942D0175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DB382CB-7616-4935-8ED8-77A853B32BE5}"/>
              </a:ext>
            </a:extLst>
          </p:cNvPr>
          <p:cNvPicPr>
            <a:picLocks noChangeAspect="1"/>
          </p:cNvPicPr>
          <p:nvPr/>
        </p:nvPicPr>
        <p:blipFill>
          <a:blip r:embed="rId2"/>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B21764-ABE4-4469-AF77-5ED4DE808624}"/>
              </a:ext>
            </a:extLst>
          </p:cNvPr>
          <p:cNvPicPr>
            <a:picLocks noChangeAspect="1"/>
          </p:cNvPicPr>
          <p:nvPr/>
        </p:nvPicPr>
        <p:blipFill>
          <a:blip r:embed="rId2"/>
          <a:stretch>
            <a:fillRect/>
          </a:stretch>
        </p:blipFill>
        <p:spPr>
          <a:xfrm>
            <a:off x="1640500" y="1168400"/>
            <a:ext cx="8166636" cy="5313800"/>
          </a:xfrm>
          <a:prstGeom prst="rect">
            <a:avLst/>
          </a:prstGeom>
        </p:spPr>
      </p:pic>
    </p:spTree>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8DB7C-6007-497D-A2AB-A8411530EB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5233DA-8DFF-4581-A701-7F4828189C5E}"/>
              </a:ext>
            </a:extLst>
          </p:cNvPr>
          <p:cNvPicPr>
            <a:picLocks noChangeAspect="1"/>
          </p:cNvPicPr>
          <p:nvPr/>
        </p:nvPicPr>
        <p:blipFill>
          <a:blip r:embed="rId3"/>
          <a:stretch>
            <a:fillRect/>
          </a:stretch>
        </p:blipFill>
        <p:spPr>
          <a:xfrm>
            <a:off x="1879012" y="2828168"/>
            <a:ext cx="7233516" cy="3684512"/>
          </a:xfrm>
          <a:prstGeom prst="rect">
            <a:avLst/>
          </a:prstGeom>
        </p:spPr>
      </p:pic>
    </p:spTree>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id="{6ADE0976-3F30-4D59-8069-E89CBD754E73}"/>
              </a:ext>
            </a:extLst>
          </p:cNvPr>
          <p:cNvPicPr>
            <a:picLocks noChangeAspect="1"/>
          </p:cNvPicPr>
          <p:nvPr/>
        </p:nvPicPr>
        <p:blipFill>
          <a:blip r:embed="rId2"/>
          <a:stretch>
            <a:fillRect/>
          </a:stretch>
        </p:blipFill>
        <p:spPr>
          <a:xfrm>
            <a:off x="1695067" y="2016025"/>
            <a:ext cx="8801863" cy="4374259"/>
          </a:xfrm>
          <a:prstGeom prst="rect">
            <a:avLst/>
          </a:prstGeom>
        </p:spPr>
      </p:pic>
    </p:spTree>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18B8F5-4456-4943-99D9-2315A9B7B301}"/>
              </a:ext>
            </a:extLst>
          </p:cNvPr>
          <p:cNvPicPr>
            <a:picLocks noChangeAspect="1"/>
          </p:cNvPicPr>
          <p:nvPr/>
        </p:nvPicPr>
        <p:blipFill>
          <a:blip r:embed="rId2"/>
          <a:stretch>
            <a:fillRect/>
          </a:stretch>
        </p:blipFill>
        <p:spPr>
          <a:xfrm>
            <a:off x="1714119" y="1119961"/>
            <a:ext cx="8763759" cy="4130398"/>
          </a:xfrm>
          <a:prstGeom prst="rect">
            <a:avLst/>
          </a:prstGeom>
        </p:spPr>
      </p:pic>
    </p:spTree>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id="{0C6238BE-34DB-4471-BAA6-285C697C596C}"/>
              </a:ext>
            </a:extLst>
          </p:cNvPr>
          <p:cNvPicPr>
            <a:picLocks noChangeAspect="1"/>
          </p:cNvPicPr>
          <p:nvPr/>
        </p:nvPicPr>
        <p:blipFill>
          <a:blip r:embed="rId2"/>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id="{98AC5830-049C-433B-B21F-FC306BE8C243}"/>
              </a:ext>
            </a:extLst>
          </p:cNvPr>
          <p:cNvPicPr>
            <a:picLocks noChangeAspect="1"/>
          </p:cNvPicPr>
          <p:nvPr/>
        </p:nvPicPr>
        <p:blipFill>
          <a:blip r:embed="rId3"/>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id="{0476CF3B-3D88-4CFF-9125-D9B1041CA8C7}"/>
              </a:ext>
            </a:extLst>
          </p:cNvPr>
          <p:cNvPicPr>
            <a:picLocks noChangeAspect="1"/>
          </p:cNvPicPr>
          <p:nvPr/>
        </p:nvPicPr>
        <p:blipFill>
          <a:blip r:embed="rId4"/>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id="{7767ECFF-662F-425B-8398-1AFFF39E4A90}"/>
              </a:ext>
            </a:extLst>
          </p:cNvPr>
          <p:cNvPicPr>
            <a:picLocks noChangeAspect="1"/>
          </p:cNvPicPr>
          <p:nvPr/>
        </p:nvPicPr>
        <p:blipFill>
          <a:blip r:embed="rId4"/>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id="{9487D8BF-8277-4222-91AF-11681B06341C}"/>
              </a:ext>
            </a:extLst>
          </p:cNvPr>
          <p:cNvPicPr>
            <a:picLocks noChangeAspect="1"/>
          </p:cNvPicPr>
          <p:nvPr/>
        </p:nvPicPr>
        <p:blipFill>
          <a:blip r:embed="rId5"/>
          <a:stretch>
            <a:fillRect/>
          </a:stretch>
        </p:blipFill>
        <p:spPr>
          <a:xfrm>
            <a:off x="4849219" y="6060307"/>
            <a:ext cx="421650" cy="391533"/>
          </a:xfrm>
          <a:prstGeom prst="rect">
            <a:avLst/>
          </a:prstGeom>
        </p:spPr>
      </p:pic>
    </p:spTree>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5546</TotalTime>
  <Words>362</Words>
  <Application>Microsoft Office PowerPoint</Application>
  <PresentationFormat>Widescreen</PresentationFormat>
  <Paragraphs>34</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等线</vt:lpstr>
      <vt:lpstr>Arial</vt:lpstr>
      <vt:lpstr>Calibri</vt:lpstr>
      <vt:lpstr>iCiel Cadena</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Minh Bùi Nguyệt</cp:lastModifiedBy>
  <cp:revision>186</cp:revision>
  <dcterms:created xsi:type="dcterms:W3CDTF">2021-11-14T08:33:55Z</dcterms:created>
  <dcterms:modified xsi:type="dcterms:W3CDTF">2026-04-11T16:52:55Z</dcterms:modified>
</cp:coreProperties>
</file>