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7"/>
  </p:notesMasterIdLst>
  <p:handoutMasterIdLst>
    <p:handoutMasterId r:id="rId8"/>
  </p:handoutMasterIdLst>
  <p:sldIdLst>
    <p:sldId id="2968" r:id="rId2"/>
    <p:sldId id="3132" r:id="rId3"/>
    <p:sldId id="3140" r:id="rId4"/>
    <p:sldId id="3123" r:id="rId5"/>
    <p:sldId id="28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4/11/2026</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195</Words>
  <Application>Microsoft Office PowerPoint</Application>
  <PresentationFormat>Widescreen</PresentationFormat>
  <Paragraphs>28</Paragraphs>
  <Slides>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等线</vt:lpstr>
      <vt:lpstr>Arial</vt:lpstr>
      <vt:lpstr>Calibri</vt:lpstr>
      <vt:lpstr>iCiel Cadena</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Minh Bùi Nguyệt</cp:lastModifiedBy>
  <cp:revision>186</cp:revision>
  <dcterms:created xsi:type="dcterms:W3CDTF">2021-11-14T08:33:55Z</dcterms:created>
  <dcterms:modified xsi:type="dcterms:W3CDTF">2026-04-11T16:53:58Z</dcterms:modified>
</cp:coreProperties>
</file>