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961" r:id="rId2"/>
    <p:sldId id="3116" r:id="rId3"/>
    <p:sldId id="3117" r:id="rId4"/>
    <p:sldId id="3118" r:id="rId5"/>
    <p:sldId id="3119" r:id="rId6"/>
    <p:sldId id="3120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0" y="817655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7E2E3-81A3-474B-9899-B5B6FFDF583B}"/>
              </a:ext>
            </a:extLst>
          </p:cNvPr>
          <p:cNvSpPr/>
          <p:nvPr/>
        </p:nvSpPr>
        <p:spPr>
          <a:xfrm>
            <a:off x="734476" y="2766515"/>
            <a:ext cx="10718158" cy="372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Cuối tuần này là đến lượt nhóm mình tổ chức trò chơi trong hội vui học tập. Chúng mình mượn sách ở thư viện để tìm kiếm thông tin về Hệ Mặt Trời, các loài động vật, thực vật và làm câu hỏi nhé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Minh: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có tư liệu sinh động mình sẽ mượn bố máy ảnh để quay phim và chụp ảnh.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Máy ảnh chụp được động vật và thực vật nhưng chụp Hệ Mặt Trời thì khó lắm.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Chúng ta hãy nhờ người lớn dùng máy tính có kết nối Internet để tìm kiếm hình ảnh, đoạn phim hoặc phần mềm trò chơi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Máy tính sẽ giúp chúng ta khám phá thế giới tự nhiên.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F184E-D211-4B1E-9509-12841527E311}"/>
              </a:ext>
            </a:extLst>
          </p:cNvPr>
          <p:cNvGrpSpPr/>
          <p:nvPr/>
        </p:nvGrpSpPr>
        <p:grpSpPr>
          <a:xfrm>
            <a:off x="300960" y="258346"/>
            <a:ext cx="4134561" cy="2508169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0B05EC-9D47-4153-9B4C-89C74F97060A}"/>
              </a:ext>
            </a:extLst>
          </p:cNvPr>
          <p:cNvSpPr/>
          <p:nvPr/>
        </p:nvSpPr>
        <p:spPr>
          <a:xfrm>
            <a:off x="1079905" y="1056982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444" y="454751"/>
            <a:ext cx="4084073" cy="23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30B782-FE7B-45AD-AA97-96F6CD2EE0FF}"/>
              </a:ext>
            </a:extLst>
          </p:cNvPr>
          <p:cNvSpPr/>
          <p:nvPr/>
        </p:nvSpPr>
        <p:spPr>
          <a:xfrm>
            <a:off x="581290" y="1436532"/>
            <a:ext cx="1049823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 phần mềm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Games Learning Science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của phần mềm mở ra như sau: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C6AFC-3B14-4BBC-A6F1-AB870A3E40F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phần mềm khám phá thế giới tự nhiên và tìm hiểu về Hệ Mặt Trời.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3716CA-1B0E-4B16-B5B7-81AE36E82D69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FEF3F-9E04-44CD-86C8-B63C40C1D614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80DECF-72CF-4E1A-B200-AE7F10999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999" y="1393489"/>
            <a:ext cx="502964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148C0C-9F4B-4721-8B9A-1CAA1A65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11" y="2493582"/>
            <a:ext cx="9434378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986849"/>
            <a:ext cx="1049823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biểu tượng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để tìm hiểu Hệ Mặt Trời.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tương ứng để chọn nhân vật (Hình 70).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Kéo thả các bộ phận vào đúng vị trí để lắp ráp tên lửa (Hình 71)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8471D-B0CA-465D-A326-F6D02EEA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126" y="537230"/>
            <a:ext cx="823031" cy="89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2710E-8897-4E41-B25E-121150A7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" y="2732711"/>
            <a:ext cx="10671850" cy="3461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08506C-C340-4275-B293-22623C28247F}"/>
              </a:ext>
            </a:extLst>
          </p:cNvPr>
          <p:cNvSpPr/>
          <p:nvPr/>
        </p:nvSpPr>
        <p:spPr>
          <a:xfrm>
            <a:off x="6096000" y="2530798"/>
            <a:ext cx="5510645" cy="366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4982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Sao Kim trong Hệ Mặt Trời (Hình 72).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59F48-0BC6-4EB2-8836-5F407BAB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84" y="896762"/>
            <a:ext cx="7221432" cy="5064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7BAA42-5703-47EE-A129-412BEA50C889}"/>
              </a:ext>
            </a:extLst>
          </p:cNvPr>
          <p:cNvSpPr/>
          <p:nvPr/>
        </p:nvSpPr>
        <p:spPr>
          <a:xfrm>
            <a:off x="3051855" y="5961238"/>
            <a:ext cx="639308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Hình 72.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Chọn hành tinh trong Hệ Mặt Trời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52642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sang trái hoặc sang phải tên lửa để điều khiển tên lửa lấy sao hoặc tránh các thiên thạch và các vật thể bay khác (Hình 73)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Quan sát hành tinh em đã chọn khi tên lửa về đích (Hình 74)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937B5-17CB-42E7-87CD-B1E4F53F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29" y="1977205"/>
            <a:ext cx="8194876" cy="3471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2B4425-E963-4AC8-BDF0-D83A59E23FE0}"/>
              </a:ext>
            </a:extLst>
          </p:cNvPr>
          <p:cNvSpPr/>
          <p:nvPr/>
        </p:nvSpPr>
        <p:spPr>
          <a:xfrm>
            <a:off x="754281" y="5448891"/>
            <a:ext cx="10681506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một số đặc điểm của Sao Kim mà em quan sát và đọc được vào vở.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29E74-5C13-4E8E-8125-358FF8C11C6B}"/>
              </a:ext>
            </a:extLst>
          </p:cNvPr>
          <p:cNvSpPr/>
          <p:nvPr/>
        </p:nvSpPr>
        <p:spPr>
          <a:xfrm>
            <a:off x="5822067" y="2534291"/>
            <a:ext cx="4793853" cy="291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F3590D0-9D70-438D-813E-E2F1F56A1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361</Words>
  <Application>Microsoft Office PowerPoint</Application>
  <PresentationFormat>Widescreen</PresentationFormat>
  <Paragraphs>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Arial</vt:lpstr>
      <vt:lpstr>Calibri</vt:lpstr>
      <vt:lpstr>iCiel Cadena</vt:lpstr>
      <vt:lpstr>SVN-SAF</vt:lpstr>
      <vt:lpstr>Times New Roman</vt:lpstr>
      <vt:lpstr>UTM Avo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Minh Bùi Nguyệt</cp:lastModifiedBy>
  <cp:revision>182</cp:revision>
  <dcterms:created xsi:type="dcterms:W3CDTF">2021-11-14T08:33:55Z</dcterms:created>
  <dcterms:modified xsi:type="dcterms:W3CDTF">2026-04-11T16:54:50Z</dcterms:modified>
</cp:coreProperties>
</file>