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961" r:id="rId2"/>
    <p:sldId id="3040" r:id="rId3"/>
    <p:sldId id="3075" r:id="rId4"/>
    <p:sldId id="3121" r:id="rId5"/>
    <p:sldId id="3122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367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Minh Bùi Nguyệt</cp:lastModifiedBy>
  <cp:revision>182</cp:revision>
  <dcterms:created xsi:type="dcterms:W3CDTF">2021-11-14T08:33:55Z</dcterms:created>
  <dcterms:modified xsi:type="dcterms:W3CDTF">2026-04-11T16:55:41Z</dcterms:modified>
</cp:coreProperties>
</file>