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8"/>
  </p:notesMasterIdLst>
  <p:sldIdLst>
    <p:sldId id="2962" r:id="rId2"/>
    <p:sldId id="3107" r:id="rId3"/>
    <p:sldId id="3115" r:id="rId4"/>
    <p:sldId id="3105" r:id="rId5"/>
    <p:sldId id="3106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93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911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80D7A3-4DED-4A27-B709-589EFE98C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8949" y="269639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33" y="740863"/>
            <a:ext cx="1664763" cy="1512215"/>
          </a:xfrm>
          <a:prstGeom prst="rect">
            <a:avLst/>
          </a:prstGeom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2F9B2541-B087-451D-ACA0-8DB1E0E81A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3" y="719306"/>
            <a:ext cx="8638781" cy="1999661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058997C-18E0-4A22-8D39-4A21AA8108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60" b="96117" l="5903" r="91319">
                        <a14:foregroundMark x1="56597" y1="3560" x2="56597" y2="3560"/>
                        <a14:foregroundMark x1="57639" y1="35599" x2="57639" y2="35599"/>
                        <a14:foregroundMark x1="56597" y1="36246" x2="56597" y2="38188"/>
                        <a14:foregroundMark x1="5903" y1="50485" x2="5903" y2="50485"/>
                        <a14:foregroundMark x1="21181" y1="96117" x2="21181" y2="96117"/>
                        <a14:foregroundMark x1="91319" y1="46926" x2="91319" y2="46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98"/>
          <a:stretch/>
        </p:blipFill>
        <p:spPr>
          <a:xfrm rot="654775">
            <a:off x="3373592" y="2535970"/>
            <a:ext cx="3006124" cy="3064128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EF484D5D-3737-4367-8BFA-D91482289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49DEC-0FF8-401F-AB12-26D7F9A04E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D1001B-2810-485A-9E26-E5781330E9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70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35773EA-06C3-4D17-9CA4-42BB90626366}"/>
              </a:ext>
            </a:extLst>
          </p:cNvPr>
          <p:cNvSpPr/>
          <p:nvPr/>
        </p:nvSpPr>
        <p:spPr>
          <a:xfrm>
            <a:off x="963889" y="1552655"/>
            <a:ext cx="8533638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Hình nào sau đây minh hoạ cách cầm chuột đúng?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E75A5FA-8B18-4F0C-8263-0B8596FB8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882" y="411046"/>
            <a:ext cx="1158339" cy="91447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5D28AA9-E7CE-4E7B-8400-9044A92194BC}"/>
              </a:ext>
            </a:extLst>
          </p:cNvPr>
          <p:cNvSpPr/>
          <p:nvPr/>
        </p:nvSpPr>
        <p:spPr>
          <a:xfrm>
            <a:off x="1692427" y="411069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3CF6EE-B360-415B-A363-30B6E2666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9" b="93310" l="3912" r="97433">
                        <a14:foregroundMark x1="11980" y1="34507" x2="11980" y2="34507"/>
                        <a14:foregroundMark x1="19804" y1="44014" x2="8068" y2="34507"/>
                        <a14:foregroundMark x1="8068" y1="34507" x2="3667" y2="53169"/>
                        <a14:foregroundMark x1="3667" y1="53169" x2="8313" y2="72183"/>
                        <a14:foregroundMark x1="8313" y1="72183" x2="12347" y2="66901"/>
                        <a14:foregroundMark x1="90098" y1="59507" x2="83130" y2="48592"/>
                        <a14:foregroundMark x1="83130" y1="48592" x2="76284" y2="63732"/>
                        <a14:foregroundMark x1="76284" y1="63732" x2="84963" y2="85211"/>
                        <a14:foregroundMark x1="84963" y1="85211" x2="92665" y2="71831"/>
                        <a14:foregroundMark x1="92665" y1="71831" x2="93521" y2="50352"/>
                        <a14:foregroundMark x1="92176" y1="35915" x2="97433" y2="55282"/>
                        <a14:foregroundMark x1="97433" y1="55282" x2="96822" y2="68662"/>
                        <a14:foregroundMark x1="5257" y1="27817" x2="4034" y2="63732"/>
                        <a14:foregroundMark x1="47800" y1="47183" x2="47800" y2="47183"/>
                        <a14:foregroundMark x1="53545" y1="93310" x2="53545" y2="93310"/>
                        <a14:foregroundMark x1="14181" y1="17606" x2="14181" y2="17606"/>
                        <a14:foregroundMark x1="14059" y1="3169" x2="14059" y2="3169"/>
                        <a14:foregroundMark x1="14059" y1="3169" x2="14059" y2="3169"/>
                        <a14:foregroundMark x1="15159" y1="7042" x2="15159" y2="7042"/>
                        <a14:foregroundMark x1="49633" y1="5986" x2="49633" y2="5986"/>
                        <a14:foregroundMark x1="89242" y1="7746" x2="89242" y2="77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2396" y="2173240"/>
            <a:ext cx="6233700" cy="216426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0EC0DCB-F8ED-410D-9957-7D85129DB7F2}"/>
              </a:ext>
            </a:extLst>
          </p:cNvPr>
          <p:cNvSpPr/>
          <p:nvPr/>
        </p:nvSpPr>
        <p:spPr>
          <a:xfrm>
            <a:off x="3407410" y="4337508"/>
            <a:ext cx="409576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317908-4F30-4414-859C-DD817D254F72}"/>
              </a:ext>
            </a:extLst>
          </p:cNvPr>
          <p:cNvSpPr/>
          <p:nvPr/>
        </p:nvSpPr>
        <p:spPr>
          <a:xfrm>
            <a:off x="5750084" y="4337508"/>
            <a:ext cx="409576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B86505-9CB7-4F61-8B44-6E1849AE6B4A}"/>
              </a:ext>
            </a:extLst>
          </p:cNvPr>
          <p:cNvSpPr/>
          <p:nvPr/>
        </p:nvSpPr>
        <p:spPr>
          <a:xfrm>
            <a:off x="8092759" y="4337508"/>
            <a:ext cx="409576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0A76A7-BD4B-4A40-8FD8-A334DDC59C36}"/>
              </a:ext>
            </a:extLst>
          </p:cNvPr>
          <p:cNvSpPr/>
          <p:nvPr/>
        </p:nvSpPr>
        <p:spPr>
          <a:xfrm>
            <a:off x="963889" y="5132486"/>
            <a:ext cx="10264222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cầm chuột đúng cách, thực hiện thật chính xác và nhanh chóng các thao tác với chuột. </a:t>
            </a:r>
          </a:p>
        </p:txBody>
      </p:sp>
      <p:pic>
        <p:nvPicPr>
          <p:cNvPr id="11" name="Picture 4" descr="Káº¿t quáº£ hÃ¬nh áº£nh cho right icon">
            <a:extLst>
              <a:ext uri="{FF2B5EF4-FFF2-40B4-BE49-F238E27FC236}">
                <a16:creationId xmlns:a16="http://schemas.microsoft.com/office/drawing/2014/main" id="{4D41ABC8-93FB-4582-90AC-E95F2D45C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166" y="3877726"/>
            <a:ext cx="686912" cy="68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90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-4.07407E-6 L -3.95833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2" grpId="1"/>
      <p:bldP spid="28" grpId="0"/>
      <p:bldP spid="29" grpId="0"/>
      <p:bldP spid="30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930B782-FE7B-45AD-AA97-96F6CD2EE0FF}"/>
              </a:ext>
            </a:extLst>
          </p:cNvPr>
          <p:cNvSpPr/>
          <p:nvPr/>
        </p:nvSpPr>
        <p:spPr>
          <a:xfrm>
            <a:off x="611692" y="1458083"/>
            <a:ext cx="10794670" cy="187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Tìm tập trình chiếu mà em đã hoàn thành ở bài 11.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Nháy đúp chuột vào tên tệp để mở bài trình chiếu đó.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 Đưa con trỏ chuột vào vùng soạn thảo, lăn nút cuộn tiến, lùi và theo dõi các thay đổi trên màn hình.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9C6AFC-3B14-4BBC-A6F1-AB870A3E40FA}"/>
              </a:ext>
            </a:extLst>
          </p:cNvPr>
          <p:cNvSpPr/>
          <p:nvPr/>
        </p:nvSpPr>
        <p:spPr>
          <a:xfrm>
            <a:off x="2054532" y="343158"/>
            <a:ext cx="974007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Sử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dụng nút cuộn chuột để chuyển giữa các trang chiếu của bài trình chiếu.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3716CA-1B0E-4B16-B5B7-81AE36E82D69}"/>
              </a:ext>
            </a:extLst>
          </p:cNvPr>
          <p:cNvGrpSpPr/>
          <p:nvPr/>
        </p:nvGrpSpPr>
        <p:grpSpPr>
          <a:xfrm>
            <a:off x="500268" y="339119"/>
            <a:ext cx="1526272" cy="492699"/>
            <a:chOff x="581290" y="1091471"/>
            <a:chExt cx="1526272" cy="4926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A25FE6-6ABA-4B90-8D38-91623F37A93D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EBE3B1-6D78-45E0-902F-A199D68DD0BB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35B2C7-131E-4774-972F-0A88C1DFA306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9FEF3F-9E04-44CD-86C8-B63C40C1D614}"/>
              </a:ext>
            </a:extLst>
          </p:cNvPr>
          <p:cNvSpPr/>
          <p:nvPr/>
        </p:nvSpPr>
        <p:spPr>
          <a:xfrm>
            <a:off x="514748" y="965384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42471-C929-4D5D-BA52-95BAFBE63DF8}"/>
              </a:ext>
            </a:extLst>
          </p:cNvPr>
          <p:cNvSpPr/>
          <p:nvPr/>
        </p:nvSpPr>
        <p:spPr>
          <a:xfrm>
            <a:off x="611692" y="3429000"/>
            <a:ext cx="1096861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Tự khám phá và ghép mỗi mục ở cột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Thao tác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với một mục thích hợp ở cột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Tác dụng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3EC66E06-2E96-4B51-9C21-5AE88C02F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102" y="5055266"/>
            <a:ext cx="1639205" cy="124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9FC528-2C3D-44B3-BF21-248172866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2" y="4055265"/>
            <a:ext cx="7872142" cy="16232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CC8C132-A87A-4CF1-999D-6C5D4122D4A6}"/>
              </a:ext>
            </a:extLst>
          </p:cNvPr>
          <p:cNvSpPr/>
          <p:nvPr/>
        </p:nvSpPr>
        <p:spPr>
          <a:xfrm>
            <a:off x="611692" y="5873263"/>
            <a:ext cx="1079467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Đóng phần mềm trình chiếu khi kết thúc luyện tập.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B700B8-97A1-49C3-9FBE-BB6EE2EDD7F0}"/>
              </a:ext>
            </a:extLst>
          </p:cNvPr>
          <p:cNvSpPr/>
          <p:nvPr/>
        </p:nvSpPr>
        <p:spPr>
          <a:xfrm>
            <a:off x="8483834" y="4632306"/>
            <a:ext cx="1152305" cy="95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0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 </a:t>
            </a:r>
            <a:r>
              <a:rPr lang="en-US" sz="20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</a:p>
          <a:p>
            <a:pPr algn="ctr" defTabSz="342900">
              <a:lnSpc>
                <a:spcPct val="150000"/>
              </a:lnSpc>
            </a:pPr>
            <a:r>
              <a:rPr lang="en-US" sz="20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 </a:t>
            </a:r>
            <a:r>
              <a:rPr lang="en-US" sz="20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2067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7C4189C-8D01-4510-8AA7-A9858504856D}"/>
              </a:ext>
            </a:extLst>
          </p:cNvPr>
          <p:cNvSpPr/>
          <p:nvPr/>
        </p:nvSpPr>
        <p:spPr>
          <a:xfrm>
            <a:off x="852187" y="1456407"/>
            <a:ext cx="10487626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Tiếp tục thực hành các thao tác với chuột bằng phần mềm Basic Mouse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Skills để ghi được số điểm cao nhất. Nếu em chưa thành thạo thao tác ở mức luyện tập nào đó, hãy nhấn phím N để chuyển tới luyện tập riêng với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mức đó.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E5EFF7-6D36-4832-871D-1475129220F3}"/>
              </a:ext>
            </a:extLst>
          </p:cNvPr>
          <p:cNvSpPr/>
          <p:nvPr/>
        </p:nvSpPr>
        <p:spPr>
          <a:xfrm>
            <a:off x="852187" y="2953837"/>
            <a:ext cx="1092071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Em có thể luyện tập các thao tác với chuột bằng các phần mềm trò chơi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khác dưới sự hướng dẫn của thầy,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ô giáo.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45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E35A39-1A8F-4ADC-A7F6-06EA24ACD297}"/>
              </a:ext>
            </a:extLst>
          </p:cNvPr>
          <p:cNvGrpSpPr/>
          <p:nvPr/>
        </p:nvGrpSpPr>
        <p:grpSpPr>
          <a:xfrm>
            <a:off x="569350" y="622767"/>
            <a:ext cx="3761537" cy="1181202"/>
            <a:chOff x="371924" y="384240"/>
            <a:chExt cx="3761537" cy="11812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F12B1B-5399-465E-BF44-B7AF0B9BC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CB9DE3-24D3-4664-A836-7FB2E78A4ED4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2B1D5DC-D9B4-4A5F-87FB-5AEDC3F9BBAC}"/>
              </a:ext>
            </a:extLst>
          </p:cNvPr>
          <p:cNvSpPr/>
          <p:nvPr/>
        </p:nvSpPr>
        <p:spPr>
          <a:xfrm>
            <a:off x="1950286" y="1579427"/>
            <a:ext cx="9508651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Em cần sử dụng thao tác nháy đúp chuột trong những tình huống nào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sau đây?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A5169-5721-4B97-8FD1-69335B627255}"/>
              </a:ext>
            </a:extLst>
          </p:cNvPr>
          <p:cNvSpPr/>
          <p:nvPr/>
        </p:nvSpPr>
        <p:spPr>
          <a:xfrm>
            <a:off x="2305328" y="2533902"/>
            <a:ext cx="9153609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2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Khởi động một phần mềm trên màn hình nền.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82F44F-E62E-4779-A82D-98E8C5D1C618}"/>
              </a:ext>
            </a:extLst>
          </p:cNvPr>
          <p:cNvSpPr/>
          <p:nvPr/>
        </p:nvSpPr>
        <p:spPr>
          <a:xfrm>
            <a:off x="2305328" y="3067125"/>
            <a:ext cx="576767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2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E4386-2F1F-43D6-87E0-66ADB5574B00}"/>
              </a:ext>
            </a:extLst>
          </p:cNvPr>
          <p:cNvSpPr/>
          <p:nvPr/>
        </p:nvSpPr>
        <p:spPr>
          <a:xfrm>
            <a:off x="2305328" y="4103242"/>
            <a:ext cx="9153609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2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Mở một thư mục trên máy tính.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72EDDF-665C-468D-BDBD-BAA9B60F23B1}"/>
              </a:ext>
            </a:extLst>
          </p:cNvPr>
          <p:cNvSpPr/>
          <p:nvPr/>
        </p:nvSpPr>
        <p:spPr>
          <a:xfrm>
            <a:off x="1950286" y="4760514"/>
            <a:ext cx="9508651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Hãy cho ví dụ về một tình huống mà em cần thao tác nháy nút phải chuột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hoặc dùng nút cuộn chuột khi sử dụng máy tính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53F05-94E5-448B-892A-CA74AF085B2A}"/>
              </a:ext>
            </a:extLst>
          </p:cNvPr>
          <p:cNvSpPr/>
          <p:nvPr/>
        </p:nvSpPr>
        <p:spPr>
          <a:xfrm>
            <a:off x="2703357" y="3067125"/>
            <a:ext cx="8755580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Chọn lệnh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trên dải lệnh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của cửa sổ làm việc với tệp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và thư mục để tạo thư mục mới..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720F1C-C190-4128-A49B-0D626A73403B}"/>
              </a:ext>
            </a:extLst>
          </p:cNvPr>
          <p:cNvSpPr/>
          <p:nvPr/>
        </p:nvSpPr>
        <p:spPr>
          <a:xfrm>
            <a:off x="1957899" y="2417918"/>
            <a:ext cx="451267" cy="7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vi-VN" sz="320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771D0-8949-443E-A519-04ED04C6C2B0}"/>
              </a:ext>
            </a:extLst>
          </p:cNvPr>
          <p:cNvSpPr/>
          <p:nvPr/>
        </p:nvSpPr>
        <p:spPr>
          <a:xfrm>
            <a:off x="1957899" y="3997702"/>
            <a:ext cx="451267" cy="7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vi-VN" sz="320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053135-C646-4529-BCA3-08068C62856C}"/>
              </a:ext>
            </a:extLst>
          </p:cNvPr>
          <p:cNvSpPr/>
          <p:nvPr/>
        </p:nvSpPr>
        <p:spPr>
          <a:xfrm>
            <a:off x="1921448" y="2944804"/>
            <a:ext cx="451267" cy="7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</a:t>
            </a:r>
            <a:endParaRPr lang="vi-VN" sz="320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0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883F8A5-3D68-45E6-A056-D1883F500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5619</TotalTime>
  <Words>367</Words>
  <Application>Microsoft Office PowerPoint</Application>
  <PresentationFormat>Widescreen</PresentationFormat>
  <Paragraphs>45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等线</vt:lpstr>
      <vt:lpstr>Arial</vt:lpstr>
      <vt:lpstr>Calibri</vt:lpstr>
      <vt:lpstr>iCiel Cadena</vt:lpstr>
      <vt:lpstr>SVN-SAF</vt:lpstr>
      <vt:lpstr>Times New Roman</vt:lpstr>
      <vt:lpstr>UTM Avo</vt:lpstr>
      <vt:lpstr>UTM HelvetIns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Minh Bùi Nguyệt</cp:lastModifiedBy>
  <cp:revision>183</cp:revision>
  <dcterms:created xsi:type="dcterms:W3CDTF">2021-11-14T08:33:55Z</dcterms:created>
  <dcterms:modified xsi:type="dcterms:W3CDTF">2026-04-11T16:57:25Z</dcterms:modified>
</cp:coreProperties>
</file>