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963" r:id="rId2"/>
    <p:sldId id="3096" r:id="rId3"/>
    <p:sldId id="3097" r:id="rId4"/>
    <p:sldId id="3076" r:id="rId5"/>
    <p:sldId id="309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3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B5AAA-7EE6-46D5-B569-58A0A3806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6430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0" y="1916785"/>
            <a:ext cx="1664763" cy="151221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DEEB65-8537-4842-8905-B2A567366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700"/>
            <a:ext cx="10742083" cy="1554615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E87EB727-FBE3-4282-A77D-EEA9908C7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6" y="1979447"/>
            <a:ext cx="8565622" cy="1999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17132-96E5-43E3-9C3F-CF64DD3616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EE79B4-628E-4D49-8426-1EC177C074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2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14526" y="1415530"/>
            <a:ext cx="10962947" cy="5031401"/>
            <a:chOff x="512219" y="900102"/>
            <a:chExt cx="10962947" cy="50314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Thực hiện công việc theo từng bước</a:t>
              </a:r>
              <a:endParaRPr lang="vi-VN" sz="2800" b="1">
                <a:solidFill>
                  <a:srgbClr val="7FC354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4910067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2" y="2046230"/>
              <a:ext cx="6735216" cy="141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Mỗi buổi sáng, khi chuông đồng hồ báo thức reo là An bắt đầu thực hiện </a:t>
              </a:r>
              <a:r>
                <a:rPr lang="en-US" sz="200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việc trước khi đi học. Hình 80 cho biết</a:t>
              </a:r>
              <a:r>
                <a:rPr lang="en-US" sz="200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những việc mà An thường làm.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33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35773EA-06C3-4D17-9CA4-42BB90626366}"/>
              </a:ext>
            </a:extLst>
          </p:cNvPr>
          <p:cNvSpPr/>
          <p:nvPr/>
        </p:nvSpPr>
        <p:spPr>
          <a:xfrm>
            <a:off x="1027051" y="4063589"/>
            <a:ext cx="5888539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sắp thứ tự thực hiện những việc đó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A0314A-3F54-4634-AEC4-1508A509C08F}"/>
              </a:ext>
            </a:extLst>
          </p:cNvPr>
          <p:cNvSpPr/>
          <p:nvPr/>
        </p:nvSpPr>
        <p:spPr>
          <a:xfrm>
            <a:off x="7766025" y="5239301"/>
            <a:ext cx="3664682" cy="864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b="1">
                <a:latin typeface="UTM Avo" panose="02040603050506020204" pitchFamily="18" charset="0"/>
                <a:cs typeface="Times New Roman" panose="02020603050405020304" pitchFamily="18" charset="0"/>
              </a:rPr>
              <a:t>Hình 80. </a:t>
            </a:r>
            <a:r>
              <a:rPr lang="en-US">
                <a:latin typeface="UTM Avo" panose="02040603050506020204" pitchFamily="18" charset="0"/>
                <a:cs typeface="Times New Roman" panose="02020603050405020304" pitchFamily="18" charset="0"/>
              </a:rPr>
              <a:t>Những việc th</a:t>
            </a: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ường</a:t>
            </a:r>
            <a:r>
              <a:rPr lang="en-US">
                <a:latin typeface="UTM Avo" panose="02040603050506020204" pitchFamily="18" charset="0"/>
                <a:cs typeface="Times New Roman" panose="02020603050405020304" pitchFamily="18" charset="0"/>
              </a:rPr>
              <a:t> làm tr</a:t>
            </a: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>
                <a:latin typeface="UTM Avo" panose="02040603050506020204" pitchFamily="18" charset="0"/>
                <a:cs typeface="Times New Roman" panose="02020603050405020304" pitchFamily="18" charset="0"/>
              </a:rPr>
              <a:t> khi đi học</a:t>
            </a:r>
            <a:endParaRPr lang="vi-VN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75A5FA-8B18-4F0C-8263-0B8596FB8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82" y="411046"/>
            <a:ext cx="1158339" cy="91447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1692427" y="411069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D5C7A7-414F-4F2D-BCF1-EF69E7E4B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89614" l="2642" r="89431">
                        <a14:foregroundMark x1="32520" y1="6522" x2="32520" y2="6522"/>
                        <a14:foregroundMark x1="51829" y1="4348" x2="51829" y2="4348"/>
                        <a14:foregroundMark x1="22358" y1="61836" x2="22358" y2="61836"/>
                        <a14:foregroundMark x1="24390" y1="55556" x2="19919" y2="75845"/>
                        <a14:foregroundMark x1="20935" y1="86957" x2="20935" y2="86957"/>
                        <a14:foregroundMark x1="9959" y1="84300" x2="19309" y2="85990"/>
                        <a14:foregroundMark x1="6098" y1="83092" x2="6098" y2="83092"/>
                        <a14:foregroundMark x1="3862" y1="82367" x2="3862" y2="82367"/>
                        <a14:foregroundMark x1="3252" y1="82367" x2="3252" y2="82367"/>
                        <a14:foregroundMark x1="2642" y1="81643" x2="2642" y2="81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342" y="2352057"/>
            <a:ext cx="3749365" cy="315495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2B9786-3732-46F2-A735-E4A272036D2F}"/>
              </a:ext>
            </a:extLst>
          </p:cNvPr>
          <p:cNvSpPr/>
          <p:nvPr/>
        </p:nvSpPr>
        <p:spPr>
          <a:xfrm>
            <a:off x="1027051" y="4642190"/>
            <a:ext cx="6111504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kể những việc em thường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làm vào mỗi buổi sáng trước khi đi học theo đúng thứ tự mà em đã thực hiện?</a:t>
            </a:r>
          </a:p>
        </p:txBody>
      </p:sp>
    </p:spTree>
    <p:extLst>
      <p:ext uri="{BB962C8B-B14F-4D97-AF65-F5344CB8AC3E}">
        <p14:creationId xmlns:p14="http://schemas.microsoft.com/office/powerpoint/2010/main" val="34424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4.07407E-6 L -3.958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2" grpId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73E9F5-C95F-411C-AE22-0A1CFB2445F2}"/>
              </a:ext>
            </a:extLst>
          </p:cNvPr>
          <p:cNvSpPr/>
          <p:nvPr/>
        </p:nvSpPr>
        <p:spPr>
          <a:xfrm>
            <a:off x="614525" y="292955"/>
            <a:ext cx="8654165" cy="64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HIỆN CÔNG VIỆC THEO TỪNG BƯỚC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96D8CE-8B7B-4D04-8178-8F49B8AD3ACF}"/>
              </a:ext>
            </a:extLst>
          </p:cNvPr>
          <p:cNvSpPr/>
          <p:nvPr/>
        </p:nvSpPr>
        <p:spPr>
          <a:xfrm>
            <a:off x="810854" y="1226585"/>
            <a:ext cx="10971339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defTabSz="342900">
              <a:lnSpc>
                <a:spcPct val="135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Hoạt động 1, mỗi buổi sáng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bạn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An thực hiện các việc theo từng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ước,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mỗi bước là một việc nhỏ. Các bước phải được thực hiện theo một thứ tự nhất định.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35106-DB37-42EC-8BFB-B4C4567F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4" y="1301940"/>
            <a:ext cx="977659" cy="8695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90C52F-BD40-401E-BC5C-3B4343F8EAAC}"/>
              </a:ext>
            </a:extLst>
          </p:cNvPr>
          <p:cNvGrpSpPr/>
          <p:nvPr/>
        </p:nvGrpSpPr>
        <p:grpSpPr>
          <a:xfrm>
            <a:off x="1054293" y="3357212"/>
            <a:ext cx="9875593" cy="2198848"/>
            <a:chOff x="176038" y="533052"/>
            <a:chExt cx="9875593" cy="219884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FDA0A9-B72E-4D95-AFCB-6343E716C766}"/>
                </a:ext>
              </a:extLst>
            </p:cNvPr>
            <p:cNvGrpSpPr/>
            <p:nvPr/>
          </p:nvGrpSpPr>
          <p:grpSpPr>
            <a:xfrm>
              <a:off x="176038" y="533052"/>
              <a:ext cx="9875593" cy="2198848"/>
              <a:chOff x="176038" y="533052"/>
              <a:chExt cx="9875593" cy="219884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FEEE374-3F22-4BFA-B5CE-0C6E93C74AB1}"/>
                  </a:ext>
                </a:extLst>
              </p:cNvPr>
              <p:cNvGrpSpPr/>
              <p:nvPr/>
            </p:nvGrpSpPr>
            <p:grpSpPr>
              <a:xfrm>
                <a:off x="552795" y="917810"/>
                <a:ext cx="9498836" cy="1814090"/>
                <a:chOff x="1338207" y="943284"/>
                <a:chExt cx="8545565" cy="2676283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EFA09279-65FE-4161-84FA-5A66CEF512EE}"/>
                    </a:ext>
                  </a:extLst>
                </p:cNvPr>
                <p:cNvSpPr/>
                <p:nvPr/>
              </p:nvSpPr>
              <p:spPr>
                <a:xfrm>
                  <a:off x="1424710" y="1063553"/>
                  <a:ext cx="8459062" cy="2556014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8B0E48A9-B66E-4D36-B0BC-B99C79082F77}"/>
                    </a:ext>
                  </a:extLst>
                </p:cNvPr>
                <p:cNvSpPr/>
                <p:nvPr/>
              </p:nvSpPr>
              <p:spPr>
                <a:xfrm>
                  <a:off x="1338207" y="943284"/>
                  <a:ext cx="8459066" cy="2556013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4526273-0F58-4DF3-8410-97093100B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6038" y="533052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6D2396-B622-4231-92A2-9C6FBD951161}"/>
                </a:ext>
              </a:extLst>
            </p:cNvPr>
            <p:cNvSpPr/>
            <p:nvPr/>
          </p:nvSpPr>
          <p:spPr>
            <a:xfrm>
              <a:off x="766480" y="1078964"/>
              <a:ext cx="8965466" cy="1410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Có nhiều công việc được thực hiện theo từng bước, </a:t>
              </a:r>
              <a:endParaRPr lang="en-US" sz="2200" b="1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mỗi bước là một việc nhỏ và các bước phải được sắp xếp theo một thứ tự nhất định.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D58E3-921E-46D7-892E-F416E6419D51}"/>
              </a:ext>
            </a:extLst>
          </p:cNvPr>
          <p:cNvSpPr/>
          <p:nvPr/>
        </p:nvSpPr>
        <p:spPr>
          <a:xfrm>
            <a:off x="506421" y="2171473"/>
            <a:ext cx="10971339" cy="946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  <a:spcAft>
                <a:spcPts val="600"/>
              </a:spcAft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bạn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An phải </a:t>
            </a:r>
            <a:r>
              <a:rPr lang="vi-VN" sz="2000">
                <a:solidFill>
                  <a:srgbClr val="3DC3E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 dậy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rồi mới </a:t>
            </a:r>
            <a:r>
              <a:rPr lang="vi-VN" sz="2000">
                <a:solidFill>
                  <a:srgbClr val="3DC3E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 sinh cá nhân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phải </a:t>
            </a:r>
            <a:r>
              <a:rPr lang="vi-VN" sz="2000">
                <a:solidFill>
                  <a:srgbClr val="3DC3E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 giày dép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trước khi đi học.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35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theo đúng thứ tự đã sắp xếp thì công việc sẽ dễ dàng hoàn thành.</a:t>
            </a:r>
          </a:p>
        </p:txBody>
      </p:sp>
    </p:spTree>
    <p:extLst>
      <p:ext uri="{BB962C8B-B14F-4D97-AF65-F5344CB8AC3E}">
        <p14:creationId xmlns:p14="http://schemas.microsoft.com/office/powerpoint/2010/main" val="9947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C9DA2-EDF1-4CB3-9A79-921F299E6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36" y="2364520"/>
            <a:ext cx="10065573" cy="2379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4F33A4-22C5-4FB6-84FE-3F02EAFA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40" y="422567"/>
            <a:ext cx="745392" cy="7338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C9117-B0C0-4C12-A5BF-3D8B15DD2F76}"/>
              </a:ext>
            </a:extLst>
          </p:cNvPr>
          <p:cNvSpPr/>
          <p:nvPr/>
        </p:nvSpPr>
        <p:spPr>
          <a:xfrm>
            <a:off x="1303953" y="519231"/>
            <a:ext cx="9842272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xếp mỗi việc sau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ới một bước vẽ hình cho thích hợp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33880-CCF6-4F78-999E-B1CBB3C9559D}"/>
              </a:ext>
            </a:extLst>
          </p:cNvPr>
          <p:cNvSpPr/>
          <p:nvPr/>
        </p:nvSpPr>
        <p:spPr>
          <a:xfrm>
            <a:off x="1818409" y="1052454"/>
            <a:ext cx="378228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a) Vẽ cánh cửa ra vào.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3DA634-F15E-4D3F-B5DE-A17B5720EA3C}"/>
              </a:ext>
            </a:extLst>
          </p:cNvPr>
          <p:cNvSpPr/>
          <p:nvPr/>
        </p:nvSpPr>
        <p:spPr>
          <a:xfrm>
            <a:off x="6482316" y="1052454"/>
            <a:ext cx="378228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) Vẽ hai cửa sổ.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35C88-F5FB-4D5D-A919-FDF24677BE27}"/>
              </a:ext>
            </a:extLst>
          </p:cNvPr>
          <p:cNvSpPr/>
          <p:nvPr/>
        </p:nvSpPr>
        <p:spPr>
          <a:xfrm>
            <a:off x="1818410" y="1585677"/>
            <a:ext cx="3782290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) Vẽ khung và mái nhà.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CEFB22-DBA3-4FCB-BA7A-36841F6A317E}"/>
              </a:ext>
            </a:extLst>
          </p:cNvPr>
          <p:cNvSpPr/>
          <p:nvPr/>
        </p:nvSpPr>
        <p:spPr>
          <a:xfrm>
            <a:off x="6482316" y="1585677"/>
            <a:ext cx="378228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) Vẽ khung cửa ra vào.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BE677-B854-4FFC-AD46-B5C154C5C3A4}"/>
              </a:ext>
            </a:extLst>
          </p:cNvPr>
          <p:cNvSpPr/>
          <p:nvPr/>
        </p:nvSpPr>
        <p:spPr>
          <a:xfrm>
            <a:off x="1671328" y="4730452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A4755-4015-4263-9773-BB7EC71AA506}"/>
              </a:ext>
            </a:extLst>
          </p:cNvPr>
          <p:cNvSpPr/>
          <p:nvPr/>
        </p:nvSpPr>
        <p:spPr>
          <a:xfrm>
            <a:off x="4348719" y="4730452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B40E34-B7F3-40A1-8BC0-DCFE2F45DED8}"/>
              </a:ext>
            </a:extLst>
          </p:cNvPr>
          <p:cNvSpPr/>
          <p:nvPr/>
        </p:nvSpPr>
        <p:spPr>
          <a:xfrm>
            <a:off x="7026110" y="4744038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A2E3E-D485-4C03-B38C-117625CF3745}"/>
              </a:ext>
            </a:extLst>
          </p:cNvPr>
          <p:cNvSpPr/>
          <p:nvPr/>
        </p:nvSpPr>
        <p:spPr>
          <a:xfrm>
            <a:off x="9703501" y="4730452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1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4F33A4-22C5-4FB6-84FE-3F02EAFA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0" y="599850"/>
            <a:ext cx="745392" cy="7338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C9117-B0C0-4C12-A5BF-3D8B15DD2F76}"/>
              </a:ext>
            </a:extLst>
          </p:cNvPr>
          <p:cNvSpPr/>
          <p:nvPr/>
        </p:nvSpPr>
        <p:spPr>
          <a:xfrm>
            <a:off x="1303952" y="696514"/>
            <a:ext cx="10303329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Dựa vào các hình vẽ sau, em hãy nêu các bước thực hiện vẽ máy bay.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BE677-B854-4FFC-AD46-B5C154C5C3A4}"/>
              </a:ext>
            </a:extLst>
          </p:cNvPr>
          <p:cNvSpPr/>
          <p:nvPr/>
        </p:nvSpPr>
        <p:spPr>
          <a:xfrm>
            <a:off x="2263609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A4755-4015-4263-9773-BB7EC71AA506}"/>
              </a:ext>
            </a:extLst>
          </p:cNvPr>
          <p:cNvSpPr/>
          <p:nvPr/>
        </p:nvSpPr>
        <p:spPr>
          <a:xfrm>
            <a:off x="4573610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B40E34-B7F3-40A1-8BC0-DCFE2F45DED8}"/>
              </a:ext>
            </a:extLst>
          </p:cNvPr>
          <p:cNvSpPr/>
          <p:nvPr/>
        </p:nvSpPr>
        <p:spPr>
          <a:xfrm>
            <a:off x="7061236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A2E3E-D485-4C03-B38C-117625CF3745}"/>
              </a:ext>
            </a:extLst>
          </p:cNvPr>
          <p:cNvSpPr/>
          <p:nvPr/>
        </p:nvSpPr>
        <p:spPr>
          <a:xfrm>
            <a:off x="9392194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7B713D-422E-4E86-BEAC-7A459F093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495" y="1534358"/>
            <a:ext cx="8550435" cy="251873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396D3A-1E2C-44CA-97D3-2052F2F6531C}"/>
              </a:ext>
            </a:extLst>
          </p:cNvPr>
          <p:cNvSpPr/>
          <p:nvPr/>
        </p:nvSpPr>
        <p:spPr>
          <a:xfrm>
            <a:off x="1770845" y="4177071"/>
            <a:ext cx="150668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Vẽ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6A0C77-1DD7-425A-AC24-D77BAF8780D2}"/>
              </a:ext>
            </a:extLst>
          </p:cNvPr>
          <p:cNvSpPr/>
          <p:nvPr/>
        </p:nvSpPr>
        <p:spPr>
          <a:xfrm>
            <a:off x="4088229" y="4177071"/>
            <a:ext cx="150668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Vẽ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D8E108-0D5A-49AB-9AD3-D5D1626BD2D6}"/>
              </a:ext>
            </a:extLst>
          </p:cNvPr>
          <p:cNvSpPr/>
          <p:nvPr/>
        </p:nvSpPr>
        <p:spPr>
          <a:xfrm>
            <a:off x="6597091" y="4173385"/>
            <a:ext cx="150668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Vẽ đ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C981A1-7F73-4119-83BB-70BAC53B6E68}"/>
              </a:ext>
            </a:extLst>
          </p:cNvPr>
          <p:cNvSpPr/>
          <p:nvPr/>
        </p:nvSpPr>
        <p:spPr>
          <a:xfrm>
            <a:off x="8706735" y="4173384"/>
            <a:ext cx="189207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Tô màu cho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0927982-6CE0-4B77-9C40-5C5D52538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345</Words>
  <Application>Microsoft Office PowerPoint</Application>
  <PresentationFormat>Widescreen</PresentationFormat>
  <Paragraphs>49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Arial</vt:lpstr>
      <vt:lpstr>Calibri</vt:lpstr>
      <vt:lpstr>iCiel Cadena</vt:lpstr>
      <vt:lpstr>SVN-Androgyne</vt:lpstr>
      <vt:lpstr>SVN-SAF</vt:lpstr>
      <vt:lpstr>Times New Roman</vt:lpstr>
      <vt:lpstr>UTM Avo</vt:lpstr>
      <vt:lpstr>UTM Bienvenue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Minh Bùi Nguyệt</cp:lastModifiedBy>
  <cp:revision>186</cp:revision>
  <dcterms:created xsi:type="dcterms:W3CDTF">2021-11-14T08:33:55Z</dcterms:created>
  <dcterms:modified xsi:type="dcterms:W3CDTF">2026-04-11T17:02:09Z</dcterms:modified>
</cp:coreProperties>
</file>